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Kwania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wa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90" y="43090"/>
                </a:moveTo>
                <a:lnTo>
                  <a:pt x="60250" y="43090"/>
                </a:lnTo>
                <a:lnTo>
                  <a:pt x="60220" y="43090"/>
                </a:lnTo>
                <a:lnTo>
                  <a:pt x="60180" y="43100"/>
                </a:lnTo>
                <a:lnTo>
                  <a:pt x="60130" y="43110"/>
                </a:lnTo>
                <a:lnTo>
                  <a:pt x="60090" y="43110"/>
                </a:lnTo>
                <a:lnTo>
                  <a:pt x="60010" y="43140"/>
                </a:lnTo>
                <a:lnTo>
                  <a:pt x="59980" y="43150"/>
                </a:lnTo>
                <a:lnTo>
                  <a:pt x="59950" y="43160"/>
                </a:lnTo>
                <a:lnTo>
                  <a:pt x="59930" y="43160"/>
                </a:lnTo>
                <a:lnTo>
                  <a:pt x="59910" y="43170"/>
                </a:lnTo>
                <a:lnTo>
                  <a:pt x="59880" y="43180"/>
                </a:lnTo>
                <a:lnTo>
                  <a:pt x="59860" y="43180"/>
                </a:lnTo>
                <a:lnTo>
                  <a:pt x="59830" y="43190"/>
                </a:lnTo>
                <a:lnTo>
                  <a:pt x="59790" y="43200"/>
                </a:lnTo>
                <a:lnTo>
                  <a:pt x="59780" y="43210"/>
                </a:lnTo>
                <a:lnTo>
                  <a:pt x="59750" y="43210"/>
                </a:lnTo>
                <a:lnTo>
                  <a:pt x="59740" y="43210"/>
                </a:lnTo>
                <a:lnTo>
                  <a:pt x="59710" y="43210"/>
                </a:lnTo>
                <a:lnTo>
                  <a:pt x="59700" y="43210"/>
                </a:lnTo>
                <a:lnTo>
                  <a:pt x="59680" y="43220"/>
                </a:lnTo>
                <a:lnTo>
                  <a:pt x="59670" y="43220"/>
                </a:lnTo>
                <a:lnTo>
                  <a:pt x="59640" y="43220"/>
                </a:lnTo>
                <a:lnTo>
                  <a:pt x="59630" y="43210"/>
                </a:lnTo>
                <a:lnTo>
                  <a:pt x="59600" y="43210"/>
                </a:lnTo>
                <a:lnTo>
                  <a:pt x="59570" y="43210"/>
                </a:lnTo>
                <a:lnTo>
                  <a:pt x="59540" y="43210"/>
                </a:lnTo>
                <a:lnTo>
                  <a:pt x="59520" y="43210"/>
                </a:lnTo>
                <a:lnTo>
                  <a:pt x="59510" y="43210"/>
                </a:lnTo>
                <a:lnTo>
                  <a:pt x="59490" y="43210"/>
                </a:lnTo>
                <a:lnTo>
                  <a:pt x="59490" y="43200"/>
                </a:lnTo>
                <a:lnTo>
                  <a:pt x="59470" y="43200"/>
                </a:lnTo>
                <a:lnTo>
                  <a:pt x="59450" y="43200"/>
                </a:lnTo>
                <a:lnTo>
                  <a:pt x="59420" y="43190"/>
                </a:lnTo>
                <a:lnTo>
                  <a:pt x="59390" y="43180"/>
                </a:lnTo>
                <a:lnTo>
                  <a:pt x="59350" y="43170"/>
                </a:lnTo>
                <a:lnTo>
                  <a:pt x="59320" y="43170"/>
                </a:lnTo>
                <a:lnTo>
                  <a:pt x="59290" y="43160"/>
                </a:lnTo>
                <a:lnTo>
                  <a:pt x="59260" y="43150"/>
                </a:lnTo>
                <a:lnTo>
                  <a:pt x="59220" y="43130"/>
                </a:lnTo>
                <a:lnTo>
                  <a:pt x="59190" y="43120"/>
                </a:lnTo>
                <a:lnTo>
                  <a:pt x="59080" y="43070"/>
                </a:lnTo>
                <a:lnTo>
                  <a:pt x="59050" y="43050"/>
                </a:lnTo>
                <a:lnTo>
                  <a:pt x="59020" y="43040"/>
                </a:lnTo>
                <a:lnTo>
                  <a:pt x="58930" y="42980"/>
                </a:lnTo>
                <a:lnTo>
                  <a:pt x="58880" y="42960"/>
                </a:lnTo>
                <a:lnTo>
                  <a:pt x="58880" y="42950"/>
                </a:lnTo>
                <a:lnTo>
                  <a:pt x="58810" y="42910"/>
                </a:lnTo>
                <a:lnTo>
                  <a:pt x="58710" y="42840"/>
                </a:lnTo>
                <a:lnTo>
                  <a:pt x="58690" y="42820"/>
                </a:lnTo>
                <a:lnTo>
                  <a:pt x="58620" y="42780"/>
                </a:lnTo>
                <a:lnTo>
                  <a:pt x="58590" y="42770"/>
                </a:lnTo>
                <a:lnTo>
                  <a:pt x="58580" y="42770"/>
                </a:lnTo>
                <a:lnTo>
                  <a:pt x="58520" y="42760"/>
                </a:lnTo>
                <a:lnTo>
                  <a:pt x="58410" y="42730"/>
                </a:lnTo>
                <a:lnTo>
                  <a:pt x="58400" y="42730"/>
                </a:lnTo>
                <a:lnTo>
                  <a:pt x="58250" y="42760"/>
                </a:lnTo>
                <a:lnTo>
                  <a:pt x="58050" y="42870"/>
                </a:lnTo>
                <a:lnTo>
                  <a:pt x="58030" y="42890"/>
                </a:lnTo>
                <a:lnTo>
                  <a:pt x="57990" y="42930"/>
                </a:lnTo>
                <a:lnTo>
                  <a:pt x="57920" y="43010"/>
                </a:lnTo>
                <a:lnTo>
                  <a:pt x="57890" y="43050"/>
                </a:lnTo>
                <a:lnTo>
                  <a:pt x="57840" y="43100"/>
                </a:lnTo>
                <a:lnTo>
                  <a:pt x="57790" y="43160"/>
                </a:lnTo>
                <a:lnTo>
                  <a:pt x="57790" y="43170"/>
                </a:lnTo>
                <a:lnTo>
                  <a:pt x="57650" y="43320"/>
                </a:lnTo>
                <a:lnTo>
                  <a:pt x="57640" y="43330"/>
                </a:lnTo>
                <a:lnTo>
                  <a:pt x="57590" y="43380"/>
                </a:lnTo>
                <a:lnTo>
                  <a:pt x="57580" y="43390"/>
                </a:lnTo>
                <a:lnTo>
                  <a:pt x="57540" y="43440"/>
                </a:lnTo>
                <a:lnTo>
                  <a:pt x="57520" y="43460"/>
                </a:lnTo>
                <a:lnTo>
                  <a:pt x="57450" y="43530"/>
                </a:lnTo>
                <a:lnTo>
                  <a:pt x="57380" y="43600"/>
                </a:lnTo>
                <a:lnTo>
                  <a:pt x="57340" y="43640"/>
                </a:lnTo>
                <a:lnTo>
                  <a:pt x="57310" y="43670"/>
                </a:lnTo>
                <a:lnTo>
                  <a:pt x="57300" y="43680"/>
                </a:lnTo>
                <a:lnTo>
                  <a:pt x="57270" y="43710"/>
                </a:lnTo>
                <a:lnTo>
                  <a:pt x="57190" y="43770"/>
                </a:lnTo>
                <a:lnTo>
                  <a:pt x="57030" y="43890"/>
                </a:lnTo>
                <a:lnTo>
                  <a:pt x="57020" y="43900"/>
                </a:lnTo>
                <a:lnTo>
                  <a:pt x="56910" y="43980"/>
                </a:lnTo>
                <a:lnTo>
                  <a:pt x="56830" y="44030"/>
                </a:lnTo>
                <a:lnTo>
                  <a:pt x="56680" y="44140"/>
                </a:lnTo>
                <a:lnTo>
                  <a:pt x="56670" y="44150"/>
                </a:lnTo>
                <a:lnTo>
                  <a:pt x="56660" y="44160"/>
                </a:lnTo>
                <a:lnTo>
                  <a:pt x="56660" y="44170"/>
                </a:lnTo>
                <a:lnTo>
                  <a:pt x="56600" y="44210"/>
                </a:lnTo>
                <a:lnTo>
                  <a:pt x="56540" y="44270"/>
                </a:lnTo>
                <a:lnTo>
                  <a:pt x="56490" y="44320"/>
                </a:lnTo>
                <a:lnTo>
                  <a:pt x="56420" y="44390"/>
                </a:lnTo>
                <a:lnTo>
                  <a:pt x="56400" y="44400"/>
                </a:lnTo>
                <a:lnTo>
                  <a:pt x="56350" y="44450"/>
                </a:lnTo>
                <a:lnTo>
                  <a:pt x="56340" y="44460"/>
                </a:lnTo>
                <a:lnTo>
                  <a:pt x="56300" y="44500"/>
                </a:lnTo>
                <a:lnTo>
                  <a:pt x="56220" y="44570"/>
                </a:lnTo>
                <a:lnTo>
                  <a:pt x="56190" y="44600"/>
                </a:lnTo>
                <a:lnTo>
                  <a:pt x="56150" y="44640"/>
                </a:lnTo>
                <a:lnTo>
                  <a:pt x="56110" y="44670"/>
                </a:lnTo>
                <a:lnTo>
                  <a:pt x="56090" y="44690"/>
                </a:lnTo>
                <a:lnTo>
                  <a:pt x="56050" y="44720"/>
                </a:lnTo>
                <a:lnTo>
                  <a:pt x="56030" y="44740"/>
                </a:lnTo>
                <a:lnTo>
                  <a:pt x="55980" y="44780"/>
                </a:lnTo>
                <a:lnTo>
                  <a:pt x="55970" y="44800"/>
                </a:lnTo>
                <a:lnTo>
                  <a:pt x="55850" y="44900"/>
                </a:lnTo>
                <a:lnTo>
                  <a:pt x="55780" y="44970"/>
                </a:lnTo>
                <a:lnTo>
                  <a:pt x="55710" y="45030"/>
                </a:lnTo>
                <a:lnTo>
                  <a:pt x="55680" y="45060"/>
                </a:lnTo>
                <a:lnTo>
                  <a:pt x="55590" y="45150"/>
                </a:lnTo>
                <a:lnTo>
                  <a:pt x="55530" y="45200"/>
                </a:lnTo>
                <a:lnTo>
                  <a:pt x="55500" y="45220"/>
                </a:lnTo>
                <a:lnTo>
                  <a:pt x="54810" y="45610"/>
                </a:lnTo>
                <a:lnTo>
                  <a:pt x="54660" y="45680"/>
                </a:lnTo>
                <a:lnTo>
                  <a:pt x="54650" y="45650"/>
                </a:lnTo>
                <a:lnTo>
                  <a:pt x="54610" y="45560"/>
                </a:lnTo>
                <a:lnTo>
                  <a:pt x="54560" y="45450"/>
                </a:lnTo>
                <a:lnTo>
                  <a:pt x="54540" y="45400"/>
                </a:lnTo>
                <a:lnTo>
                  <a:pt x="54520" y="45340"/>
                </a:lnTo>
                <a:lnTo>
                  <a:pt x="54510" y="45320"/>
                </a:lnTo>
                <a:lnTo>
                  <a:pt x="54510" y="45310"/>
                </a:lnTo>
                <a:lnTo>
                  <a:pt x="54510" y="45290"/>
                </a:lnTo>
                <a:lnTo>
                  <a:pt x="54510" y="45280"/>
                </a:lnTo>
                <a:lnTo>
                  <a:pt x="54510" y="45260"/>
                </a:lnTo>
                <a:lnTo>
                  <a:pt x="54500" y="45220"/>
                </a:lnTo>
                <a:lnTo>
                  <a:pt x="54500" y="45210"/>
                </a:lnTo>
                <a:lnTo>
                  <a:pt x="54490" y="45190"/>
                </a:lnTo>
                <a:lnTo>
                  <a:pt x="54490" y="45170"/>
                </a:lnTo>
                <a:lnTo>
                  <a:pt x="54490" y="45100"/>
                </a:lnTo>
                <a:lnTo>
                  <a:pt x="54490" y="45090"/>
                </a:lnTo>
                <a:lnTo>
                  <a:pt x="54490" y="45080"/>
                </a:lnTo>
                <a:lnTo>
                  <a:pt x="54490" y="45070"/>
                </a:lnTo>
                <a:lnTo>
                  <a:pt x="54480" y="45060"/>
                </a:lnTo>
                <a:lnTo>
                  <a:pt x="54470" y="45050"/>
                </a:lnTo>
                <a:lnTo>
                  <a:pt x="54460" y="45040"/>
                </a:lnTo>
                <a:lnTo>
                  <a:pt x="54440" y="45030"/>
                </a:lnTo>
                <a:lnTo>
                  <a:pt x="54420" y="45020"/>
                </a:lnTo>
                <a:lnTo>
                  <a:pt x="54400" y="45010"/>
                </a:lnTo>
                <a:lnTo>
                  <a:pt x="54390" y="44970"/>
                </a:lnTo>
                <a:lnTo>
                  <a:pt x="54380" y="44940"/>
                </a:lnTo>
                <a:lnTo>
                  <a:pt x="54370" y="44930"/>
                </a:lnTo>
                <a:lnTo>
                  <a:pt x="54360" y="44860"/>
                </a:lnTo>
                <a:lnTo>
                  <a:pt x="54350" y="44810"/>
                </a:lnTo>
                <a:lnTo>
                  <a:pt x="54360" y="44780"/>
                </a:lnTo>
                <a:lnTo>
                  <a:pt x="54360" y="44770"/>
                </a:lnTo>
                <a:lnTo>
                  <a:pt x="54370" y="44680"/>
                </a:lnTo>
                <a:lnTo>
                  <a:pt x="54370" y="44640"/>
                </a:lnTo>
                <a:lnTo>
                  <a:pt x="54360" y="44560"/>
                </a:lnTo>
                <a:lnTo>
                  <a:pt x="54370" y="44500"/>
                </a:lnTo>
                <a:lnTo>
                  <a:pt x="54370" y="44460"/>
                </a:lnTo>
                <a:lnTo>
                  <a:pt x="54370" y="44390"/>
                </a:lnTo>
                <a:lnTo>
                  <a:pt x="54370" y="44380"/>
                </a:lnTo>
                <a:lnTo>
                  <a:pt x="54360" y="44360"/>
                </a:lnTo>
                <a:lnTo>
                  <a:pt x="54350" y="44350"/>
                </a:lnTo>
                <a:lnTo>
                  <a:pt x="54280" y="44300"/>
                </a:lnTo>
                <a:lnTo>
                  <a:pt x="54160" y="44220"/>
                </a:lnTo>
                <a:lnTo>
                  <a:pt x="54150" y="44200"/>
                </a:lnTo>
                <a:lnTo>
                  <a:pt x="54140" y="44170"/>
                </a:lnTo>
                <a:lnTo>
                  <a:pt x="54140" y="44100"/>
                </a:lnTo>
                <a:lnTo>
                  <a:pt x="54140" y="44090"/>
                </a:lnTo>
                <a:lnTo>
                  <a:pt x="54150" y="44030"/>
                </a:lnTo>
                <a:lnTo>
                  <a:pt x="54150" y="44010"/>
                </a:lnTo>
                <a:lnTo>
                  <a:pt x="54150" y="43940"/>
                </a:lnTo>
                <a:lnTo>
                  <a:pt x="54150" y="43900"/>
                </a:lnTo>
                <a:lnTo>
                  <a:pt x="54150" y="43880"/>
                </a:lnTo>
                <a:lnTo>
                  <a:pt x="54150" y="43780"/>
                </a:lnTo>
                <a:lnTo>
                  <a:pt x="54150" y="43750"/>
                </a:lnTo>
                <a:lnTo>
                  <a:pt x="54160" y="43720"/>
                </a:lnTo>
                <a:lnTo>
                  <a:pt x="54160" y="43690"/>
                </a:lnTo>
                <a:lnTo>
                  <a:pt x="54160" y="43660"/>
                </a:lnTo>
                <a:lnTo>
                  <a:pt x="54160" y="43590"/>
                </a:lnTo>
                <a:lnTo>
                  <a:pt x="54160" y="43530"/>
                </a:lnTo>
                <a:lnTo>
                  <a:pt x="54160" y="43510"/>
                </a:lnTo>
                <a:lnTo>
                  <a:pt x="54160" y="43500"/>
                </a:lnTo>
                <a:lnTo>
                  <a:pt x="54130" y="43490"/>
                </a:lnTo>
                <a:lnTo>
                  <a:pt x="54090" y="43470"/>
                </a:lnTo>
                <a:lnTo>
                  <a:pt x="54060" y="43450"/>
                </a:lnTo>
                <a:lnTo>
                  <a:pt x="54030" y="43420"/>
                </a:lnTo>
                <a:lnTo>
                  <a:pt x="53990" y="43370"/>
                </a:lnTo>
                <a:lnTo>
                  <a:pt x="53990" y="43360"/>
                </a:lnTo>
                <a:lnTo>
                  <a:pt x="53960" y="43310"/>
                </a:lnTo>
                <a:lnTo>
                  <a:pt x="53920" y="43220"/>
                </a:lnTo>
                <a:lnTo>
                  <a:pt x="53910" y="43200"/>
                </a:lnTo>
                <a:lnTo>
                  <a:pt x="53900" y="43170"/>
                </a:lnTo>
                <a:lnTo>
                  <a:pt x="53880" y="43080"/>
                </a:lnTo>
                <a:lnTo>
                  <a:pt x="53880" y="43060"/>
                </a:lnTo>
                <a:lnTo>
                  <a:pt x="53870" y="43010"/>
                </a:lnTo>
                <a:lnTo>
                  <a:pt x="53860" y="42920"/>
                </a:lnTo>
                <a:lnTo>
                  <a:pt x="53870" y="42890"/>
                </a:lnTo>
                <a:lnTo>
                  <a:pt x="53870" y="42870"/>
                </a:lnTo>
                <a:lnTo>
                  <a:pt x="53880" y="42850"/>
                </a:lnTo>
                <a:lnTo>
                  <a:pt x="53890" y="42820"/>
                </a:lnTo>
                <a:lnTo>
                  <a:pt x="53910" y="42790"/>
                </a:lnTo>
                <a:lnTo>
                  <a:pt x="53970" y="42740"/>
                </a:lnTo>
                <a:lnTo>
                  <a:pt x="53850" y="42590"/>
                </a:lnTo>
                <a:lnTo>
                  <a:pt x="53740" y="42440"/>
                </a:lnTo>
                <a:lnTo>
                  <a:pt x="53730" y="42420"/>
                </a:lnTo>
                <a:lnTo>
                  <a:pt x="53720" y="42410"/>
                </a:lnTo>
                <a:lnTo>
                  <a:pt x="53710" y="42400"/>
                </a:lnTo>
                <a:lnTo>
                  <a:pt x="53700" y="42390"/>
                </a:lnTo>
                <a:lnTo>
                  <a:pt x="53730" y="42360"/>
                </a:lnTo>
                <a:lnTo>
                  <a:pt x="53760" y="42330"/>
                </a:lnTo>
                <a:lnTo>
                  <a:pt x="53830" y="42260"/>
                </a:lnTo>
                <a:lnTo>
                  <a:pt x="53870" y="42220"/>
                </a:lnTo>
                <a:lnTo>
                  <a:pt x="53880" y="42220"/>
                </a:lnTo>
                <a:lnTo>
                  <a:pt x="53910" y="42190"/>
                </a:lnTo>
                <a:lnTo>
                  <a:pt x="53950" y="42170"/>
                </a:lnTo>
                <a:lnTo>
                  <a:pt x="53980" y="42150"/>
                </a:lnTo>
                <a:lnTo>
                  <a:pt x="54060" y="42100"/>
                </a:lnTo>
                <a:lnTo>
                  <a:pt x="54070" y="42100"/>
                </a:lnTo>
                <a:lnTo>
                  <a:pt x="54080" y="42100"/>
                </a:lnTo>
                <a:lnTo>
                  <a:pt x="54110" y="42100"/>
                </a:lnTo>
                <a:lnTo>
                  <a:pt x="54180" y="42100"/>
                </a:lnTo>
                <a:lnTo>
                  <a:pt x="54230" y="42090"/>
                </a:lnTo>
                <a:lnTo>
                  <a:pt x="54290" y="42070"/>
                </a:lnTo>
                <a:lnTo>
                  <a:pt x="54340" y="42060"/>
                </a:lnTo>
                <a:lnTo>
                  <a:pt x="54390" y="42060"/>
                </a:lnTo>
                <a:lnTo>
                  <a:pt x="54420" y="42050"/>
                </a:lnTo>
                <a:lnTo>
                  <a:pt x="54430" y="42040"/>
                </a:lnTo>
                <a:lnTo>
                  <a:pt x="54460" y="42030"/>
                </a:lnTo>
                <a:lnTo>
                  <a:pt x="54500" y="42010"/>
                </a:lnTo>
                <a:lnTo>
                  <a:pt x="54580" y="41970"/>
                </a:lnTo>
                <a:lnTo>
                  <a:pt x="54600" y="41960"/>
                </a:lnTo>
                <a:lnTo>
                  <a:pt x="54720" y="41930"/>
                </a:lnTo>
                <a:lnTo>
                  <a:pt x="54820" y="41890"/>
                </a:lnTo>
                <a:lnTo>
                  <a:pt x="54890" y="41850"/>
                </a:lnTo>
                <a:lnTo>
                  <a:pt x="54910" y="41830"/>
                </a:lnTo>
                <a:lnTo>
                  <a:pt x="54900" y="41820"/>
                </a:lnTo>
                <a:lnTo>
                  <a:pt x="54880" y="41800"/>
                </a:lnTo>
                <a:lnTo>
                  <a:pt x="54840" y="41770"/>
                </a:lnTo>
                <a:lnTo>
                  <a:pt x="54820" y="41740"/>
                </a:lnTo>
                <a:lnTo>
                  <a:pt x="54800" y="41710"/>
                </a:lnTo>
                <a:lnTo>
                  <a:pt x="54810" y="41700"/>
                </a:lnTo>
                <a:lnTo>
                  <a:pt x="54840" y="41690"/>
                </a:lnTo>
                <a:lnTo>
                  <a:pt x="54880" y="41680"/>
                </a:lnTo>
                <a:lnTo>
                  <a:pt x="54900" y="41670"/>
                </a:lnTo>
                <a:lnTo>
                  <a:pt x="54920" y="41660"/>
                </a:lnTo>
                <a:lnTo>
                  <a:pt x="54940" y="41660"/>
                </a:lnTo>
                <a:lnTo>
                  <a:pt x="54960" y="41660"/>
                </a:lnTo>
                <a:lnTo>
                  <a:pt x="54980" y="41650"/>
                </a:lnTo>
                <a:lnTo>
                  <a:pt x="55070" y="41590"/>
                </a:lnTo>
                <a:lnTo>
                  <a:pt x="55120" y="41550"/>
                </a:lnTo>
                <a:lnTo>
                  <a:pt x="55240" y="41460"/>
                </a:lnTo>
                <a:lnTo>
                  <a:pt x="55260" y="41450"/>
                </a:lnTo>
                <a:lnTo>
                  <a:pt x="55300" y="41430"/>
                </a:lnTo>
                <a:lnTo>
                  <a:pt x="55370" y="41400"/>
                </a:lnTo>
                <a:lnTo>
                  <a:pt x="55410" y="41370"/>
                </a:lnTo>
                <a:lnTo>
                  <a:pt x="55440" y="41350"/>
                </a:lnTo>
                <a:lnTo>
                  <a:pt x="55460" y="41340"/>
                </a:lnTo>
                <a:lnTo>
                  <a:pt x="55490" y="41330"/>
                </a:lnTo>
                <a:lnTo>
                  <a:pt x="55520" y="41330"/>
                </a:lnTo>
                <a:lnTo>
                  <a:pt x="55540" y="41330"/>
                </a:lnTo>
                <a:lnTo>
                  <a:pt x="55570" y="41330"/>
                </a:lnTo>
                <a:lnTo>
                  <a:pt x="55610" y="41330"/>
                </a:lnTo>
                <a:lnTo>
                  <a:pt x="55630" y="41320"/>
                </a:lnTo>
                <a:lnTo>
                  <a:pt x="55650" y="41310"/>
                </a:lnTo>
                <a:lnTo>
                  <a:pt x="55680" y="41300"/>
                </a:lnTo>
                <a:lnTo>
                  <a:pt x="55680" y="41290"/>
                </a:lnTo>
                <a:lnTo>
                  <a:pt x="55690" y="41290"/>
                </a:lnTo>
                <a:lnTo>
                  <a:pt x="55700" y="41290"/>
                </a:lnTo>
                <a:lnTo>
                  <a:pt x="55710" y="41280"/>
                </a:lnTo>
                <a:lnTo>
                  <a:pt x="55720" y="41270"/>
                </a:lnTo>
                <a:lnTo>
                  <a:pt x="55720" y="41260"/>
                </a:lnTo>
                <a:lnTo>
                  <a:pt x="55730" y="41260"/>
                </a:lnTo>
                <a:lnTo>
                  <a:pt x="55760" y="41260"/>
                </a:lnTo>
                <a:lnTo>
                  <a:pt x="55770" y="41250"/>
                </a:lnTo>
                <a:lnTo>
                  <a:pt x="55780" y="41240"/>
                </a:lnTo>
                <a:lnTo>
                  <a:pt x="55780" y="41230"/>
                </a:lnTo>
                <a:lnTo>
                  <a:pt x="55780" y="41220"/>
                </a:lnTo>
                <a:lnTo>
                  <a:pt x="55780" y="41200"/>
                </a:lnTo>
                <a:lnTo>
                  <a:pt x="55780" y="41180"/>
                </a:lnTo>
                <a:lnTo>
                  <a:pt x="55780" y="41170"/>
                </a:lnTo>
                <a:lnTo>
                  <a:pt x="55790" y="41150"/>
                </a:lnTo>
                <a:lnTo>
                  <a:pt x="55790" y="41130"/>
                </a:lnTo>
                <a:lnTo>
                  <a:pt x="55790" y="41120"/>
                </a:lnTo>
                <a:lnTo>
                  <a:pt x="55780" y="41110"/>
                </a:lnTo>
                <a:lnTo>
                  <a:pt x="55770" y="41090"/>
                </a:lnTo>
                <a:lnTo>
                  <a:pt x="55770" y="41070"/>
                </a:lnTo>
                <a:lnTo>
                  <a:pt x="55780" y="41050"/>
                </a:lnTo>
                <a:lnTo>
                  <a:pt x="55780" y="41030"/>
                </a:lnTo>
                <a:lnTo>
                  <a:pt x="55770" y="41020"/>
                </a:lnTo>
                <a:lnTo>
                  <a:pt x="55760" y="41000"/>
                </a:lnTo>
                <a:lnTo>
                  <a:pt x="55750" y="40980"/>
                </a:lnTo>
                <a:lnTo>
                  <a:pt x="55750" y="40960"/>
                </a:lnTo>
                <a:lnTo>
                  <a:pt x="55760" y="40910"/>
                </a:lnTo>
                <a:lnTo>
                  <a:pt x="55770" y="40870"/>
                </a:lnTo>
                <a:lnTo>
                  <a:pt x="55780" y="40860"/>
                </a:lnTo>
                <a:lnTo>
                  <a:pt x="55790" y="40830"/>
                </a:lnTo>
                <a:lnTo>
                  <a:pt x="55790" y="40800"/>
                </a:lnTo>
                <a:lnTo>
                  <a:pt x="55790" y="40780"/>
                </a:lnTo>
                <a:lnTo>
                  <a:pt x="55790" y="40770"/>
                </a:lnTo>
                <a:lnTo>
                  <a:pt x="55780" y="40760"/>
                </a:lnTo>
                <a:lnTo>
                  <a:pt x="55780" y="40740"/>
                </a:lnTo>
                <a:lnTo>
                  <a:pt x="55760" y="40700"/>
                </a:lnTo>
                <a:lnTo>
                  <a:pt x="55750" y="40660"/>
                </a:lnTo>
                <a:lnTo>
                  <a:pt x="55740" y="40630"/>
                </a:lnTo>
                <a:lnTo>
                  <a:pt x="55730" y="40580"/>
                </a:lnTo>
                <a:lnTo>
                  <a:pt x="55740" y="40560"/>
                </a:lnTo>
                <a:lnTo>
                  <a:pt x="55740" y="40540"/>
                </a:lnTo>
                <a:lnTo>
                  <a:pt x="55760" y="40500"/>
                </a:lnTo>
                <a:lnTo>
                  <a:pt x="55760" y="40450"/>
                </a:lnTo>
                <a:lnTo>
                  <a:pt x="55770" y="40410"/>
                </a:lnTo>
                <a:lnTo>
                  <a:pt x="55770" y="40380"/>
                </a:lnTo>
                <a:lnTo>
                  <a:pt x="55770" y="40360"/>
                </a:lnTo>
                <a:lnTo>
                  <a:pt x="55770" y="40350"/>
                </a:lnTo>
                <a:lnTo>
                  <a:pt x="55770" y="40320"/>
                </a:lnTo>
                <a:lnTo>
                  <a:pt x="55770" y="40300"/>
                </a:lnTo>
                <a:lnTo>
                  <a:pt x="55770" y="40250"/>
                </a:lnTo>
                <a:lnTo>
                  <a:pt x="55790" y="40190"/>
                </a:lnTo>
                <a:lnTo>
                  <a:pt x="55850" y="40050"/>
                </a:lnTo>
                <a:lnTo>
                  <a:pt x="55860" y="39850"/>
                </a:lnTo>
                <a:lnTo>
                  <a:pt x="55870" y="39790"/>
                </a:lnTo>
                <a:lnTo>
                  <a:pt x="55870" y="39780"/>
                </a:lnTo>
                <a:lnTo>
                  <a:pt x="55850" y="39770"/>
                </a:lnTo>
                <a:lnTo>
                  <a:pt x="55840" y="39760"/>
                </a:lnTo>
                <a:lnTo>
                  <a:pt x="55820" y="39750"/>
                </a:lnTo>
                <a:lnTo>
                  <a:pt x="55820" y="39740"/>
                </a:lnTo>
                <a:lnTo>
                  <a:pt x="55800" y="39730"/>
                </a:lnTo>
                <a:lnTo>
                  <a:pt x="55770" y="39710"/>
                </a:lnTo>
                <a:lnTo>
                  <a:pt x="55750" y="39700"/>
                </a:lnTo>
                <a:lnTo>
                  <a:pt x="55730" y="39680"/>
                </a:lnTo>
                <a:lnTo>
                  <a:pt x="55710" y="39670"/>
                </a:lnTo>
                <a:lnTo>
                  <a:pt x="55700" y="39670"/>
                </a:lnTo>
                <a:lnTo>
                  <a:pt x="55680" y="39660"/>
                </a:lnTo>
                <a:lnTo>
                  <a:pt x="55660" y="39660"/>
                </a:lnTo>
                <a:lnTo>
                  <a:pt x="55640" y="39670"/>
                </a:lnTo>
                <a:lnTo>
                  <a:pt x="55630" y="39690"/>
                </a:lnTo>
                <a:lnTo>
                  <a:pt x="55600" y="39710"/>
                </a:lnTo>
                <a:lnTo>
                  <a:pt x="55580" y="39730"/>
                </a:lnTo>
                <a:lnTo>
                  <a:pt x="55560" y="39740"/>
                </a:lnTo>
                <a:lnTo>
                  <a:pt x="55530" y="39750"/>
                </a:lnTo>
                <a:lnTo>
                  <a:pt x="55510" y="39750"/>
                </a:lnTo>
                <a:lnTo>
                  <a:pt x="55480" y="39760"/>
                </a:lnTo>
                <a:lnTo>
                  <a:pt x="55460" y="39760"/>
                </a:lnTo>
                <a:lnTo>
                  <a:pt x="55430" y="39760"/>
                </a:lnTo>
                <a:lnTo>
                  <a:pt x="55420" y="39750"/>
                </a:lnTo>
                <a:lnTo>
                  <a:pt x="55400" y="39740"/>
                </a:lnTo>
                <a:lnTo>
                  <a:pt x="55360" y="39740"/>
                </a:lnTo>
                <a:lnTo>
                  <a:pt x="55320" y="39750"/>
                </a:lnTo>
                <a:lnTo>
                  <a:pt x="55300" y="39750"/>
                </a:lnTo>
                <a:lnTo>
                  <a:pt x="55260" y="39750"/>
                </a:lnTo>
                <a:lnTo>
                  <a:pt x="55230" y="39750"/>
                </a:lnTo>
                <a:lnTo>
                  <a:pt x="55220" y="39750"/>
                </a:lnTo>
                <a:lnTo>
                  <a:pt x="55200" y="39750"/>
                </a:lnTo>
                <a:lnTo>
                  <a:pt x="55190" y="39740"/>
                </a:lnTo>
                <a:lnTo>
                  <a:pt x="55180" y="39730"/>
                </a:lnTo>
                <a:lnTo>
                  <a:pt x="55170" y="39710"/>
                </a:lnTo>
                <a:lnTo>
                  <a:pt x="55160" y="39700"/>
                </a:lnTo>
                <a:lnTo>
                  <a:pt x="55160" y="39680"/>
                </a:lnTo>
                <a:lnTo>
                  <a:pt x="55160" y="39670"/>
                </a:lnTo>
                <a:lnTo>
                  <a:pt x="55160" y="39650"/>
                </a:lnTo>
                <a:lnTo>
                  <a:pt x="55170" y="39630"/>
                </a:lnTo>
                <a:lnTo>
                  <a:pt x="55200" y="39580"/>
                </a:lnTo>
                <a:lnTo>
                  <a:pt x="55210" y="39550"/>
                </a:lnTo>
                <a:lnTo>
                  <a:pt x="55220" y="39520"/>
                </a:lnTo>
                <a:lnTo>
                  <a:pt x="55230" y="39510"/>
                </a:lnTo>
                <a:lnTo>
                  <a:pt x="55220" y="39500"/>
                </a:lnTo>
                <a:lnTo>
                  <a:pt x="55220" y="39480"/>
                </a:lnTo>
                <a:lnTo>
                  <a:pt x="55200" y="39460"/>
                </a:lnTo>
                <a:lnTo>
                  <a:pt x="55200" y="39440"/>
                </a:lnTo>
                <a:lnTo>
                  <a:pt x="55190" y="39420"/>
                </a:lnTo>
                <a:lnTo>
                  <a:pt x="55180" y="39400"/>
                </a:lnTo>
                <a:lnTo>
                  <a:pt x="55150" y="39360"/>
                </a:lnTo>
                <a:lnTo>
                  <a:pt x="55130" y="39340"/>
                </a:lnTo>
                <a:lnTo>
                  <a:pt x="55120" y="39320"/>
                </a:lnTo>
                <a:lnTo>
                  <a:pt x="55110" y="39300"/>
                </a:lnTo>
                <a:lnTo>
                  <a:pt x="55110" y="39280"/>
                </a:lnTo>
                <a:lnTo>
                  <a:pt x="55110" y="39250"/>
                </a:lnTo>
                <a:lnTo>
                  <a:pt x="55110" y="39240"/>
                </a:lnTo>
                <a:lnTo>
                  <a:pt x="55120" y="39220"/>
                </a:lnTo>
                <a:lnTo>
                  <a:pt x="55130" y="39190"/>
                </a:lnTo>
                <a:lnTo>
                  <a:pt x="55130" y="39170"/>
                </a:lnTo>
                <a:lnTo>
                  <a:pt x="55140" y="39150"/>
                </a:lnTo>
                <a:lnTo>
                  <a:pt x="55140" y="39120"/>
                </a:lnTo>
                <a:lnTo>
                  <a:pt x="55140" y="39110"/>
                </a:lnTo>
                <a:lnTo>
                  <a:pt x="55140" y="39100"/>
                </a:lnTo>
                <a:lnTo>
                  <a:pt x="55140" y="39090"/>
                </a:lnTo>
                <a:lnTo>
                  <a:pt x="55130" y="39080"/>
                </a:lnTo>
                <a:lnTo>
                  <a:pt x="55110" y="39080"/>
                </a:lnTo>
                <a:lnTo>
                  <a:pt x="55100" y="39080"/>
                </a:lnTo>
                <a:lnTo>
                  <a:pt x="55090" y="39080"/>
                </a:lnTo>
                <a:lnTo>
                  <a:pt x="55070" y="39080"/>
                </a:lnTo>
                <a:lnTo>
                  <a:pt x="55040" y="39080"/>
                </a:lnTo>
                <a:lnTo>
                  <a:pt x="55020" y="39080"/>
                </a:lnTo>
                <a:lnTo>
                  <a:pt x="55010" y="39080"/>
                </a:lnTo>
                <a:lnTo>
                  <a:pt x="54980" y="39080"/>
                </a:lnTo>
                <a:lnTo>
                  <a:pt x="54960" y="39070"/>
                </a:lnTo>
                <a:lnTo>
                  <a:pt x="54940" y="39060"/>
                </a:lnTo>
                <a:lnTo>
                  <a:pt x="54930" y="39040"/>
                </a:lnTo>
                <a:lnTo>
                  <a:pt x="54920" y="39030"/>
                </a:lnTo>
                <a:lnTo>
                  <a:pt x="54900" y="39010"/>
                </a:lnTo>
                <a:lnTo>
                  <a:pt x="54880" y="38990"/>
                </a:lnTo>
                <a:lnTo>
                  <a:pt x="54860" y="38970"/>
                </a:lnTo>
                <a:lnTo>
                  <a:pt x="54840" y="38960"/>
                </a:lnTo>
                <a:lnTo>
                  <a:pt x="54820" y="38950"/>
                </a:lnTo>
                <a:lnTo>
                  <a:pt x="54810" y="38940"/>
                </a:lnTo>
                <a:lnTo>
                  <a:pt x="54800" y="38930"/>
                </a:lnTo>
                <a:lnTo>
                  <a:pt x="54820" y="38880"/>
                </a:lnTo>
                <a:lnTo>
                  <a:pt x="54860" y="38800"/>
                </a:lnTo>
                <a:lnTo>
                  <a:pt x="54870" y="38760"/>
                </a:lnTo>
                <a:lnTo>
                  <a:pt x="54880" y="38730"/>
                </a:lnTo>
                <a:lnTo>
                  <a:pt x="54880" y="38690"/>
                </a:lnTo>
                <a:lnTo>
                  <a:pt x="54880" y="38660"/>
                </a:lnTo>
                <a:lnTo>
                  <a:pt x="54890" y="38650"/>
                </a:lnTo>
                <a:lnTo>
                  <a:pt x="54890" y="38610"/>
                </a:lnTo>
                <a:lnTo>
                  <a:pt x="54880" y="38570"/>
                </a:lnTo>
                <a:lnTo>
                  <a:pt x="54880" y="38530"/>
                </a:lnTo>
                <a:lnTo>
                  <a:pt x="54870" y="38500"/>
                </a:lnTo>
                <a:lnTo>
                  <a:pt x="54870" y="38460"/>
                </a:lnTo>
                <a:lnTo>
                  <a:pt x="54860" y="38440"/>
                </a:lnTo>
                <a:lnTo>
                  <a:pt x="54850" y="38410"/>
                </a:lnTo>
                <a:lnTo>
                  <a:pt x="54830" y="38330"/>
                </a:lnTo>
                <a:lnTo>
                  <a:pt x="54820" y="38300"/>
                </a:lnTo>
                <a:lnTo>
                  <a:pt x="54820" y="38290"/>
                </a:lnTo>
                <a:lnTo>
                  <a:pt x="54820" y="38270"/>
                </a:lnTo>
                <a:lnTo>
                  <a:pt x="54820" y="38240"/>
                </a:lnTo>
                <a:lnTo>
                  <a:pt x="54820" y="38230"/>
                </a:lnTo>
                <a:lnTo>
                  <a:pt x="54830" y="38220"/>
                </a:lnTo>
                <a:lnTo>
                  <a:pt x="54840" y="38210"/>
                </a:lnTo>
                <a:lnTo>
                  <a:pt x="54850" y="38200"/>
                </a:lnTo>
                <a:lnTo>
                  <a:pt x="54900" y="38200"/>
                </a:lnTo>
                <a:lnTo>
                  <a:pt x="54910" y="38200"/>
                </a:lnTo>
                <a:lnTo>
                  <a:pt x="54990" y="38190"/>
                </a:lnTo>
                <a:lnTo>
                  <a:pt x="55020" y="38190"/>
                </a:lnTo>
                <a:lnTo>
                  <a:pt x="55070" y="38180"/>
                </a:lnTo>
                <a:lnTo>
                  <a:pt x="55110" y="38180"/>
                </a:lnTo>
                <a:lnTo>
                  <a:pt x="55150" y="38160"/>
                </a:lnTo>
                <a:lnTo>
                  <a:pt x="55180" y="38150"/>
                </a:lnTo>
                <a:lnTo>
                  <a:pt x="55190" y="38130"/>
                </a:lnTo>
                <a:lnTo>
                  <a:pt x="55200" y="38100"/>
                </a:lnTo>
                <a:lnTo>
                  <a:pt x="55210" y="38060"/>
                </a:lnTo>
                <a:lnTo>
                  <a:pt x="55230" y="38010"/>
                </a:lnTo>
                <a:lnTo>
                  <a:pt x="55230" y="37990"/>
                </a:lnTo>
                <a:lnTo>
                  <a:pt x="55250" y="37960"/>
                </a:lnTo>
                <a:lnTo>
                  <a:pt x="55260" y="37950"/>
                </a:lnTo>
                <a:lnTo>
                  <a:pt x="55260" y="37920"/>
                </a:lnTo>
                <a:lnTo>
                  <a:pt x="55260" y="37870"/>
                </a:lnTo>
                <a:lnTo>
                  <a:pt x="55260" y="37830"/>
                </a:lnTo>
                <a:lnTo>
                  <a:pt x="55260" y="37820"/>
                </a:lnTo>
                <a:lnTo>
                  <a:pt x="55270" y="37820"/>
                </a:lnTo>
                <a:lnTo>
                  <a:pt x="55280" y="37840"/>
                </a:lnTo>
                <a:lnTo>
                  <a:pt x="55300" y="37860"/>
                </a:lnTo>
                <a:lnTo>
                  <a:pt x="55320" y="37880"/>
                </a:lnTo>
                <a:lnTo>
                  <a:pt x="55330" y="37890"/>
                </a:lnTo>
                <a:lnTo>
                  <a:pt x="55350" y="37900"/>
                </a:lnTo>
                <a:lnTo>
                  <a:pt x="55350" y="37920"/>
                </a:lnTo>
                <a:lnTo>
                  <a:pt x="55360" y="37930"/>
                </a:lnTo>
                <a:lnTo>
                  <a:pt x="55360" y="37940"/>
                </a:lnTo>
                <a:lnTo>
                  <a:pt x="55390" y="37940"/>
                </a:lnTo>
                <a:lnTo>
                  <a:pt x="55430" y="37940"/>
                </a:lnTo>
                <a:lnTo>
                  <a:pt x="55460" y="37940"/>
                </a:lnTo>
                <a:lnTo>
                  <a:pt x="55490" y="37940"/>
                </a:lnTo>
                <a:lnTo>
                  <a:pt x="55510" y="37940"/>
                </a:lnTo>
                <a:lnTo>
                  <a:pt x="55520" y="37940"/>
                </a:lnTo>
                <a:lnTo>
                  <a:pt x="55530" y="37940"/>
                </a:lnTo>
                <a:lnTo>
                  <a:pt x="55540" y="37940"/>
                </a:lnTo>
                <a:lnTo>
                  <a:pt x="55540" y="37950"/>
                </a:lnTo>
                <a:lnTo>
                  <a:pt x="55540" y="37960"/>
                </a:lnTo>
                <a:lnTo>
                  <a:pt x="55550" y="37970"/>
                </a:lnTo>
                <a:lnTo>
                  <a:pt x="55580" y="38010"/>
                </a:lnTo>
                <a:lnTo>
                  <a:pt x="55600" y="38020"/>
                </a:lnTo>
                <a:lnTo>
                  <a:pt x="55610" y="38020"/>
                </a:lnTo>
                <a:lnTo>
                  <a:pt x="55640" y="38030"/>
                </a:lnTo>
                <a:lnTo>
                  <a:pt x="55670" y="38030"/>
                </a:lnTo>
                <a:lnTo>
                  <a:pt x="55690" y="38040"/>
                </a:lnTo>
                <a:lnTo>
                  <a:pt x="55710" y="38040"/>
                </a:lnTo>
                <a:lnTo>
                  <a:pt x="55730" y="38050"/>
                </a:lnTo>
                <a:lnTo>
                  <a:pt x="55740" y="38050"/>
                </a:lnTo>
                <a:lnTo>
                  <a:pt x="55750" y="38050"/>
                </a:lnTo>
                <a:lnTo>
                  <a:pt x="55770" y="38050"/>
                </a:lnTo>
                <a:lnTo>
                  <a:pt x="55780" y="38040"/>
                </a:lnTo>
                <a:lnTo>
                  <a:pt x="55790" y="38040"/>
                </a:lnTo>
                <a:lnTo>
                  <a:pt x="55800" y="38040"/>
                </a:lnTo>
                <a:lnTo>
                  <a:pt x="55810" y="38030"/>
                </a:lnTo>
                <a:lnTo>
                  <a:pt x="55820" y="38020"/>
                </a:lnTo>
                <a:lnTo>
                  <a:pt x="55840" y="37990"/>
                </a:lnTo>
                <a:lnTo>
                  <a:pt x="55850" y="37980"/>
                </a:lnTo>
                <a:lnTo>
                  <a:pt x="55860" y="37970"/>
                </a:lnTo>
                <a:lnTo>
                  <a:pt x="55870" y="37970"/>
                </a:lnTo>
                <a:lnTo>
                  <a:pt x="55880" y="37960"/>
                </a:lnTo>
                <a:lnTo>
                  <a:pt x="55890" y="37960"/>
                </a:lnTo>
                <a:lnTo>
                  <a:pt x="55900" y="37960"/>
                </a:lnTo>
                <a:lnTo>
                  <a:pt x="55920" y="37960"/>
                </a:lnTo>
                <a:lnTo>
                  <a:pt x="55950" y="37960"/>
                </a:lnTo>
                <a:lnTo>
                  <a:pt x="55970" y="37960"/>
                </a:lnTo>
                <a:lnTo>
                  <a:pt x="55990" y="37960"/>
                </a:lnTo>
                <a:lnTo>
                  <a:pt x="56010" y="37960"/>
                </a:lnTo>
                <a:lnTo>
                  <a:pt x="56020" y="37950"/>
                </a:lnTo>
                <a:lnTo>
                  <a:pt x="56040" y="37950"/>
                </a:lnTo>
                <a:lnTo>
                  <a:pt x="56050" y="37950"/>
                </a:lnTo>
                <a:lnTo>
                  <a:pt x="56070" y="37950"/>
                </a:lnTo>
                <a:lnTo>
                  <a:pt x="56100" y="37950"/>
                </a:lnTo>
                <a:lnTo>
                  <a:pt x="56120" y="37960"/>
                </a:lnTo>
                <a:lnTo>
                  <a:pt x="56140" y="37970"/>
                </a:lnTo>
                <a:lnTo>
                  <a:pt x="56140" y="37980"/>
                </a:lnTo>
                <a:lnTo>
                  <a:pt x="56170" y="37990"/>
                </a:lnTo>
                <a:lnTo>
                  <a:pt x="56190" y="38000"/>
                </a:lnTo>
                <a:lnTo>
                  <a:pt x="56200" y="38010"/>
                </a:lnTo>
                <a:lnTo>
                  <a:pt x="56220" y="38010"/>
                </a:lnTo>
                <a:lnTo>
                  <a:pt x="56230" y="38000"/>
                </a:lnTo>
                <a:lnTo>
                  <a:pt x="56240" y="38000"/>
                </a:lnTo>
                <a:lnTo>
                  <a:pt x="56250" y="38010"/>
                </a:lnTo>
                <a:lnTo>
                  <a:pt x="56260" y="38010"/>
                </a:lnTo>
                <a:lnTo>
                  <a:pt x="56270" y="38020"/>
                </a:lnTo>
                <a:lnTo>
                  <a:pt x="56280" y="38020"/>
                </a:lnTo>
                <a:lnTo>
                  <a:pt x="56300" y="38020"/>
                </a:lnTo>
                <a:lnTo>
                  <a:pt x="56310" y="38030"/>
                </a:lnTo>
                <a:lnTo>
                  <a:pt x="56320" y="38030"/>
                </a:lnTo>
                <a:lnTo>
                  <a:pt x="56340" y="38030"/>
                </a:lnTo>
                <a:lnTo>
                  <a:pt x="56370" y="38030"/>
                </a:lnTo>
                <a:lnTo>
                  <a:pt x="56400" y="38020"/>
                </a:lnTo>
                <a:lnTo>
                  <a:pt x="56430" y="38000"/>
                </a:lnTo>
                <a:lnTo>
                  <a:pt x="56460" y="37960"/>
                </a:lnTo>
                <a:lnTo>
                  <a:pt x="56470" y="37930"/>
                </a:lnTo>
                <a:lnTo>
                  <a:pt x="56480" y="37910"/>
                </a:lnTo>
                <a:lnTo>
                  <a:pt x="56490" y="37890"/>
                </a:lnTo>
                <a:lnTo>
                  <a:pt x="56490" y="37870"/>
                </a:lnTo>
                <a:lnTo>
                  <a:pt x="56500" y="37850"/>
                </a:lnTo>
                <a:lnTo>
                  <a:pt x="56520" y="37810"/>
                </a:lnTo>
                <a:lnTo>
                  <a:pt x="56520" y="37800"/>
                </a:lnTo>
                <a:lnTo>
                  <a:pt x="56530" y="37790"/>
                </a:lnTo>
                <a:lnTo>
                  <a:pt x="56570" y="37760"/>
                </a:lnTo>
                <a:lnTo>
                  <a:pt x="56590" y="37740"/>
                </a:lnTo>
                <a:lnTo>
                  <a:pt x="56600" y="37730"/>
                </a:lnTo>
                <a:lnTo>
                  <a:pt x="56630" y="37730"/>
                </a:lnTo>
                <a:lnTo>
                  <a:pt x="56660" y="37730"/>
                </a:lnTo>
                <a:lnTo>
                  <a:pt x="56700" y="37740"/>
                </a:lnTo>
                <a:lnTo>
                  <a:pt x="56720" y="37740"/>
                </a:lnTo>
                <a:lnTo>
                  <a:pt x="56730" y="37750"/>
                </a:lnTo>
                <a:lnTo>
                  <a:pt x="56730" y="37760"/>
                </a:lnTo>
                <a:lnTo>
                  <a:pt x="56740" y="37760"/>
                </a:lnTo>
                <a:lnTo>
                  <a:pt x="56750" y="37760"/>
                </a:lnTo>
                <a:lnTo>
                  <a:pt x="56760" y="37760"/>
                </a:lnTo>
                <a:lnTo>
                  <a:pt x="56770" y="37770"/>
                </a:lnTo>
                <a:lnTo>
                  <a:pt x="56780" y="37770"/>
                </a:lnTo>
                <a:lnTo>
                  <a:pt x="56800" y="37780"/>
                </a:lnTo>
                <a:lnTo>
                  <a:pt x="56810" y="37780"/>
                </a:lnTo>
                <a:lnTo>
                  <a:pt x="56820" y="37780"/>
                </a:lnTo>
                <a:lnTo>
                  <a:pt x="56830" y="37780"/>
                </a:lnTo>
                <a:lnTo>
                  <a:pt x="56830" y="37800"/>
                </a:lnTo>
                <a:lnTo>
                  <a:pt x="56840" y="37810"/>
                </a:lnTo>
                <a:lnTo>
                  <a:pt x="56840" y="37830"/>
                </a:lnTo>
                <a:lnTo>
                  <a:pt x="56840" y="37840"/>
                </a:lnTo>
                <a:lnTo>
                  <a:pt x="56840" y="37860"/>
                </a:lnTo>
                <a:lnTo>
                  <a:pt x="56840" y="37880"/>
                </a:lnTo>
                <a:lnTo>
                  <a:pt x="56840" y="37900"/>
                </a:lnTo>
                <a:lnTo>
                  <a:pt x="56830" y="37920"/>
                </a:lnTo>
                <a:lnTo>
                  <a:pt x="56820" y="37950"/>
                </a:lnTo>
                <a:lnTo>
                  <a:pt x="56820" y="37960"/>
                </a:lnTo>
                <a:lnTo>
                  <a:pt x="56820" y="37970"/>
                </a:lnTo>
                <a:lnTo>
                  <a:pt x="56830" y="37980"/>
                </a:lnTo>
                <a:lnTo>
                  <a:pt x="56840" y="37990"/>
                </a:lnTo>
                <a:lnTo>
                  <a:pt x="56860" y="37990"/>
                </a:lnTo>
                <a:lnTo>
                  <a:pt x="56870" y="38000"/>
                </a:lnTo>
                <a:lnTo>
                  <a:pt x="56890" y="37990"/>
                </a:lnTo>
                <a:lnTo>
                  <a:pt x="56910" y="37990"/>
                </a:lnTo>
                <a:lnTo>
                  <a:pt x="56920" y="37990"/>
                </a:lnTo>
                <a:lnTo>
                  <a:pt x="56940" y="38000"/>
                </a:lnTo>
                <a:lnTo>
                  <a:pt x="56960" y="38000"/>
                </a:lnTo>
                <a:lnTo>
                  <a:pt x="56980" y="38010"/>
                </a:lnTo>
                <a:lnTo>
                  <a:pt x="57000" y="38020"/>
                </a:lnTo>
                <a:lnTo>
                  <a:pt x="57010" y="38010"/>
                </a:lnTo>
                <a:lnTo>
                  <a:pt x="57030" y="38010"/>
                </a:lnTo>
                <a:lnTo>
                  <a:pt x="57060" y="38010"/>
                </a:lnTo>
                <a:lnTo>
                  <a:pt x="57070" y="38010"/>
                </a:lnTo>
                <a:lnTo>
                  <a:pt x="57090" y="38010"/>
                </a:lnTo>
                <a:lnTo>
                  <a:pt x="57110" y="38020"/>
                </a:lnTo>
                <a:lnTo>
                  <a:pt x="57120" y="38010"/>
                </a:lnTo>
                <a:lnTo>
                  <a:pt x="57160" y="38010"/>
                </a:lnTo>
                <a:lnTo>
                  <a:pt x="57170" y="38010"/>
                </a:lnTo>
                <a:lnTo>
                  <a:pt x="57190" y="38010"/>
                </a:lnTo>
                <a:lnTo>
                  <a:pt x="57200" y="38010"/>
                </a:lnTo>
                <a:lnTo>
                  <a:pt x="57210" y="38000"/>
                </a:lnTo>
                <a:lnTo>
                  <a:pt x="57220" y="37990"/>
                </a:lnTo>
                <a:lnTo>
                  <a:pt x="57230" y="37970"/>
                </a:lnTo>
                <a:lnTo>
                  <a:pt x="57240" y="37960"/>
                </a:lnTo>
                <a:lnTo>
                  <a:pt x="57250" y="37950"/>
                </a:lnTo>
                <a:lnTo>
                  <a:pt x="57260" y="37950"/>
                </a:lnTo>
                <a:lnTo>
                  <a:pt x="57270" y="37940"/>
                </a:lnTo>
                <a:lnTo>
                  <a:pt x="57290" y="37940"/>
                </a:lnTo>
                <a:lnTo>
                  <a:pt x="57300" y="37940"/>
                </a:lnTo>
                <a:lnTo>
                  <a:pt x="57310" y="37940"/>
                </a:lnTo>
                <a:lnTo>
                  <a:pt x="57330" y="37940"/>
                </a:lnTo>
                <a:lnTo>
                  <a:pt x="57440" y="37930"/>
                </a:lnTo>
                <a:lnTo>
                  <a:pt x="57480" y="37930"/>
                </a:lnTo>
                <a:lnTo>
                  <a:pt x="57570" y="37930"/>
                </a:lnTo>
                <a:lnTo>
                  <a:pt x="57590" y="37940"/>
                </a:lnTo>
                <a:lnTo>
                  <a:pt x="57610" y="37940"/>
                </a:lnTo>
                <a:lnTo>
                  <a:pt x="57650" y="37930"/>
                </a:lnTo>
                <a:lnTo>
                  <a:pt x="57680" y="37950"/>
                </a:lnTo>
                <a:lnTo>
                  <a:pt x="57700" y="37960"/>
                </a:lnTo>
                <a:lnTo>
                  <a:pt x="57710" y="37970"/>
                </a:lnTo>
                <a:lnTo>
                  <a:pt x="57730" y="37990"/>
                </a:lnTo>
                <a:lnTo>
                  <a:pt x="57730" y="38020"/>
                </a:lnTo>
                <a:lnTo>
                  <a:pt x="57740" y="38070"/>
                </a:lnTo>
                <a:lnTo>
                  <a:pt x="57740" y="38090"/>
                </a:lnTo>
                <a:lnTo>
                  <a:pt x="57750" y="38110"/>
                </a:lnTo>
                <a:lnTo>
                  <a:pt x="57750" y="38120"/>
                </a:lnTo>
                <a:lnTo>
                  <a:pt x="57760" y="38160"/>
                </a:lnTo>
                <a:lnTo>
                  <a:pt x="57760" y="38180"/>
                </a:lnTo>
                <a:lnTo>
                  <a:pt x="57770" y="38200"/>
                </a:lnTo>
                <a:lnTo>
                  <a:pt x="57770" y="38210"/>
                </a:lnTo>
                <a:lnTo>
                  <a:pt x="57780" y="38220"/>
                </a:lnTo>
                <a:lnTo>
                  <a:pt x="57790" y="38230"/>
                </a:lnTo>
                <a:lnTo>
                  <a:pt x="57780" y="38260"/>
                </a:lnTo>
                <a:lnTo>
                  <a:pt x="57850" y="38400"/>
                </a:lnTo>
                <a:lnTo>
                  <a:pt x="57890" y="38490"/>
                </a:lnTo>
                <a:lnTo>
                  <a:pt x="57920" y="38530"/>
                </a:lnTo>
                <a:lnTo>
                  <a:pt x="57950" y="38580"/>
                </a:lnTo>
                <a:lnTo>
                  <a:pt x="57990" y="38660"/>
                </a:lnTo>
                <a:lnTo>
                  <a:pt x="58040" y="38760"/>
                </a:lnTo>
                <a:lnTo>
                  <a:pt x="58070" y="38750"/>
                </a:lnTo>
                <a:lnTo>
                  <a:pt x="58100" y="38730"/>
                </a:lnTo>
                <a:lnTo>
                  <a:pt x="58130" y="38720"/>
                </a:lnTo>
                <a:lnTo>
                  <a:pt x="58150" y="38710"/>
                </a:lnTo>
                <a:lnTo>
                  <a:pt x="58160" y="38700"/>
                </a:lnTo>
                <a:lnTo>
                  <a:pt x="58170" y="38680"/>
                </a:lnTo>
                <a:lnTo>
                  <a:pt x="58170" y="38630"/>
                </a:lnTo>
                <a:lnTo>
                  <a:pt x="58180" y="38610"/>
                </a:lnTo>
                <a:lnTo>
                  <a:pt x="58190" y="38600"/>
                </a:lnTo>
                <a:lnTo>
                  <a:pt x="58210" y="38590"/>
                </a:lnTo>
                <a:lnTo>
                  <a:pt x="58220" y="38580"/>
                </a:lnTo>
                <a:lnTo>
                  <a:pt x="58250" y="38570"/>
                </a:lnTo>
                <a:lnTo>
                  <a:pt x="58260" y="38570"/>
                </a:lnTo>
                <a:lnTo>
                  <a:pt x="58280" y="38560"/>
                </a:lnTo>
                <a:lnTo>
                  <a:pt x="58320" y="38550"/>
                </a:lnTo>
                <a:lnTo>
                  <a:pt x="58340" y="38550"/>
                </a:lnTo>
                <a:lnTo>
                  <a:pt x="58350" y="38550"/>
                </a:lnTo>
                <a:lnTo>
                  <a:pt x="58360" y="38550"/>
                </a:lnTo>
                <a:lnTo>
                  <a:pt x="58380" y="38550"/>
                </a:lnTo>
                <a:lnTo>
                  <a:pt x="58390" y="38570"/>
                </a:lnTo>
                <a:lnTo>
                  <a:pt x="58400" y="38580"/>
                </a:lnTo>
                <a:lnTo>
                  <a:pt x="58410" y="38580"/>
                </a:lnTo>
                <a:lnTo>
                  <a:pt x="58420" y="38600"/>
                </a:lnTo>
                <a:lnTo>
                  <a:pt x="58440" y="38620"/>
                </a:lnTo>
                <a:lnTo>
                  <a:pt x="58450" y="38630"/>
                </a:lnTo>
                <a:lnTo>
                  <a:pt x="58460" y="38630"/>
                </a:lnTo>
                <a:lnTo>
                  <a:pt x="58480" y="38640"/>
                </a:lnTo>
                <a:lnTo>
                  <a:pt x="58500" y="38660"/>
                </a:lnTo>
                <a:lnTo>
                  <a:pt x="58530" y="38630"/>
                </a:lnTo>
                <a:lnTo>
                  <a:pt x="58550" y="38610"/>
                </a:lnTo>
                <a:lnTo>
                  <a:pt x="58560" y="38600"/>
                </a:lnTo>
                <a:lnTo>
                  <a:pt x="58560" y="38590"/>
                </a:lnTo>
                <a:lnTo>
                  <a:pt x="58570" y="38580"/>
                </a:lnTo>
                <a:lnTo>
                  <a:pt x="58580" y="38580"/>
                </a:lnTo>
                <a:lnTo>
                  <a:pt x="58590" y="38580"/>
                </a:lnTo>
                <a:lnTo>
                  <a:pt x="58610" y="38570"/>
                </a:lnTo>
                <a:lnTo>
                  <a:pt x="58620" y="38570"/>
                </a:lnTo>
                <a:lnTo>
                  <a:pt x="58630" y="38570"/>
                </a:lnTo>
                <a:lnTo>
                  <a:pt x="58640" y="38570"/>
                </a:lnTo>
                <a:lnTo>
                  <a:pt x="58640" y="38560"/>
                </a:lnTo>
                <a:lnTo>
                  <a:pt x="58650" y="38560"/>
                </a:lnTo>
                <a:lnTo>
                  <a:pt x="58660" y="38560"/>
                </a:lnTo>
                <a:lnTo>
                  <a:pt x="58670" y="38550"/>
                </a:lnTo>
                <a:lnTo>
                  <a:pt x="58680" y="38540"/>
                </a:lnTo>
                <a:lnTo>
                  <a:pt x="58690" y="38510"/>
                </a:lnTo>
                <a:lnTo>
                  <a:pt x="58700" y="38500"/>
                </a:lnTo>
                <a:lnTo>
                  <a:pt x="58710" y="38490"/>
                </a:lnTo>
                <a:lnTo>
                  <a:pt x="58720" y="38490"/>
                </a:lnTo>
                <a:lnTo>
                  <a:pt x="58730" y="38480"/>
                </a:lnTo>
                <a:lnTo>
                  <a:pt x="58740" y="38480"/>
                </a:lnTo>
                <a:lnTo>
                  <a:pt x="58750" y="38480"/>
                </a:lnTo>
                <a:lnTo>
                  <a:pt x="58760" y="38480"/>
                </a:lnTo>
                <a:lnTo>
                  <a:pt x="58770" y="38480"/>
                </a:lnTo>
                <a:lnTo>
                  <a:pt x="58790" y="38470"/>
                </a:lnTo>
                <a:lnTo>
                  <a:pt x="58810" y="38460"/>
                </a:lnTo>
                <a:lnTo>
                  <a:pt x="58830" y="38450"/>
                </a:lnTo>
                <a:lnTo>
                  <a:pt x="58830" y="38490"/>
                </a:lnTo>
                <a:lnTo>
                  <a:pt x="58830" y="38530"/>
                </a:lnTo>
                <a:lnTo>
                  <a:pt x="58840" y="38580"/>
                </a:lnTo>
                <a:lnTo>
                  <a:pt x="58840" y="38590"/>
                </a:lnTo>
                <a:lnTo>
                  <a:pt x="58840" y="38620"/>
                </a:lnTo>
                <a:lnTo>
                  <a:pt x="58860" y="38720"/>
                </a:lnTo>
                <a:lnTo>
                  <a:pt x="58870" y="38730"/>
                </a:lnTo>
                <a:lnTo>
                  <a:pt x="58890" y="38750"/>
                </a:lnTo>
                <a:lnTo>
                  <a:pt x="58900" y="38760"/>
                </a:lnTo>
                <a:lnTo>
                  <a:pt x="58910" y="38780"/>
                </a:lnTo>
                <a:lnTo>
                  <a:pt x="58920" y="38790"/>
                </a:lnTo>
                <a:lnTo>
                  <a:pt x="58930" y="38800"/>
                </a:lnTo>
                <a:lnTo>
                  <a:pt x="58940" y="38810"/>
                </a:lnTo>
                <a:lnTo>
                  <a:pt x="58940" y="38820"/>
                </a:lnTo>
                <a:lnTo>
                  <a:pt x="58950" y="38830"/>
                </a:lnTo>
                <a:lnTo>
                  <a:pt x="58960" y="38830"/>
                </a:lnTo>
                <a:lnTo>
                  <a:pt x="59010" y="38870"/>
                </a:lnTo>
                <a:lnTo>
                  <a:pt x="59020" y="38860"/>
                </a:lnTo>
                <a:lnTo>
                  <a:pt x="59030" y="38850"/>
                </a:lnTo>
                <a:lnTo>
                  <a:pt x="59040" y="38850"/>
                </a:lnTo>
                <a:lnTo>
                  <a:pt x="59050" y="38840"/>
                </a:lnTo>
                <a:lnTo>
                  <a:pt x="59060" y="38830"/>
                </a:lnTo>
                <a:lnTo>
                  <a:pt x="59070" y="38830"/>
                </a:lnTo>
                <a:lnTo>
                  <a:pt x="59080" y="38820"/>
                </a:lnTo>
                <a:lnTo>
                  <a:pt x="59090" y="38820"/>
                </a:lnTo>
                <a:lnTo>
                  <a:pt x="59090" y="38810"/>
                </a:lnTo>
                <a:lnTo>
                  <a:pt x="59100" y="38810"/>
                </a:lnTo>
                <a:lnTo>
                  <a:pt x="59110" y="38810"/>
                </a:lnTo>
                <a:lnTo>
                  <a:pt x="59110" y="38800"/>
                </a:lnTo>
                <a:lnTo>
                  <a:pt x="59120" y="38800"/>
                </a:lnTo>
                <a:lnTo>
                  <a:pt x="59130" y="38790"/>
                </a:lnTo>
                <a:lnTo>
                  <a:pt x="59140" y="38780"/>
                </a:lnTo>
                <a:lnTo>
                  <a:pt x="59150" y="38780"/>
                </a:lnTo>
                <a:lnTo>
                  <a:pt x="59160" y="38780"/>
                </a:lnTo>
                <a:lnTo>
                  <a:pt x="59180" y="38770"/>
                </a:lnTo>
                <a:lnTo>
                  <a:pt x="59190" y="38770"/>
                </a:lnTo>
                <a:lnTo>
                  <a:pt x="59210" y="38770"/>
                </a:lnTo>
                <a:lnTo>
                  <a:pt x="59240" y="38790"/>
                </a:lnTo>
                <a:lnTo>
                  <a:pt x="59250" y="38800"/>
                </a:lnTo>
                <a:lnTo>
                  <a:pt x="59270" y="38810"/>
                </a:lnTo>
                <a:lnTo>
                  <a:pt x="59280" y="38810"/>
                </a:lnTo>
                <a:lnTo>
                  <a:pt x="59280" y="38820"/>
                </a:lnTo>
                <a:lnTo>
                  <a:pt x="59290" y="38840"/>
                </a:lnTo>
                <a:lnTo>
                  <a:pt x="59300" y="38850"/>
                </a:lnTo>
                <a:lnTo>
                  <a:pt x="59300" y="38860"/>
                </a:lnTo>
                <a:lnTo>
                  <a:pt x="59310" y="38860"/>
                </a:lnTo>
                <a:lnTo>
                  <a:pt x="59320" y="38870"/>
                </a:lnTo>
                <a:lnTo>
                  <a:pt x="59340" y="38880"/>
                </a:lnTo>
                <a:lnTo>
                  <a:pt x="59350" y="38880"/>
                </a:lnTo>
                <a:lnTo>
                  <a:pt x="59360" y="38890"/>
                </a:lnTo>
                <a:lnTo>
                  <a:pt x="59370" y="38890"/>
                </a:lnTo>
                <a:lnTo>
                  <a:pt x="59390" y="38890"/>
                </a:lnTo>
                <a:lnTo>
                  <a:pt x="59430" y="38900"/>
                </a:lnTo>
                <a:lnTo>
                  <a:pt x="59440" y="38910"/>
                </a:lnTo>
                <a:lnTo>
                  <a:pt x="59450" y="38910"/>
                </a:lnTo>
                <a:lnTo>
                  <a:pt x="59460" y="38920"/>
                </a:lnTo>
                <a:lnTo>
                  <a:pt x="59460" y="38930"/>
                </a:lnTo>
                <a:lnTo>
                  <a:pt x="59500" y="38940"/>
                </a:lnTo>
                <a:lnTo>
                  <a:pt x="59510" y="38950"/>
                </a:lnTo>
                <a:lnTo>
                  <a:pt x="59520" y="38960"/>
                </a:lnTo>
                <a:lnTo>
                  <a:pt x="59530" y="38960"/>
                </a:lnTo>
                <a:lnTo>
                  <a:pt x="59540" y="38970"/>
                </a:lnTo>
                <a:lnTo>
                  <a:pt x="59550" y="38990"/>
                </a:lnTo>
                <a:lnTo>
                  <a:pt x="59560" y="38990"/>
                </a:lnTo>
                <a:lnTo>
                  <a:pt x="59550" y="39030"/>
                </a:lnTo>
                <a:lnTo>
                  <a:pt x="59540" y="39070"/>
                </a:lnTo>
                <a:lnTo>
                  <a:pt x="59540" y="39100"/>
                </a:lnTo>
                <a:lnTo>
                  <a:pt x="59530" y="39130"/>
                </a:lnTo>
                <a:lnTo>
                  <a:pt x="59530" y="39150"/>
                </a:lnTo>
                <a:lnTo>
                  <a:pt x="59510" y="39180"/>
                </a:lnTo>
                <a:lnTo>
                  <a:pt x="59500" y="39210"/>
                </a:lnTo>
                <a:lnTo>
                  <a:pt x="59490" y="39250"/>
                </a:lnTo>
                <a:lnTo>
                  <a:pt x="59480" y="39290"/>
                </a:lnTo>
                <a:lnTo>
                  <a:pt x="59470" y="39330"/>
                </a:lnTo>
                <a:lnTo>
                  <a:pt x="59460" y="39360"/>
                </a:lnTo>
                <a:lnTo>
                  <a:pt x="59450" y="39390"/>
                </a:lnTo>
                <a:lnTo>
                  <a:pt x="59450" y="39400"/>
                </a:lnTo>
                <a:lnTo>
                  <a:pt x="59450" y="39420"/>
                </a:lnTo>
                <a:lnTo>
                  <a:pt x="59450" y="39440"/>
                </a:lnTo>
                <a:lnTo>
                  <a:pt x="59460" y="39460"/>
                </a:lnTo>
                <a:lnTo>
                  <a:pt x="59460" y="39490"/>
                </a:lnTo>
                <a:lnTo>
                  <a:pt x="59460" y="39510"/>
                </a:lnTo>
                <a:lnTo>
                  <a:pt x="59460" y="39540"/>
                </a:lnTo>
                <a:lnTo>
                  <a:pt x="59460" y="39560"/>
                </a:lnTo>
                <a:lnTo>
                  <a:pt x="59460" y="39580"/>
                </a:lnTo>
                <a:lnTo>
                  <a:pt x="59470" y="39610"/>
                </a:lnTo>
                <a:lnTo>
                  <a:pt x="59480" y="39620"/>
                </a:lnTo>
                <a:lnTo>
                  <a:pt x="59520" y="39720"/>
                </a:lnTo>
                <a:lnTo>
                  <a:pt x="59540" y="39750"/>
                </a:lnTo>
                <a:lnTo>
                  <a:pt x="59550" y="39790"/>
                </a:lnTo>
                <a:lnTo>
                  <a:pt x="59550" y="39800"/>
                </a:lnTo>
                <a:lnTo>
                  <a:pt x="59550" y="39820"/>
                </a:lnTo>
                <a:lnTo>
                  <a:pt x="59550" y="39830"/>
                </a:lnTo>
                <a:lnTo>
                  <a:pt x="59550" y="39850"/>
                </a:lnTo>
                <a:lnTo>
                  <a:pt x="59550" y="39860"/>
                </a:lnTo>
                <a:lnTo>
                  <a:pt x="59540" y="39870"/>
                </a:lnTo>
                <a:lnTo>
                  <a:pt x="59540" y="39880"/>
                </a:lnTo>
                <a:lnTo>
                  <a:pt x="59530" y="39890"/>
                </a:lnTo>
                <a:lnTo>
                  <a:pt x="59520" y="39900"/>
                </a:lnTo>
                <a:lnTo>
                  <a:pt x="59510" y="39920"/>
                </a:lnTo>
                <a:lnTo>
                  <a:pt x="59500" y="39920"/>
                </a:lnTo>
                <a:lnTo>
                  <a:pt x="59500" y="39930"/>
                </a:lnTo>
                <a:lnTo>
                  <a:pt x="59490" y="39930"/>
                </a:lnTo>
                <a:lnTo>
                  <a:pt x="59480" y="39940"/>
                </a:lnTo>
                <a:lnTo>
                  <a:pt x="59460" y="39960"/>
                </a:lnTo>
                <a:lnTo>
                  <a:pt x="59450" y="39970"/>
                </a:lnTo>
                <a:lnTo>
                  <a:pt x="59440" y="39970"/>
                </a:lnTo>
                <a:lnTo>
                  <a:pt x="59430" y="40000"/>
                </a:lnTo>
                <a:lnTo>
                  <a:pt x="59430" y="40010"/>
                </a:lnTo>
                <a:lnTo>
                  <a:pt x="59420" y="40010"/>
                </a:lnTo>
                <a:lnTo>
                  <a:pt x="59420" y="40020"/>
                </a:lnTo>
                <a:lnTo>
                  <a:pt x="59420" y="40030"/>
                </a:lnTo>
                <a:lnTo>
                  <a:pt x="59420" y="40040"/>
                </a:lnTo>
                <a:lnTo>
                  <a:pt x="59410" y="40070"/>
                </a:lnTo>
                <a:lnTo>
                  <a:pt x="59400" y="40090"/>
                </a:lnTo>
                <a:lnTo>
                  <a:pt x="59390" y="40090"/>
                </a:lnTo>
                <a:lnTo>
                  <a:pt x="59380" y="40090"/>
                </a:lnTo>
                <a:lnTo>
                  <a:pt x="59370" y="40100"/>
                </a:lnTo>
                <a:lnTo>
                  <a:pt x="59360" y="40100"/>
                </a:lnTo>
                <a:lnTo>
                  <a:pt x="59360" y="40110"/>
                </a:lnTo>
                <a:lnTo>
                  <a:pt x="59350" y="40110"/>
                </a:lnTo>
                <a:lnTo>
                  <a:pt x="59340" y="40120"/>
                </a:lnTo>
                <a:lnTo>
                  <a:pt x="59330" y="40120"/>
                </a:lnTo>
                <a:lnTo>
                  <a:pt x="59310" y="40130"/>
                </a:lnTo>
                <a:lnTo>
                  <a:pt x="59300" y="40140"/>
                </a:lnTo>
                <a:lnTo>
                  <a:pt x="59290" y="40150"/>
                </a:lnTo>
                <a:lnTo>
                  <a:pt x="59270" y="40150"/>
                </a:lnTo>
                <a:lnTo>
                  <a:pt x="59260" y="40160"/>
                </a:lnTo>
                <a:lnTo>
                  <a:pt x="59260" y="40170"/>
                </a:lnTo>
                <a:lnTo>
                  <a:pt x="59250" y="40170"/>
                </a:lnTo>
                <a:lnTo>
                  <a:pt x="59230" y="40190"/>
                </a:lnTo>
                <a:lnTo>
                  <a:pt x="59230" y="40200"/>
                </a:lnTo>
                <a:lnTo>
                  <a:pt x="59220" y="40200"/>
                </a:lnTo>
                <a:lnTo>
                  <a:pt x="59210" y="40210"/>
                </a:lnTo>
                <a:lnTo>
                  <a:pt x="59200" y="40220"/>
                </a:lnTo>
                <a:lnTo>
                  <a:pt x="59190" y="40220"/>
                </a:lnTo>
                <a:lnTo>
                  <a:pt x="59180" y="40220"/>
                </a:lnTo>
                <a:lnTo>
                  <a:pt x="59180" y="40230"/>
                </a:lnTo>
                <a:lnTo>
                  <a:pt x="59150" y="40240"/>
                </a:lnTo>
                <a:lnTo>
                  <a:pt x="59110" y="40270"/>
                </a:lnTo>
                <a:lnTo>
                  <a:pt x="59100" y="40270"/>
                </a:lnTo>
                <a:lnTo>
                  <a:pt x="59090" y="40280"/>
                </a:lnTo>
                <a:lnTo>
                  <a:pt x="59080" y="40280"/>
                </a:lnTo>
                <a:lnTo>
                  <a:pt x="59070" y="40280"/>
                </a:lnTo>
                <a:lnTo>
                  <a:pt x="59060" y="40280"/>
                </a:lnTo>
                <a:lnTo>
                  <a:pt x="59040" y="40280"/>
                </a:lnTo>
                <a:lnTo>
                  <a:pt x="59020" y="40290"/>
                </a:lnTo>
                <a:lnTo>
                  <a:pt x="59010" y="40290"/>
                </a:lnTo>
                <a:lnTo>
                  <a:pt x="59010" y="40300"/>
                </a:lnTo>
                <a:lnTo>
                  <a:pt x="59010" y="40310"/>
                </a:lnTo>
                <a:lnTo>
                  <a:pt x="59010" y="40320"/>
                </a:lnTo>
                <a:lnTo>
                  <a:pt x="59020" y="40330"/>
                </a:lnTo>
                <a:lnTo>
                  <a:pt x="59030" y="40360"/>
                </a:lnTo>
                <a:lnTo>
                  <a:pt x="59030" y="40370"/>
                </a:lnTo>
                <a:lnTo>
                  <a:pt x="59060" y="40410"/>
                </a:lnTo>
                <a:lnTo>
                  <a:pt x="59060" y="40430"/>
                </a:lnTo>
                <a:lnTo>
                  <a:pt x="59070" y="40440"/>
                </a:lnTo>
                <a:lnTo>
                  <a:pt x="59080" y="40470"/>
                </a:lnTo>
                <a:lnTo>
                  <a:pt x="59090" y="40480"/>
                </a:lnTo>
                <a:lnTo>
                  <a:pt x="59090" y="40490"/>
                </a:lnTo>
                <a:lnTo>
                  <a:pt x="59090" y="40500"/>
                </a:lnTo>
                <a:lnTo>
                  <a:pt x="59100" y="40510"/>
                </a:lnTo>
                <a:lnTo>
                  <a:pt x="59110" y="40560"/>
                </a:lnTo>
                <a:lnTo>
                  <a:pt x="59110" y="40610"/>
                </a:lnTo>
                <a:lnTo>
                  <a:pt x="59120" y="40690"/>
                </a:lnTo>
                <a:lnTo>
                  <a:pt x="59110" y="40740"/>
                </a:lnTo>
                <a:lnTo>
                  <a:pt x="59110" y="40780"/>
                </a:lnTo>
                <a:lnTo>
                  <a:pt x="59110" y="40800"/>
                </a:lnTo>
                <a:lnTo>
                  <a:pt x="59100" y="40830"/>
                </a:lnTo>
                <a:lnTo>
                  <a:pt x="59100" y="40860"/>
                </a:lnTo>
                <a:lnTo>
                  <a:pt x="59110" y="40910"/>
                </a:lnTo>
                <a:lnTo>
                  <a:pt x="59120" y="40920"/>
                </a:lnTo>
                <a:lnTo>
                  <a:pt x="59130" y="40940"/>
                </a:lnTo>
                <a:lnTo>
                  <a:pt x="59140" y="40950"/>
                </a:lnTo>
                <a:lnTo>
                  <a:pt x="59140" y="40960"/>
                </a:lnTo>
                <a:lnTo>
                  <a:pt x="59150" y="40970"/>
                </a:lnTo>
                <a:lnTo>
                  <a:pt x="59150" y="40980"/>
                </a:lnTo>
                <a:lnTo>
                  <a:pt x="59160" y="40980"/>
                </a:lnTo>
                <a:lnTo>
                  <a:pt x="59180" y="40970"/>
                </a:lnTo>
                <a:lnTo>
                  <a:pt x="59230" y="40940"/>
                </a:lnTo>
                <a:lnTo>
                  <a:pt x="59280" y="40900"/>
                </a:lnTo>
                <a:lnTo>
                  <a:pt x="59310" y="40870"/>
                </a:lnTo>
                <a:lnTo>
                  <a:pt x="59470" y="40770"/>
                </a:lnTo>
                <a:lnTo>
                  <a:pt x="59510" y="40760"/>
                </a:lnTo>
                <a:lnTo>
                  <a:pt x="59530" y="40740"/>
                </a:lnTo>
                <a:lnTo>
                  <a:pt x="59540" y="40730"/>
                </a:lnTo>
                <a:lnTo>
                  <a:pt x="59570" y="40710"/>
                </a:lnTo>
                <a:lnTo>
                  <a:pt x="59590" y="40710"/>
                </a:lnTo>
                <a:lnTo>
                  <a:pt x="59650" y="40710"/>
                </a:lnTo>
                <a:lnTo>
                  <a:pt x="59670" y="40710"/>
                </a:lnTo>
                <a:lnTo>
                  <a:pt x="59710" y="40700"/>
                </a:lnTo>
                <a:lnTo>
                  <a:pt x="59800" y="40640"/>
                </a:lnTo>
                <a:lnTo>
                  <a:pt x="59840" y="40600"/>
                </a:lnTo>
                <a:lnTo>
                  <a:pt x="59930" y="40500"/>
                </a:lnTo>
                <a:lnTo>
                  <a:pt x="59930" y="40510"/>
                </a:lnTo>
                <a:lnTo>
                  <a:pt x="59940" y="40510"/>
                </a:lnTo>
                <a:lnTo>
                  <a:pt x="59950" y="40520"/>
                </a:lnTo>
                <a:lnTo>
                  <a:pt x="59950" y="40530"/>
                </a:lnTo>
                <a:lnTo>
                  <a:pt x="59960" y="40540"/>
                </a:lnTo>
                <a:lnTo>
                  <a:pt x="59960" y="40550"/>
                </a:lnTo>
                <a:lnTo>
                  <a:pt x="59970" y="40560"/>
                </a:lnTo>
                <a:lnTo>
                  <a:pt x="59980" y="40570"/>
                </a:lnTo>
                <a:lnTo>
                  <a:pt x="59980" y="40580"/>
                </a:lnTo>
                <a:lnTo>
                  <a:pt x="59990" y="40590"/>
                </a:lnTo>
                <a:lnTo>
                  <a:pt x="60000" y="40610"/>
                </a:lnTo>
                <a:lnTo>
                  <a:pt x="60000" y="40620"/>
                </a:lnTo>
                <a:lnTo>
                  <a:pt x="59990" y="40630"/>
                </a:lnTo>
                <a:lnTo>
                  <a:pt x="59990" y="40640"/>
                </a:lnTo>
                <a:lnTo>
                  <a:pt x="59990" y="40650"/>
                </a:lnTo>
                <a:lnTo>
                  <a:pt x="60000" y="40660"/>
                </a:lnTo>
                <a:lnTo>
                  <a:pt x="60010" y="40670"/>
                </a:lnTo>
                <a:lnTo>
                  <a:pt x="60030" y="40670"/>
                </a:lnTo>
                <a:lnTo>
                  <a:pt x="60040" y="40670"/>
                </a:lnTo>
                <a:lnTo>
                  <a:pt x="60050" y="40670"/>
                </a:lnTo>
                <a:lnTo>
                  <a:pt x="60060" y="40670"/>
                </a:lnTo>
                <a:lnTo>
                  <a:pt x="60070" y="40690"/>
                </a:lnTo>
                <a:lnTo>
                  <a:pt x="60080" y="40690"/>
                </a:lnTo>
                <a:lnTo>
                  <a:pt x="60090" y="40690"/>
                </a:lnTo>
                <a:lnTo>
                  <a:pt x="60100" y="40690"/>
                </a:lnTo>
                <a:lnTo>
                  <a:pt x="60110" y="40690"/>
                </a:lnTo>
                <a:lnTo>
                  <a:pt x="60120" y="40700"/>
                </a:lnTo>
                <a:lnTo>
                  <a:pt x="60130" y="40710"/>
                </a:lnTo>
                <a:lnTo>
                  <a:pt x="60140" y="40710"/>
                </a:lnTo>
                <a:lnTo>
                  <a:pt x="60150" y="40720"/>
                </a:lnTo>
                <a:lnTo>
                  <a:pt x="60160" y="40730"/>
                </a:lnTo>
                <a:lnTo>
                  <a:pt x="60170" y="40740"/>
                </a:lnTo>
                <a:lnTo>
                  <a:pt x="60180" y="40750"/>
                </a:lnTo>
                <a:lnTo>
                  <a:pt x="60180" y="40760"/>
                </a:lnTo>
                <a:lnTo>
                  <a:pt x="60180" y="40770"/>
                </a:lnTo>
                <a:lnTo>
                  <a:pt x="60180" y="40780"/>
                </a:lnTo>
                <a:lnTo>
                  <a:pt x="60180" y="40790"/>
                </a:lnTo>
                <a:lnTo>
                  <a:pt x="60190" y="40790"/>
                </a:lnTo>
                <a:lnTo>
                  <a:pt x="60190" y="40800"/>
                </a:lnTo>
                <a:lnTo>
                  <a:pt x="60200" y="40800"/>
                </a:lnTo>
                <a:lnTo>
                  <a:pt x="60210" y="40800"/>
                </a:lnTo>
                <a:lnTo>
                  <a:pt x="60210" y="40810"/>
                </a:lnTo>
                <a:lnTo>
                  <a:pt x="60210" y="40830"/>
                </a:lnTo>
                <a:lnTo>
                  <a:pt x="60220" y="40830"/>
                </a:lnTo>
                <a:lnTo>
                  <a:pt x="60220" y="40840"/>
                </a:lnTo>
                <a:lnTo>
                  <a:pt x="60230" y="40850"/>
                </a:lnTo>
                <a:lnTo>
                  <a:pt x="60240" y="40860"/>
                </a:lnTo>
                <a:lnTo>
                  <a:pt x="60250" y="40870"/>
                </a:lnTo>
                <a:lnTo>
                  <a:pt x="60260" y="40880"/>
                </a:lnTo>
                <a:lnTo>
                  <a:pt x="60270" y="40890"/>
                </a:lnTo>
                <a:lnTo>
                  <a:pt x="60280" y="40890"/>
                </a:lnTo>
                <a:lnTo>
                  <a:pt x="60290" y="40900"/>
                </a:lnTo>
                <a:lnTo>
                  <a:pt x="60310" y="40900"/>
                </a:lnTo>
                <a:lnTo>
                  <a:pt x="60310" y="40910"/>
                </a:lnTo>
                <a:lnTo>
                  <a:pt x="60360" y="40910"/>
                </a:lnTo>
                <a:lnTo>
                  <a:pt x="60430" y="40950"/>
                </a:lnTo>
                <a:lnTo>
                  <a:pt x="60440" y="40950"/>
                </a:lnTo>
                <a:lnTo>
                  <a:pt x="60480" y="40980"/>
                </a:lnTo>
                <a:lnTo>
                  <a:pt x="60510" y="40990"/>
                </a:lnTo>
                <a:lnTo>
                  <a:pt x="60540" y="41030"/>
                </a:lnTo>
                <a:lnTo>
                  <a:pt x="60560" y="41050"/>
                </a:lnTo>
                <a:lnTo>
                  <a:pt x="60560" y="41060"/>
                </a:lnTo>
                <a:lnTo>
                  <a:pt x="60570" y="41060"/>
                </a:lnTo>
                <a:lnTo>
                  <a:pt x="60570" y="41070"/>
                </a:lnTo>
                <a:lnTo>
                  <a:pt x="60580" y="41080"/>
                </a:lnTo>
                <a:lnTo>
                  <a:pt x="60580" y="41100"/>
                </a:lnTo>
                <a:lnTo>
                  <a:pt x="60590" y="41120"/>
                </a:lnTo>
                <a:lnTo>
                  <a:pt x="60590" y="41140"/>
                </a:lnTo>
                <a:lnTo>
                  <a:pt x="60580" y="41150"/>
                </a:lnTo>
                <a:lnTo>
                  <a:pt x="60580" y="41170"/>
                </a:lnTo>
                <a:lnTo>
                  <a:pt x="60570" y="41190"/>
                </a:lnTo>
                <a:lnTo>
                  <a:pt x="60560" y="41200"/>
                </a:lnTo>
                <a:lnTo>
                  <a:pt x="60550" y="41220"/>
                </a:lnTo>
                <a:lnTo>
                  <a:pt x="60540" y="41220"/>
                </a:lnTo>
                <a:lnTo>
                  <a:pt x="60530" y="41240"/>
                </a:lnTo>
                <a:lnTo>
                  <a:pt x="60520" y="41260"/>
                </a:lnTo>
                <a:lnTo>
                  <a:pt x="60510" y="41280"/>
                </a:lnTo>
                <a:lnTo>
                  <a:pt x="60510" y="41300"/>
                </a:lnTo>
                <a:lnTo>
                  <a:pt x="60510" y="41340"/>
                </a:lnTo>
                <a:lnTo>
                  <a:pt x="60510" y="41360"/>
                </a:lnTo>
                <a:lnTo>
                  <a:pt x="60510" y="41380"/>
                </a:lnTo>
                <a:lnTo>
                  <a:pt x="60510" y="41440"/>
                </a:lnTo>
                <a:lnTo>
                  <a:pt x="60510" y="41470"/>
                </a:lnTo>
                <a:lnTo>
                  <a:pt x="60510" y="41480"/>
                </a:lnTo>
                <a:lnTo>
                  <a:pt x="60510" y="41490"/>
                </a:lnTo>
                <a:lnTo>
                  <a:pt x="60510" y="41500"/>
                </a:lnTo>
                <a:lnTo>
                  <a:pt x="60510" y="41510"/>
                </a:lnTo>
                <a:lnTo>
                  <a:pt x="60500" y="41520"/>
                </a:lnTo>
                <a:lnTo>
                  <a:pt x="60500" y="41530"/>
                </a:lnTo>
                <a:lnTo>
                  <a:pt x="60490" y="41540"/>
                </a:lnTo>
                <a:lnTo>
                  <a:pt x="60490" y="41550"/>
                </a:lnTo>
                <a:lnTo>
                  <a:pt x="60480" y="41560"/>
                </a:lnTo>
                <a:lnTo>
                  <a:pt x="60480" y="41570"/>
                </a:lnTo>
                <a:lnTo>
                  <a:pt x="60480" y="41580"/>
                </a:lnTo>
                <a:lnTo>
                  <a:pt x="60470" y="41590"/>
                </a:lnTo>
                <a:lnTo>
                  <a:pt x="60460" y="41600"/>
                </a:lnTo>
                <a:lnTo>
                  <a:pt x="60460" y="41610"/>
                </a:lnTo>
                <a:lnTo>
                  <a:pt x="60470" y="41610"/>
                </a:lnTo>
                <a:lnTo>
                  <a:pt x="60470" y="41620"/>
                </a:lnTo>
                <a:lnTo>
                  <a:pt x="60460" y="41630"/>
                </a:lnTo>
                <a:lnTo>
                  <a:pt x="60460" y="41640"/>
                </a:lnTo>
                <a:lnTo>
                  <a:pt x="60470" y="41640"/>
                </a:lnTo>
                <a:lnTo>
                  <a:pt x="60470" y="41650"/>
                </a:lnTo>
                <a:lnTo>
                  <a:pt x="60470" y="41660"/>
                </a:lnTo>
                <a:lnTo>
                  <a:pt x="60480" y="41670"/>
                </a:lnTo>
                <a:lnTo>
                  <a:pt x="60480" y="41700"/>
                </a:lnTo>
                <a:lnTo>
                  <a:pt x="60490" y="41720"/>
                </a:lnTo>
                <a:lnTo>
                  <a:pt x="60490" y="41730"/>
                </a:lnTo>
                <a:lnTo>
                  <a:pt x="60490" y="41740"/>
                </a:lnTo>
                <a:lnTo>
                  <a:pt x="60510" y="41800"/>
                </a:lnTo>
                <a:lnTo>
                  <a:pt x="60510" y="41810"/>
                </a:lnTo>
                <a:lnTo>
                  <a:pt x="60520" y="41830"/>
                </a:lnTo>
                <a:lnTo>
                  <a:pt x="60520" y="41850"/>
                </a:lnTo>
                <a:lnTo>
                  <a:pt x="60520" y="41870"/>
                </a:lnTo>
                <a:lnTo>
                  <a:pt x="60530" y="41890"/>
                </a:lnTo>
                <a:lnTo>
                  <a:pt x="60530" y="41900"/>
                </a:lnTo>
                <a:lnTo>
                  <a:pt x="60530" y="41920"/>
                </a:lnTo>
                <a:lnTo>
                  <a:pt x="60530" y="41980"/>
                </a:lnTo>
                <a:lnTo>
                  <a:pt x="60530" y="42010"/>
                </a:lnTo>
                <a:lnTo>
                  <a:pt x="60520" y="42080"/>
                </a:lnTo>
                <a:lnTo>
                  <a:pt x="60510" y="42100"/>
                </a:lnTo>
                <a:lnTo>
                  <a:pt x="60510" y="42130"/>
                </a:lnTo>
                <a:lnTo>
                  <a:pt x="60500" y="42140"/>
                </a:lnTo>
                <a:lnTo>
                  <a:pt x="60490" y="42170"/>
                </a:lnTo>
                <a:lnTo>
                  <a:pt x="60480" y="42200"/>
                </a:lnTo>
                <a:lnTo>
                  <a:pt x="60470" y="42220"/>
                </a:lnTo>
                <a:lnTo>
                  <a:pt x="60460" y="42240"/>
                </a:lnTo>
                <a:lnTo>
                  <a:pt x="60460" y="42250"/>
                </a:lnTo>
                <a:lnTo>
                  <a:pt x="60450" y="42270"/>
                </a:lnTo>
                <a:lnTo>
                  <a:pt x="60440" y="42290"/>
                </a:lnTo>
                <a:lnTo>
                  <a:pt x="60420" y="42320"/>
                </a:lnTo>
                <a:lnTo>
                  <a:pt x="60410" y="42340"/>
                </a:lnTo>
                <a:lnTo>
                  <a:pt x="60380" y="42380"/>
                </a:lnTo>
                <a:lnTo>
                  <a:pt x="60360" y="42410"/>
                </a:lnTo>
                <a:lnTo>
                  <a:pt x="60340" y="42430"/>
                </a:lnTo>
                <a:lnTo>
                  <a:pt x="60330" y="42450"/>
                </a:lnTo>
                <a:lnTo>
                  <a:pt x="60310" y="42480"/>
                </a:lnTo>
                <a:lnTo>
                  <a:pt x="60290" y="42510"/>
                </a:lnTo>
                <a:lnTo>
                  <a:pt x="60270" y="42530"/>
                </a:lnTo>
                <a:lnTo>
                  <a:pt x="60260" y="42550"/>
                </a:lnTo>
                <a:lnTo>
                  <a:pt x="60250" y="42560"/>
                </a:lnTo>
                <a:lnTo>
                  <a:pt x="60240" y="42570"/>
                </a:lnTo>
                <a:lnTo>
                  <a:pt x="60240" y="42580"/>
                </a:lnTo>
                <a:lnTo>
                  <a:pt x="60230" y="42610"/>
                </a:lnTo>
                <a:lnTo>
                  <a:pt x="60220" y="42640"/>
                </a:lnTo>
                <a:lnTo>
                  <a:pt x="60210" y="42670"/>
                </a:lnTo>
                <a:lnTo>
                  <a:pt x="60210" y="42700"/>
                </a:lnTo>
                <a:lnTo>
                  <a:pt x="60210" y="42720"/>
                </a:lnTo>
                <a:lnTo>
                  <a:pt x="60210" y="42760"/>
                </a:lnTo>
                <a:lnTo>
                  <a:pt x="60220" y="42800"/>
                </a:lnTo>
                <a:lnTo>
                  <a:pt x="60220" y="42810"/>
                </a:lnTo>
                <a:lnTo>
                  <a:pt x="60230" y="42840"/>
                </a:lnTo>
                <a:lnTo>
                  <a:pt x="60230" y="42850"/>
                </a:lnTo>
                <a:lnTo>
                  <a:pt x="60250" y="42950"/>
                </a:lnTo>
                <a:lnTo>
                  <a:pt x="60250" y="42970"/>
                </a:lnTo>
                <a:lnTo>
                  <a:pt x="60260" y="43000"/>
                </a:lnTo>
                <a:lnTo>
                  <a:pt x="60280" y="43070"/>
                </a:lnTo>
                <a:lnTo>
                  <a:pt x="60290" y="43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