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Kumi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um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810" y="46820"/>
                </a:moveTo>
                <a:lnTo>
                  <a:pt x="80790" y="46820"/>
                </a:lnTo>
                <a:lnTo>
                  <a:pt x="80560" y="46830"/>
                </a:lnTo>
                <a:lnTo>
                  <a:pt x="80440" y="46830"/>
                </a:lnTo>
                <a:lnTo>
                  <a:pt x="80320" y="46840"/>
                </a:lnTo>
                <a:lnTo>
                  <a:pt x="80310" y="46840"/>
                </a:lnTo>
                <a:lnTo>
                  <a:pt x="80300" y="46840"/>
                </a:lnTo>
                <a:lnTo>
                  <a:pt x="80260" y="46840"/>
                </a:lnTo>
                <a:lnTo>
                  <a:pt x="80200" y="46840"/>
                </a:lnTo>
                <a:lnTo>
                  <a:pt x="80180" y="46840"/>
                </a:lnTo>
                <a:lnTo>
                  <a:pt x="80100" y="46850"/>
                </a:lnTo>
                <a:lnTo>
                  <a:pt x="80090" y="46850"/>
                </a:lnTo>
                <a:lnTo>
                  <a:pt x="80080" y="46850"/>
                </a:lnTo>
                <a:lnTo>
                  <a:pt x="80060" y="46850"/>
                </a:lnTo>
                <a:lnTo>
                  <a:pt x="79960" y="46850"/>
                </a:lnTo>
                <a:lnTo>
                  <a:pt x="79920" y="46850"/>
                </a:lnTo>
                <a:lnTo>
                  <a:pt x="79870" y="46850"/>
                </a:lnTo>
                <a:lnTo>
                  <a:pt x="79540" y="46870"/>
                </a:lnTo>
                <a:lnTo>
                  <a:pt x="79380" y="46870"/>
                </a:lnTo>
                <a:lnTo>
                  <a:pt x="79370" y="46870"/>
                </a:lnTo>
                <a:lnTo>
                  <a:pt x="79260" y="46880"/>
                </a:lnTo>
                <a:lnTo>
                  <a:pt x="79250" y="46880"/>
                </a:lnTo>
                <a:lnTo>
                  <a:pt x="79110" y="46880"/>
                </a:lnTo>
                <a:lnTo>
                  <a:pt x="79100" y="46880"/>
                </a:lnTo>
                <a:lnTo>
                  <a:pt x="79070" y="46880"/>
                </a:lnTo>
                <a:lnTo>
                  <a:pt x="79060" y="46890"/>
                </a:lnTo>
                <a:lnTo>
                  <a:pt x="79040" y="46900"/>
                </a:lnTo>
                <a:lnTo>
                  <a:pt x="79010" y="46920"/>
                </a:lnTo>
                <a:lnTo>
                  <a:pt x="79000" y="46930"/>
                </a:lnTo>
                <a:lnTo>
                  <a:pt x="78980" y="46940"/>
                </a:lnTo>
                <a:lnTo>
                  <a:pt x="78960" y="46960"/>
                </a:lnTo>
                <a:lnTo>
                  <a:pt x="78950" y="46980"/>
                </a:lnTo>
                <a:lnTo>
                  <a:pt x="78940" y="46980"/>
                </a:lnTo>
                <a:lnTo>
                  <a:pt x="78930" y="47000"/>
                </a:lnTo>
                <a:lnTo>
                  <a:pt x="78900" y="47050"/>
                </a:lnTo>
                <a:lnTo>
                  <a:pt x="78890" y="47070"/>
                </a:lnTo>
                <a:lnTo>
                  <a:pt x="78860" y="47150"/>
                </a:lnTo>
                <a:lnTo>
                  <a:pt x="78860" y="47170"/>
                </a:lnTo>
                <a:lnTo>
                  <a:pt x="78850" y="47210"/>
                </a:lnTo>
                <a:lnTo>
                  <a:pt x="78850" y="47260"/>
                </a:lnTo>
                <a:lnTo>
                  <a:pt x="78850" y="47270"/>
                </a:lnTo>
                <a:lnTo>
                  <a:pt x="78860" y="47370"/>
                </a:lnTo>
                <a:lnTo>
                  <a:pt x="78870" y="47410"/>
                </a:lnTo>
                <a:lnTo>
                  <a:pt x="78860" y="47430"/>
                </a:lnTo>
                <a:lnTo>
                  <a:pt x="78860" y="47450"/>
                </a:lnTo>
                <a:lnTo>
                  <a:pt x="78850" y="47470"/>
                </a:lnTo>
                <a:lnTo>
                  <a:pt x="78850" y="47480"/>
                </a:lnTo>
                <a:lnTo>
                  <a:pt x="78830" y="47490"/>
                </a:lnTo>
                <a:lnTo>
                  <a:pt x="78810" y="47520"/>
                </a:lnTo>
                <a:lnTo>
                  <a:pt x="78740" y="47570"/>
                </a:lnTo>
                <a:lnTo>
                  <a:pt x="78710" y="47590"/>
                </a:lnTo>
                <a:lnTo>
                  <a:pt x="78690" y="47620"/>
                </a:lnTo>
                <a:lnTo>
                  <a:pt x="78650" y="47650"/>
                </a:lnTo>
                <a:lnTo>
                  <a:pt x="78630" y="47680"/>
                </a:lnTo>
                <a:lnTo>
                  <a:pt x="78620" y="47690"/>
                </a:lnTo>
                <a:lnTo>
                  <a:pt x="78610" y="47700"/>
                </a:lnTo>
                <a:lnTo>
                  <a:pt x="78600" y="47720"/>
                </a:lnTo>
                <a:lnTo>
                  <a:pt x="78580" y="47750"/>
                </a:lnTo>
                <a:lnTo>
                  <a:pt x="78560" y="47780"/>
                </a:lnTo>
                <a:lnTo>
                  <a:pt x="78560" y="47790"/>
                </a:lnTo>
                <a:lnTo>
                  <a:pt x="78540" y="47810"/>
                </a:lnTo>
                <a:lnTo>
                  <a:pt x="78530" y="47820"/>
                </a:lnTo>
                <a:lnTo>
                  <a:pt x="78500" y="47840"/>
                </a:lnTo>
                <a:lnTo>
                  <a:pt x="78410" y="47890"/>
                </a:lnTo>
                <a:lnTo>
                  <a:pt x="78240" y="47970"/>
                </a:lnTo>
                <a:lnTo>
                  <a:pt x="78210" y="47990"/>
                </a:lnTo>
                <a:lnTo>
                  <a:pt x="78180" y="48010"/>
                </a:lnTo>
                <a:lnTo>
                  <a:pt x="78150" y="48030"/>
                </a:lnTo>
                <a:lnTo>
                  <a:pt x="78140" y="48030"/>
                </a:lnTo>
                <a:lnTo>
                  <a:pt x="78120" y="48030"/>
                </a:lnTo>
                <a:lnTo>
                  <a:pt x="78110" y="48040"/>
                </a:lnTo>
                <a:lnTo>
                  <a:pt x="78100" y="48040"/>
                </a:lnTo>
                <a:lnTo>
                  <a:pt x="78100" y="48050"/>
                </a:lnTo>
                <a:lnTo>
                  <a:pt x="78090" y="48050"/>
                </a:lnTo>
                <a:lnTo>
                  <a:pt x="78070" y="48060"/>
                </a:lnTo>
                <a:lnTo>
                  <a:pt x="78060" y="48070"/>
                </a:lnTo>
                <a:lnTo>
                  <a:pt x="78050" y="48070"/>
                </a:lnTo>
                <a:lnTo>
                  <a:pt x="78030" y="48080"/>
                </a:lnTo>
                <a:lnTo>
                  <a:pt x="78020" y="48080"/>
                </a:lnTo>
                <a:lnTo>
                  <a:pt x="78010" y="48090"/>
                </a:lnTo>
                <a:lnTo>
                  <a:pt x="78000" y="48110"/>
                </a:lnTo>
                <a:lnTo>
                  <a:pt x="77990" y="48110"/>
                </a:lnTo>
                <a:lnTo>
                  <a:pt x="77980" y="48130"/>
                </a:lnTo>
                <a:lnTo>
                  <a:pt x="77970" y="48140"/>
                </a:lnTo>
                <a:lnTo>
                  <a:pt x="77940" y="48160"/>
                </a:lnTo>
                <a:lnTo>
                  <a:pt x="77920" y="48180"/>
                </a:lnTo>
                <a:lnTo>
                  <a:pt x="77910" y="48190"/>
                </a:lnTo>
                <a:lnTo>
                  <a:pt x="77900" y="48200"/>
                </a:lnTo>
                <a:lnTo>
                  <a:pt x="77890" y="48230"/>
                </a:lnTo>
                <a:lnTo>
                  <a:pt x="77890" y="48240"/>
                </a:lnTo>
                <a:lnTo>
                  <a:pt x="77890" y="48250"/>
                </a:lnTo>
                <a:lnTo>
                  <a:pt x="77890" y="48290"/>
                </a:lnTo>
                <a:lnTo>
                  <a:pt x="77890" y="48300"/>
                </a:lnTo>
                <a:lnTo>
                  <a:pt x="77890" y="48320"/>
                </a:lnTo>
                <a:lnTo>
                  <a:pt x="77890" y="48330"/>
                </a:lnTo>
                <a:lnTo>
                  <a:pt x="77890" y="48340"/>
                </a:lnTo>
                <a:lnTo>
                  <a:pt x="77880" y="48360"/>
                </a:lnTo>
                <a:lnTo>
                  <a:pt x="77880" y="48380"/>
                </a:lnTo>
                <a:lnTo>
                  <a:pt x="77870" y="48390"/>
                </a:lnTo>
                <a:lnTo>
                  <a:pt x="77870" y="48410"/>
                </a:lnTo>
                <a:lnTo>
                  <a:pt x="77850" y="48440"/>
                </a:lnTo>
                <a:lnTo>
                  <a:pt x="77820" y="48480"/>
                </a:lnTo>
                <a:lnTo>
                  <a:pt x="77810" y="48490"/>
                </a:lnTo>
                <a:lnTo>
                  <a:pt x="77800" y="48490"/>
                </a:lnTo>
                <a:lnTo>
                  <a:pt x="77800" y="48500"/>
                </a:lnTo>
                <a:lnTo>
                  <a:pt x="77800" y="48510"/>
                </a:lnTo>
                <a:lnTo>
                  <a:pt x="77770" y="48540"/>
                </a:lnTo>
                <a:lnTo>
                  <a:pt x="77760" y="48550"/>
                </a:lnTo>
                <a:lnTo>
                  <a:pt x="77750" y="48560"/>
                </a:lnTo>
                <a:lnTo>
                  <a:pt x="77730" y="48570"/>
                </a:lnTo>
                <a:lnTo>
                  <a:pt x="77710" y="48590"/>
                </a:lnTo>
                <a:lnTo>
                  <a:pt x="77690" y="48610"/>
                </a:lnTo>
                <a:lnTo>
                  <a:pt x="77680" y="48610"/>
                </a:lnTo>
                <a:lnTo>
                  <a:pt x="77670" y="48610"/>
                </a:lnTo>
                <a:lnTo>
                  <a:pt x="77670" y="48620"/>
                </a:lnTo>
                <a:lnTo>
                  <a:pt x="77680" y="48630"/>
                </a:lnTo>
                <a:lnTo>
                  <a:pt x="77670" y="48640"/>
                </a:lnTo>
                <a:lnTo>
                  <a:pt x="77670" y="48650"/>
                </a:lnTo>
                <a:lnTo>
                  <a:pt x="77650" y="48670"/>
                </a:lnTo>
                <a:lnTo>
                  <a:pt x="77640" y="48700"/>
                </a:lnTo>
                <a:lnTo>
                  <a:pt x="77620" y="48720"/>
                </a:lnTo>
                <a:lnTo>
                  <a:pt x="77610" y="48730"/>
                </a:lnTo>
                <a:lnTo>
                  <a:pt x="77610" y="48740"/>
                </a:lnTo>
                <a:lnTo>
                  <a:pt x="77590" y="48750"/>
                </a:lnTo>
                <a:lnTo>
                  <a:pt x="77580" y="48760"/>
                </a:lnTo>
                <a:lnTo>
                  <a:pt x="77550" y="48780"/>
                </a:lnTo>
                <a:lnTo>
                  <a:pt x="77520" y="48800"/>
                </a:lnTo>
                <a:lnTo>
                  <a:pt x="77500" y="48820"/>
                </a:lnTo>
                <a:lnTo>
                  <a:pt x="77480" y="48830"/>
                </a:lnTo>
                <a:lnTo>
                  <a:pt x="77460" y="48830"/>
                </a:lnTo>
                <a:lnTo>
                  <a:pt x="77450" y="48830"/>
                </a:lnTo>
                <a:lnTo>
                  <a:pt x="77420" y="48840"/>
                </a:lnTo>
                <a:lnTo>
                  <a:pt x="77330" y="48840"/>
                </a:lnTo>
                <a:lnTo>
                  <a:pt x="77320" y="48840"/>
                </a:lnTo>
                <a:lnTo>
                  <a:pt x="77310" y="48840"/>
                </a:lnTo>
                <a:lnTo>
                  <a:pt x="77300" y="48850"/>
                </a:lnTo>
                <a:lnTo>
                  <a:pt x="77290" y="48850"/>
                </a:lnTo>
                <a:lnTo>
                  <a:pt x="77290" y="48880"/>
                </a:lnTo>
                <a:lnTo>
                  <a:pt x="77300" y="48910"/>
                </a:lnTo>
                <a:lnTo>
                  <a:pt x="77300" y="48920"/>
                </a:lnTo>
                <a:lnTo>
                  <a:pt x="77320" y="48960"/>
                </a:lnTo>
                <a:lnTo>
                  <a:pt x="77360" y="49030"/>
                </a:lnTo>
                <a:lnTo>
                  <a:pt x="77410" y="49110"/>
                </a:lnTo>
                <a:lnTo>
                  <a:pt x="77410" y="49120"/>
                </a:lnTo>
                <a:lnTo>
                  <a:pt x="77430" y="49140"/>
                </a:lnTo>
                <a:lnTo>
                  <a:pt x="77470" y="49190"/>
                </a:lnTo>
                <a:lnTo>
                  <a:pt x="77510" y="49230"/>
                </a:lnTo>
                <a:lnTo>
                  <a:pt x="77520" y="49240"/>
                </a:lnTo>
                <a:lnTo>
                  <a:pt x="77530" y="49260"/>
                </a:lnTo>
                <a:lnTo>
                  <a:pt x="77540" y="49330"/>
                </a:lnTo>
                <a:lnTo>
                  <a:pt x="77550" y="49400"/>
                </a:lnTo>
                <a:lnTo>
                  <a:pt x="77560" y="49420"/>
                </a:lnTo>
                <a:lnTo>
                  <a:pt x="77550" y="49440"/>
                </a:lnTo>
                <a:lnTo>
                  <a:pt x="77540" y="49460"/>
                </a:lnTo>
                <a:lnTo>
                  <a:pt x="77510" y="49480"/>
                </a:lnTo>
                <a:lnTo>
                  <a:pt x="77510" y="49490"/>
                </a:lnTo>
                <a:lnTo>
                  <a:pt x="77490" y="49540"/>
                </a:lnTo>
                <a:lnTo>
                  <a:pt x="77470" y="49600"/>
                </a:lnTo>
                <a:lnTo>
                  <a:pt x="77460" y="49640"/>
                </a:lnTo>
                <a:lnTo>
                  <a:pt x="77440" y="49660"/>
                </a:lnTo>
                <a:lnTo>
                  <a:pt x="77440" y="49670"/>
                </a:lnTo>
                <a:lnTo>
                  <a:pt x="77440" y="49680"/>
                </a:lnTo>
                <a:lnTo>
                  <a:pt x="77440" y="49700"/>
                </a:lnTo>
                <a:lnTo>
                  <a:pt x="77430" y="49720"/>
                </a:lnTo>
                <a:lnTo>
                  <a:pt x="77420" y="49730"/>
                </a:lnTo>
                <a:lnTo>
                  <a:pt x="77400" y="49780"/>
                </a:lnTo>
                <a:lnTo>
                  <a:pt x="77390" y="49800"/>
                </a:lnTo>
                <a:lnTo>
                  <a:pt x="77390" y="49810"/>
                </a:lnTo>
                <a:lnTo>
                  <a:pt x="77390" y="49820"/>
                </a:lnTo>
                <a:lnTo>
                  <a:pt x="77390" y="49840"/>
                </a:lnTo>
                <a:lnTo>
                  <a:pt x="77400" y="49850"/>
                </a:lnTo>
                <a:lnTo>
                  <a:pt x="77410" y="49870"/>
                </a:lnTo>
                <a:lnTo>
                  <a:pt x="77410" y="49890"/>
                </a:lnTo>
                <a:lnTo>
                  <a:pt x="77420" y="49910"/>
                </a:lnTo>
                <a:lnTo>
                  <a:pt x="77420" y="49930"/>
                </a:lnTo>
                <a:lnTo>
                  <a:pt x="77420" y="49940"/>
                </a:lnTo>
                <a:lnTo>
                  <a:pt x="77430" y="49970"/>
                </a:lnTo>
                <a:lnTo>
                  <a:pt x="77460" y="50030"/>
                </a:lnTo>
                <a:lnTo>
                  <a:pt x="77470" y="50040"/>
                </a:lnTo>
                <a:lnTo>
                  <a:pt x="77480" y="50060"/>
                </a:lnTo>
                <a:lnTo>
                  <a:pt x="77490" y="50080"/>
                </a:lnTo>
                <a:lnTo>
                  <a:pt x="77500" y="50090"/>
                </a:lnTo>
                <a:lnTo>
                  <a:pt x="77510" y="50090"/>
                </a:lnTo>
                <a:lnTo>
                  <a:pt x="77510" y="50100"/>
                </a:lnTo>
                <a:lnTo>
                  <a:pt x="77520" y="50110"/>
                </a:lnTo>
                <a:lnTo>
                  <a:pt x="77520" y="50120"/>
                </a:lnTo>
                <a:lnTo>
                  <a:pt x="77530" y="50130"/>
                </a:lnTo>
                <a:lnTo>
                  <a:pt x="77530" y="50140"/>
                </a:lnTo>
                <a:lnTo>
                  <a:pt x="77530" y="50150"/>
                </a:lnTo>
                <a:lnTo>
                  <a:pt x="77540" y="50190"/>
                </a:lnTo>
                <a:lnTo>
                  <a:pt x="77540" y="50230"/>
                </a:lnTo>
                <a:lnTo>
                  <a:pt x="77530" y="50240"/>
                </a:lnTo>
                <a:lnTo>
                  <a:pt x="77510" y="50270"/>
                </a:lnTo>
                <a:lnTo>
                  <a:pt x="77500" y="50300"/>
                </a:lnTo>
                <a:lnTo>
                  <a:pt x="77490" y="50310"/>
                </a:lnTo>
                <a:lnTo>
                  <a:pt x="77480" y="50320"/>
                </a:lnTo>
                <a:lnTo>
                  <a:pt x="77480" y="50340"/>
                </a:lnTo>
                <a:lnTo>
                  <a:pt x="77480" y="50360"/>
                </a:lnTo>
                <a:lnTo>
                  <a:pt x="77470" y="50370"/>
                </a:lnTo>
                <a:lnTo>
                  <a:pt x="77460" y="50400"/>
                </a:lnTo>
                <a:lnTo>
                  <a:pt x="77450" y="50420"/>
                </a:lnTo>
                <a:lnTo>
                  <a:pt x="77450" y="50440"/>
                </a:lnTo>
                <a:lnTo>
                  <a:pt x="77420" y="50460"/>
                </a:lnTo>
                <a:lnTo>
                  <a:pt x="77400" y="50480"/>
                </a:lnTo>
                <a:lnTo>
                  <a:pt x="77400" y="50490"/>
                </a:lnTo>
                <a:lnTo>
                  <a:pt x="77390" y="50500"/>
                </a:lnTo>
                <a:lnTo>
                  <a:pt x="77380" y="50510"/>
                </a:lnTo>
                <a:lnTo>
                  <a:pt x="77370" y="50520"/>
                </a:lnTo>
                <a:lnTo>
                  <a:pt x="77350" y="50540"/>
                </a:lnTo>
                <a:lnTo>
                  <a:pt x="77330" y="50560"/>
                </a:lnTo>
                <a:lnTo>
                  <a:pt x="77330" y="50570"/>
                </a:lnTo>
                <a:lnTo>
                  <a:pt x="77320" y="50580"/>
                </a:lnTo>
                <a:lnTo>
                  <a:pt x="77320" y="50600"/>
                </a:lnTo>
                <a:lnTo>
                  <a:pt x="77310" y="50610"/>
                </a:lnTo>
                <a:lnTo>
                  <a:pt x="77310" y="50620"/>
                </a:lnTo>
                <a:lnTo>
                  <a:pt x="77310" y="50650"/>
                </a:lnTo>
                <a:lnTo>
                  <a:pt x="77320" y="50690"/>
                </a:lnTo>
                <a:lnTo>
                  <a:pt x="77310" y="50700"/>
                </a:lnTo>
                <a:lnTo>
                  <a:pt x="77310" y="50720"/>
                </a:lnTo>
                <a:lnTo>
                  <a:pt x="77310" y="50730"/>
                </a:lnTo>
                <a:lnTo>
                  <a:pt x="77300" y="50740"/>
                </a:lnTo>
                <a:lnTo>
                  <a:pt x="77300" y="50770"/>
                </a:lnTo>
                <a:lnTo>
                  <a:pt x="77300" y="50830"/>
                </a:lnTo>
                <a:lnTo>
                  <a:pt x="77300" y="50850"/>
                </a:lnTo>
                <a:lnTo>
                  <a:pt x="77300" y="50880"/>
                </a:lnTo>
                <a:lnTo>
                  <a:pt x="77290" y="50900"/>
                </a:lnTo>
                <a:lnTo>
                  <a:pt x="77300" y="50910"/>
                </a:lnTo>
                <a:lnTo>
                  <a:pt x="77300" y="50920"/>
                </a:lnTo>
                <a:lnTo>
                  <a:pt x="77290" y="50930"/>
                </a:lnTo>
                <a:lnTo>
                  <a:pt x="77290" y="50960"/>
                </a:lnTo>
                <a:lnTo>
                  <a:pt x="77280" y="50960"/>
                </a:lnTo>
                <a:lnTo>
                  <a:pt x="77260" y="50990"/>
                </a:lnTo>
                <a:lnTo>
                  <a:pt x="77250" y="51000"/>
                </a:lnTo>
                <a:lnTo>
                  <a:pt x="77220" y="51040"/>
                </a:lnTo>
                <a:lnTo>
                  <a:pt x="77210" y="51040"/>
                </a:lnTo>
                <a:lnTo>
                  <a:pt x="77200" y="51050"/>
                </a:lnTo>
                <a:lnTo>
                  <a:pt x="77180" y="51060"/>
                </a:lnTo>
                <a:lnTo>
                  <a:pt x="77170" y="51070"/>
                </a:lnTo>
                <a:lnTo>
                  <a:pt x="77160" y="51080"/>
                </a:lnTo>
                <a:lnTo>
                  <a:pt x="77130" y="51090"/>
                </a:lnTo>
                <a:lnTo>
                  <a:pt x="77120" y="51110"/>
                </a:lnTo>
                <a:lnTo>
                  <a:pt x="77110" y="51110"/>
                </a:lnTo>
                <a:lnTo>
                  <a:pt x="77090" y="51130"/>
                </a:lnTo>
                <a:lnTo>
                  <a:pt x="77050" y="51190"/>
                </a:lnTo>
                <a:lnTo>
                  <a:pt x="77040" y="51190"/>
                </a:lnTo>
                <a:lnTo>
                  <a:pt x="77020" y="51200"/>
                </a:lnTo>
                <a:lnTo>
                  <a:pt x="77010" y="51210"/>
                </a:lnTo>
                <a:lnTo>
                  <a:pt x="76980" y="51210"/>
                </a:lnTo>
                <a:lnTo>
                  <a:pt x="76960" y="51210"/>
                </a:lnTo>
                <a:lnTo>
                  <a:pt x="76940" y="51210"/>
                </a:lnTo>
                <a:lnTo>
                  <a:pt x="76920" y="51220"/>
                </a:lnTo>
                <a:lnTo>
                  <a:pt x="76910" y="51220"/>
                </a:lnTo>
                <a:lnTo>
                  <a:pt x="76900" y="51230"/>
                </a:lnTo>
                <a:lnTo>
                  <a:pt x="76880" y="51250"/>
                </a:lnTo>
                <a:lnTo>
                  <a:pt x="76870" y="51260"/>
                </a:lnTo>
                <a:lnTo>
                  <a:pt x="76860" y="51280"/>
                </a:lnTo>
                <a:lnTo>
                  <a:pt x="76860" y="51290"/>
                </a:lnTo>
                <a:lnTo>
                  <a:pt x="76850" y="51310"/>
                </a:lnTo>
                <a:lnTo>
                  <a:pt x="76840" y="51340"/>
                </a:lnTo>
                <a:lnTo>
                  <a:pt x="76810" y="51380"/>
                </a:lnTo>
                <a:lnTo>
                  <a:pt x="76800" y="51390"/>
                </a:lnTo>
                <a:lnTo>
                  <a:pt x="76780" y="51410"/>
                </a:lnTo>
                <a:lnTo>
                  <a:pt x="76750" y="51410"/>
                </a:lnTo>
                <a:lnTo>
                  <a:pt x="76740" y="51420"/>
                </a:lnTo>
                <a:lnTo>
                  <a:pt x="76720" y="51430"/>
                </a:lnTo>
                <a:lnTo>
                  <a:pt x="76690" y="51450"/>
                </a:lnTo>
                <a:lnTo>
                  <a:pt x="76660" y="51470"/>
                </a:lnTo>
                <a:lnTo>
                  <a:pt x="76640" y="51490"/>
                </a:lnTo>
                <a:lnTo>
                  <a:pt x="76630" y="51490"/>
                </a:lnTo>
                <a:lnTo>
                  <a:pt x="76590" y="51510"/>
                </a:lnTo>
                <a:lnTo>
                  <a:pt x="76570" y="51520"/>
                </a:lnTo>
                <a:lnTo>
                  <a:pt x="76550" y="51530"/>
                </a:lnTo>
                <a:lnTo>
                  <a:pt x="76520" y="51550"/>
                </a:lnTo>
                <a:lnTo>
                  <a:pt x="76500" y="51560"/>
                </a:lnTo>
                <a:lnTo>
                  <a:pt x="76470" y="51580"/>
                </a:lnTo>
                <a:lnTo>
                  <a:pt x="76450" y="51600"/>
                </a:lnTo>
                <a:lnTo>
                  <a:pt x="76430" y="51600"/>
                </a:lnTo>
                <a:lnTo>
                  <a:pt x="76410" y="51610"/>
                </a:lnTo>
                <a:lnTo>
                  <a:pt x="76400" y="51610"/>
                </a:lnTo>
                <a:lnTo>
                  <a:pt x="76390" y="51610"/>
                </a:lnTo>
                <a:lnTo>
                  <a:pt x="76370" y="51610"/>
                </a:lnTo>
                <a:lnTo>
                  <a:pt x="76350" y="51610"/>
                </a:lnTo>
                <a:lnTo>
                  <a:pt x="76340" y="51610"/>
                </a:lnTo>
                <a:lnTo>
                  <a:pt x="76280" y="51620"/>
                </a:lnTo>
                <a:lnTo>
                  <a:pt x="76250" y="51620"/>
                </a:lnTo>
                <a:lnTo>
                  <a:pt x="76210" y="51630"/>
                </a:lnTo>
                <a:lnTo>
                  <a:pt x="76180" y="51630"/>
                </a:lnTo>
                <a:lnTo>
                  <a:pt x="76160" y="51640"/>
                </a:lnTo>
                <a:lnTo>
                  <a:pt x="76150" y="51640"/>
                </a:lnTo>
                <a:lnTo>
                  <a:pt x="76140" y="51650"/>
                </a:lnTo>
                <a:lnTo>
                  <a:pt x="76130" y="51650"/>
                </a:lnTo>
                <a:lnTo>
                  <a:pt x="76120" y="51670"/>
                </a:lnTo>
                <a:lnTo>
                  <a:pt x="76110" y="51680"/>
                </a:lnTo>
                <a:lnTo>
                  <a:pt x="76100" y="51700"/>
                </a:lnTo>
                <a:lnTo>
                  <a:pt x="76090" y="51710"/>
                </a:lnTo>
                <a:lnTo>
                  <a:pt x="76080" y="51720"/>
                </a:lnTo>
                <a:lnTo>
                  <a:pt x="76070" y="51720"/>
                </a:lnTo>
                <a:lnTo>
                  <a:pt x="76040" y="51740"/>
                </a:lnTo>
                <a:lnTo>
                  <a:pt x="76010" y="51750"/>
                </a:lnTo>
                <a:lnTo>
                  <a:pt x="75990" y="51760"/>
                </a:lnTo>
                <a:lnTo>
                  <a:pt x="75980" y="51770"/>
                </a:lnTo>
                <a:lnTo>
                  <a:pt x="75970" y="51780"/>
                </a:lnTo>
                <a:lnTo>
                  <a:pt x="75950" y="51800"/>
                </a:lnTo>
                <a:lnTo>
                  <a:pt x="75930" y="51840"/>
                </a:lnTo>
                <a:lnTo>
                  <a:pt x="75900" y="51890"/>
                </a:lnTo>
                <a:lnTo>
                  <a:pt x="75860" y="51940"/>
                </a:lnTo>
                <a:lnTo>
                  <a:pt x="75850" y="51960"/>
                </a:lnTo>
                <a:lnTo>
                  <a:pt x="75830" y="51950"/>
                </a:lnTo>
                <a:lnTo>
                  <a:pt x="75810" y="51930"/>
                </a:lnTo>
                <a:lnTo>
                  <a:pt x="75790" y="51920"/>
                </a:lnTo>
                <a:lnTo>
                  <a:pt x="75780" y="51920"/>
                </a:lnTo>
                <a:lnTo>
                  <a:pt x="75770" y="51920"/>
                </a:lnTo>
                <a:lnTo>
                  <a:pt x="75760" y="51920"/>
                </a:lnTo>
                <a:lnTo>
                  <a:pt x="75750" y="51920"/>
                </a:lnTo>
                <a:lnTo>
                  <a:pt x="75740" y="51920"/>
                </a:lnTo>
                <a:lnTo>
                  <a:pt x="75740" y="51910"/>
                </a:lnTo>
                <a:lnTo>
                  <a:pt x="75730" y="51910"/>
                </a:lnTo>
                <a:lnTo>
                  <a:pt x="75720" y="51900"/>
                </a:lnTo>
                <a:lnTo>
                  <a:pt x="75700" y="51900"/>
                </a:lnTo>
                <a:lnTo>
                  <a:pt x="75690" y="51900"/>
                </a:lnTo>
                <a:lnTo>
                  <a:pt x="75680" y="51890"/>
                </a:lnTo>
                <a:lnTo>
                  <a:pt x="75670" y="51890"/>
                </a:lnTo>
                <a:lnTo>
                  <a:pt x="75660" y="51890"/>
                </a:lnTo>
                <a:lnTo>
                  <a:pt x="75650" y="51900"/>
                </a:lnTo>
                <a:lnTo>
                  <a:pt x="75650" y="51890"/>
                </a:lnTo>
                <a:lnTo>
                  <a:pt x="75640" y="51880"/>
                </a:lnTo>
                <a:lnTo>
                  <a:pt x="75630" y="51880"/>
                </a:lnTo>
                <a:lnTo>
                  <a:pt x="75630" y="51870"/>
                </a:lnTo>
                <a:lnTo>
                  <a:pt x="75620" y="51870"/>
                </a:lnTo>
                <a:lnTo>
                  <a:pt x="75610" y="51860"/>
                </a:lnTo>
                <a:lnTo>
                  <a:pt x="75600" y="51850"/>
                </a:lnTo>
                <a:lnTo>
                  <a:pt x="75600" y="51840"/>
                </a:lnTo>
                <a:lnTo>
                  <a:pt x="75610" y="51840"/>
                </a:lnTo>
                <a:lnTo>
                  <a:pt x="75610" y="51830"/>
                </a:lnTo>
                <a:lnTo>
                  <a:pt x="75610" y="51820"/>
                </a:lnTo>
                <a:lnTo>
                  <a:pt x="75600" y="51820"/>
                </a:lnTo>
                <a:lnTo>
                  <a:pt x="75600" y="51810"/>
                </a:lnTo>
                <a:lnTo>
                  <a:pt x="75590" y="51800"/>
                </a:lnTo>
                <a:lnTo>
                  <a:pt x="75580" y="51800"/>
                </a:lnTo>
                <a:lnTo>
                  <a:pt x="75570" y="51790"/>
                </a:lnTo>
                <a:lnTo>
                  <a:pt x="75560" y="51780"/>
                </a:lnTo>
                <a:lnTo>
                  <a:pt x="75550" y="51780"/>
                </a:lnTo>
                <a:lnTo>
                  <a:pt x="75530" y="51780"/>
                </a:lnTo>
                <a:lnTo>
                  <a:pt x="75520" y="51770"/>
                </a:lnTo>
                <a:lnTo>
                  <a:pt x="75500" y="51770"/>
                </a:lnTo>
                <a:lnTo>
                  <a:pt x="75480" y="51760"/>
                </a:lnTo>
                <a:lnTo>
                  <a:pt x="75470" y="51760"/>
                </a:lnTo>
                <a:lnTo>
                  <a:pt x="75460" y="51770"/>
                </a:lnTo>
                <a:lnTo>
                  <a:pt x="75450" y="51770"/>
                </a:lnTo>
                <a:lnTo>
                  <a:pt x="75440" y="51780"/>
                </a:lnTo>
                <a:lnTo>
                  <a:pt x="75430" y="51790"/>
                </a:lnTo>
                <a:lnTo>
                  <a:pt x="75410" y="51790"/>
                </a:lnTo>
                <a:lnTo>
                  <a:pt x="75400" y="51790"/>
                </a:lnTo>
                <a:lnTo>
                  <a:pt x="75390" y="51790"/>
                </a:lnTo>
                <a:lnTo>
                  <a:pt x="75380" y="51790"/>
                </a:lnTo>
                <a:lnTo>
                  <a:pt x="75380" y="51800"/>
                </a:lnTo>
                <a:lnTo>
                  <a:pt x="75370" y="51800"/>
                </a:lnTo>
                <a:lnTo>
                  <a:pt x="75360" y="51800"/>
                </a:lnTo>
                <a:lnTo>
                  <a:pt x="75350" y="51810"/>
                </a:lnTo>
                <a:lnTo>
                  <a:pt x="75340" y="51810"/>
                </a:lnTo>
                <a:lnTo>
                  <a:pt x="75320" y="51810"/>
                </a:lnTo>
                <a:lnTo>
                  <a:pt x="75310" y="51800"/>
                </a:lnTo>
                <a:lnTo>
                  <a:pt x="75270" y="51790"/>
                </a:lnTo>
                <a:lnTo>
                  <a:pt x="75250" y="51790"/>
                </a:lnTo>
                <a:lnTo>
                  <a:pt x="75180" y="51780"/>
                </a:lnTo>
                <a:lnTo>
                  <a:pt x="75160" y="51770"/>
                </a:lnTo>
                <a:lnTo>
                  <a:pt x="75130" y="51770"/>
                </a:lnTo>
                <a:lnTo>
                  <a:pt x="75090" y="51770"/>
                </a:lnTo>
                <a:lnTo>
                  <a:pt x="75050" y="51770"/>
                </a:lnTo>
                <a:lnTo>
                  <a:pt x="75010" y="51770"/>
                </a:lnTo>
                <a:lnTo>
                  <a:pt x="74990" y="51760"/>
                </a:lnTo>
                <a:lnTo>
                  <a:pt x="74970" y="51760"/>
                </a:lnTo>
                <a:lnTo>
                  <a:pt x="74950" y="51760"/>
                </a:lnTo>
                <a:lnTo>
                  <a:pt x="74940" y="51750"/>
                </a:lnTo>
                <a:lnTo>
                  <a:pt x="74920" y="51740"/>
                </a:lnTo>
                <a:lnTo>
                  <a:pt x="74900" y="51730"/>
                </a:lnTo>
                <a:lnTo>
                  <a:pt x="74880" y="51720"/>
                </a:lnTo>
                <a:lnTo>
                  <a:pt x="74870" y="51710"/>
                </a:lnTo>
                <a:lnTo>
                  <a:pt x="74850" y="51690"/>
                </a:lnTo>
                <a:lnTo>
                  <a:pt x="74760" y="51600"/>
                </a:lnTo>
                <a:lnTo>
                  <a:pt x="74740" y="51580"/>
                </a:lnTo>
                <a:lnTo>
                  <a:pt x="74730" y="51570"/>
                </a:lnTo>
                <a:lnTo>
                  <a:pt x="74660" y="51520"/>
                </a:lnTo>
                <a:lnTo>
                  <a:pt x="74580" y="51430"/>
                </a:lnTo>
                <a:lnTo>
                  <a:pt x="74550" y="51400"/>
                </a:lnTo>
                <a:lnTo>
                  <a:pt x="74510" y="51350"/>
                </a:lnTo>
                <a:lnTo>
                  <a:pt x="74490" y="51330"/>
                </a:lnTo>
                <a:lnTo>
                  <a:pt x="74480" y="51310"/>
                </a:lnTo>
                <a:lnTo>
                  <a:pt x="74470" y="51300"/>
                </a:lnTo>
                <a:lnTo>
                  <a:pt x="74440" y="51260"/>
                </a:lnTo>
                <a:lnTo>
                  <a:pt x="74440" y="51250"/>
                </a:lnTo>
                <a:lnTo>
                  <a:pt x="74430" y="51240"/>
                </a:lnTo>
                <a:lnTo>
                  <a:pt x="74420" y="51230"/>
                </a:lnTo>
                <a:lnTo>
                  <a:pt x="74400" y="51210"/>
                </a:lnTo>
                <a:lnTo>
                  <a:pt x="74370" y="51190"/>
                </a:lnTo>
                <a:lnTo>
                  <a:pt x="74340" y="51170"/>
                </a:lnTo>
                <a:lnTo>
                  <a:pt x="74300" y="51140"/>
                </a:lnTo>
                <a:lnTo>
                  <a:pt x="74290" y="51140"/>
                </a:lnTo>
                <a:lnTo>
                  <a:pt x="74240" y="51090"/>
                </a:lnTo>
                <a:lnTo>
                  <a:pt x="74190" y="51040"/>
                </a:lnTo>
                <a:lnTo>
                  <a:pt x="74140" y="51000"/>
                </a:lnTo>
                <a:lnTo>
                  <a:pt x="74120" y="50980"/>
                </a:lnTo>
                <a:lnTo>
                  <a:pt x="74100" y="50970"/>
                </a:lnTo>
                <a:lnTo>
                  <a:pt x="74090" y="50960"/>
                </a:lnTo>
                <a:lnTo>
                  <a:pt x="74070" y="50950"/>
                </a:lnTo>
                <a:lnTo>
                  <a:pt x="74050" y="50940"/>
                </a:lnTo>
                <a:lnTo>
                  <a:pt x="74010" y="50930"/>
                </a:lnTo>
                <a:lnTo>
                  <a:pt x="73990" y="50930"/>
                </a:lnTo>
                <a:lnTo>
                  <a:pt x="73970" y="50930"/>
                </a:lnTo>
                <a:lnTo>
                  <a:pt x="73940" y="50920"/>
                </a:lnTo>
                <a:lnTo>
                  <a:pt x="73920" y="50930"/>
                </a:lnTo>
                <a:lnTo>
                  <a:pt x="73900" y="50930"/>
                </a:lnTo>
                <a:lnTo>
                  <a:pt x="73860" y="50930"/>
                </a:lnTo>
                <a:lnTo>
                  <a:pt x="73810" y="50940"/>
                </a:lnTo>
                <a:lnTo>
                  <a:pt x="73660" y="50980"/>
                </a:lnTo>
                <a:lnTo>
                  <a:pt x="73610" y="50990"/>
                </a:lnTo>
                <a:lnTo>
                  <a:pt x="73560" y="51010"/>
                </a:lnTo>
                <a:lnTo>
                  <a:pt x="73530" y="51010"/>
                </a:lnTo>
                <a:lnTo>
                  <a:pt x="73520" y="51010"/>
                </a:lnTo>
                <a:lnTo>
                  <a:pt x="73500" y="51010"/>
                </a:lnTo>
                <a:lnTo>
                  <a:pt x="73490" y="51010"/>
                </a:lnTo>
                <a:lnTo>
                  <a:pt x="73460" y="51010"/>
                </a:lnTo>
                <a:lnTo>
                  <a:pt x="73380" y="51000"/>
                </a:lnTo>
                <a:lnTo>
                  <a:pt x="73340" y="51000"/>
                </a:lnTo>
                <a:lnTo>
                  <a:pt x="73290" y="51010"/>
                </a:lnTo>
                <a:lnTo>
                  <a:pt x="73250" y="51010"/>
                </a:lnTo>
                <a:lnTo>
                  <a:pt x="73210" y="51010"/>
                </a:lnTo>
                <a:lnTo>
                  <a:pt x="73190" y="51010"/>
                </a:lnTo>
                <a:lnTo>
                  <a:pt x="73160" y="50990"/>
                </a:lnTo>
                <a:lnTo>
                  <a:pt x="73090" y="50940"/>
                </a:lnTo>
                <a:lnTo>
                  <a:pt x="73080" y="50930"/>
                </a:lnTo>
                <a:lnTo>
                  <a:pt x="73050" y="50900"/>
                </a:lnTo>
                <a:lnTo>
                  <a:pt x="73040" y="50880"/>
                </a:lnTo>
                <a:lnTo>
                  <a:pt x="73030" y="50880"/>
                </a:lnTo>
                <a:lnTo>
                  <a:pt x="73000" y="50800"/>
                </a:lnTo>
                <a:lnTo>
                  <a:pt x="72990" y="50790"/>
                </a:lnTo>
                <a:lnTo>
                  <a:pt x="72960" y="50700"/>
                </a:lnTo>
                <a:lnTo>
                  <a:pt x="72910" y="50640"/>
                </a:lnTo>
                <a:lnTo>
                  <a:pt x="72870" y="50590"/>
                </a:lnTo>
                <a:lnTo>
                  <a:pt x="72830" y="50560"/>
                </a:lnTo>
                <a:lnTo>
                  <a:pt x="72840" y="50560"/>
                </a:lnTo>
                <a:lnTo>
                  <a:pt x="72880" y="50510"/>
                </a:lnTo>
                <a:lnTo>
                  <a:pt x="72920" y="50460"/>
                </a:lnTo>
                <a:lnTo>
                  <a:pt x="72950" y="50440"/>
                </a:lnTo>
                <a:lnTo>
                  <a:pt x="72980" y="50410"/>
                </a:lnTo>
                <a:lnTo>
                  <a:pt x="72990" y="50400"/>
                </a:lnTo>
                <a:lnTo>
                  <a:pt x="73030" y="50370"/>
                </a:lnTo>
                <a:lnTo>
                  <a:pt x="73080" y="50350"/>
                </a:lnTo>
                <a:lnTo>
                  <a:pt x="73120" y="50330"/>
                </a:lnTo>
                <a:lnTo>
                  <a:pt x="73130" y="50320"/>
                </a:lnTo>
                <a:lnTo>
                  <a:pt x="73170" y="50320"/>
                </a:lnTo>
                <a:lnTo>
                  <a:pt x="73190" y="50310"/>
                </a:lnTo>
                <a:lnTo>
                  <a:pt x="73200" y="50300"/>
                </a:lnTo>
                <a:lnTo>
                  <a:pt x="73210" y="50290"/>
                </a:lnTo>
                <a:lnTo>
                  <a:pt x="73220" y="50270"/>
                </a:lnTo>
                <a:lnTo>
                  <a:pt x="73240" y="50260"/>
                </a:lnTo>
                <a:lnTo>
                  <a:pt x="73260" y="50260"/>
                </a:lnTo>
                <a:lnTo>
                  <a:pt x="73270" y="50250"/>
                </a:lnTo>
                <a:lnTo>
                  <a:pt x="73290" y="50250"/>
                </a:lnTo>
                <a:lnTo>
                  <a:pt x="73320" y="50250"/>
                </a:lnTo>
                <a:lnTo>
                  <a:pt x="73340" y="50240"/>
                </a:lnTo>
                <a:lnTo>
                  <a:pt x="73350" y="50240"/>
                </a:lnTo>
                <a:lnTo>
                  <a:pt x="73380" y="50240"/>
                </a:lnTo>
                <a:lnTo>
                  <a:pt x="73400" y="50230"/>
                </a:lnTo>
                <a:lnTo>
                  <a:pt x="73420" y="50220"/>
                </a:lnTo>
                <a:lnTo>
                  <a:pt x="73460" y="50220"/>
                </a:lnTo>
                <a:lnTo>
                  <a:pt x="73480" y="50220"/>
                </a:lnTo>
                <a:lnTo>
                  <a:pt x="73540" y="50220"/>
                </a:lnTo>
                <a:lnTo>
                  <a:pt x="73560" y="50220"/>
                </a:lnTo>
                <a:lnTo>
                  <a:pt x="73590" y="50230"/>
                </a:lnTo>
                <a:lnTo>
                  <a:pt x="73610" y="50240"/>
                </a:lnTo>
                <a:lnTo>
                  <a:pt x="73620" y="50240"/>
                </a:lnTo>
                <a:lnTo>
                  <a:pt x="73630" y="50250"/>
                </a:lnTo>
                <a:lnTo>
                  <a:pt x="73640" y="50260"/>
                </a:lnTo>
                <a:lnTo>
                  <a:pt x="73660" y="50260"/>
                </a:lnTo>
                <a:lnTo>
                  <a:pt x="73670" y="50270"/>
                </a:lnTo>
                <a:lnTo>
                  <a:pt x="73680" y="50280"/>
                </a:lnTo>
                <a:lnTo>
                  <a:pt x="73690" y="50280"/>
                </a:lnTo>
                <a:lnTo>
                  <a:pt x="73700" y="50290"/>
                </a:lnTo>
                <a:lnTo>
                  <a:pt x="73710" y="50300"/>
                </a:lnTo>
                <a:lnTo>
                  <a:pt x="73720" y="50310"/>
                </a:lnTo>
                <a:lnTo>
                  <a:pt x="73730" y="50310"/>
                </a:lnTo>
                <a:lnTo>
                  <a:pt x="73740" y="50320"/>
                </a:lnTo>
                <a:lnTo>
                  <a:pt x="73750" y="50330"/>
                </a:lnTo>
                <a:lnTo>
                  <a:pt x="73760" y="50330"/>
                </a:lnTo>
                <a:lnTo>
                  <a:pt x="73770" y="50330"/>
                </a:lnTo>
                <a:lnTo>
                  <a:pt x="73790" y="50340"/>
                </a:lnTo>
                <a:lnTo>
                  <a:pt x="73800" y="50340"/>
                </a:lnTo>
                <a:lnTo>
                  <a:pt x="73810" y="50350"/>
                </a:lnTo>
                <a:lnTo>
                  <a:pt x="73820" y="50360"/>
                </a:lnTo>
                <a:lnTo>
                  <a:pt x="73830" y="50360"/>
                </a:lnTo>
                <a:lnTo>
                  <a:pt x="73840" y="50360"/>
                </a:lnTo>
                <a:lnTo>
                  <a:pt x="73850" y="50360"/>
                </a:lnTo>
                <a:lnTo>
                  <a:pt x="73860" y="50360"/>
                </a:lnTo>
                <a:lnTo>
                  <a:pt x="73870" y="50360"/>
                </a:lnTo>
                <a:lnTo>
                  <a:pt x="73880" y="50370"/>
                </a:lnTo>
                <a:lnTo>
                  <a:pt x="73890" y="50370"/>
                </a:lnTo>
                <a:lnTo>
                  <a:pt x="73900" y="50370"/>
                </a:lnTo>
                <a:lnTo>
                  <a:pt x="73910" y="50370"/>
                </a:lnTo>
                <a:lnTo>
                  <a:pt x="73910" y="50380"/>
                </a:lnTo>
                <a:lnTo>
                  <a:pt x="73920" y="50370"/>
                </a:lnTo>
                <a:lnTo>
                  <a:pt x="73920" y="50380"/>
                </a:lnTo>
                <a:lnTo>
                  <a:pt x="73930" y="50380"/>
                </a:lnTo>
                <a:lnTo>
                  <a:pt x="73930" y="50390"/>
                </a:lnTo>
                <a:lnTo>
                  <a:pt x="73940" y="50390"/>
                </a:lnTo>
                <a:lnTo>
                  <a:pt x="73950" y="50390"/>
                </a:lnTo>
                <a:lnTo>
                  <a:pt x="73960" y="50390"/>
                </a:lnTo>
                <a:lnTo>
                  <a:pt x="73970" y="50390"/>
                </a:lnTo>
                <a:lnTo>
                  <a:pt x="73980" y="50380"/>
                </a:lnTo>
                <a:lnTo>
                  <a:pt x="73990" y="50380"/>
                </a:lnTo>
                <a:lnTo>
                  <a:pt x="74000" y="50380"/>
                </a:lnTo>
                <a:lnTo>
                  <a:pt x="74000" y="50370"/>
                </a:lnTo>
                <a:lnTo>
                  <a:pt x="74010" y="50360"/>
                </a:lnTo>
                <a:lnTo>
                  <a:pt x="74020" y="50350"/>
                </a:lnTo>
                <a:lnTo>
                  <a:pt x="74030" y="50340"/>
                </a:lnTo>
                <a:lnTo>
                  <a:pt x="74040" y="50340"/>
                </a:lnTo>
                <a:lnTo>
                  <a:pt x="74050" y="50330"/>
                </a:lnTo>
                <a:lnTo>
                  <a:pt x="74050" y="50310"/>
                </a:lnTo>
                <a:lnTo>
                  <a:pt x="74060" y="50300"/>
                </a:lnTo>
                <a:lnTo>
                  <a:pt x="74060" y="50290"/>
                </a:lnTo>
                <a:lnTo>
                  <a:pt x="74060" y="50280"/>
                </a:lnTo>
                <a:lnTo>
                  <a:pt x="74060" y="50260"/>
                </a:lnTo>
                <a:lnTo>
                  <a:pt x="74070" y="50260"/>
                </a:lnTo>
                <a:lnTo>
                  <a:pt x="74070" y="50250"/>
                </a:lnTo>
                <a:lnTo>
                  <a:pt x="74080" y="50240"/>
                </a:lnTo>
                <a:lnTo>
                  <a:pt x="74080" y="50230"/>
                </a:lnTo>
                <a:lnTo>
                  <a:pt x="74100" y="50230"/>
                </a:lnTo>
                <a:lnTo>
                  <a:pt x="74060" y="50160"/>
                </a:lnTo>
                <a:lnTo>
                  <a:pt x="74050" y="50120"/>
                </a:lnTo>
                <a:lnTo>
                  <a:pt x="74040" y="50070"/>
                </a:lnTo>
                <a:lnTo>
                  <a:pt x="74030" y="50040"/>
                </a:lnTo>
                <a:lnTo>
                  <a:pt x="74020" y="50020"/>
                </a:lnTo>
                <a:lnTo>
                  <a:pt x="73980" y="49970"/>
                </a:lnTo>
                <a:lnTo>
                  <a:pt x="73940" y="49940"/>
                </a:lnTo>
                <a:lnTo>
                  <a:pt x="73910" y="49900"/>
                </a:lnTo>
                <a:lnTo>
                  <a:pt x="73890" y="49870"/>
                </a:lnTo>
                <a:lnTo>
                  <a:pt x="73870" y="49840"/>
                </a:lnTo>
                <a:lnTo>
                  <a:pt x="73850" y="49820"/>
                </a:lnTo>
                <a:lnTo>
                  <a:pt x="73840" y="49800"/>
                </a:lnTo>
                <a:lnTo>
                  <a:pt x="73820" y="49780"/>
                </a:lnTo>
                <a:lnTo>
                  <a:pt x="73810" y="49770"/>
                </a:lnTo>
                <a:lnTo>
                  <a:pt x="73800" y="49740"/>
                </a:lnTo>
                <a:lnTo>
                  <a:pt x="73800" y="49720"/>
                </a:lnTo>
                <a:lnTo>
                  <a:pt x="73810" y="49710"/>
                </a:lnTo>
                <a:lnTo>
                  <a:pt x="73810" y="49690"/>
                </a:lnTo>
                <a:lnTo>
                  <a:pt x="73820" y="49670"/>
                </a:lnTo>
                <a:lnTo>
                  <a:pt x="73860" y="49620"/>
                </a:lnTo>
                <a:lnTo>
                  <a:pt x="73870" y="49600"/>
                </a:lnTo>
                <a:lnTo>
                  <a:pt x="73890" y="49570"/>
                </a:lnTo>
                <a:lnTo>
                  <a:pt x="73900" y="49560"/>
                </a:lnTo>
                <a:lnTo>
                  <a:pt x="73970" y="49480"/>
                </a:lnTo>
                <a:lnTo>
                  <a:pt x="73980" y="49460"/>
                </a:lnTo>
                <a:lnTo>
                  <a:pt x="74010" y="49410"/>
                </a:lnTo>
                <a:lnTo>
                  <a:pt x="74030" y="49350"/>
                </a:lnTo>
                <a:lnTo>
                  <a:pt x="74030" y="49340"/>
                </a:lnTo>
                <a:lnTo>
                  <a:pt x="74040" y="49330"/>
                </a:lnTo>
                <a:lnTo>
                  <a:pt x="74040" y="49310"/>
                </a:lnTo>
                <a:lnTo>
                  <a:pt x="74060" y="49280"/>
                </a:lnTo>
                <a:lnTo>
                  <a:pt x="74070" y="49240"/>
                </a:lnTo>
                <a:lnTo>
                  <a:pt x="74090" y="49210"/>
                </a:lnTo>
                <a:lnTo>
                  <a:pt x="74090" y="49200"/>
                </a:lnTo>
                <a:lnTo>
                  <a:pt x="74100" y="49190"/>
                </a:lnTo>
                <a:lnTo>
                  <a:pt x="74110" y="49170"/>
                </a:lnTo>
                <a:lnTo>
                  <a:pt x="74110" y="49160"/>
                </a:lnTo>
                <a:lnTo>
                  <a:pt x="74110" y="49140"/>
                </a:lnTo>
                <a:lnTo>
                  <a:pt x="74120" y="49120"/>
                </a:lnTo>
                <a:lnTo>
                  <a:pt x="74120" y="49110"/>
                </a:lnTo>
                <a:lnTo>
                  <a:pt x="74120" y="49100"/>
                </a:lnTo>
                <a:lnTo>
                  <a:pt x="74130" y="49090"/>
                </a:lnTo>
                <a:lnTo>
                  <a:pt x="74130" y="49070"/>
                </a:lnTo>
                <a:lnTo>
                  <a:pt x="74130" y="49060"/>
                </a:lnTo>
                <a:lnTo>
                  <a:pt x="74140" y="49040"/>
                </a:lnTo>
                <a:lnTo>
                  <a:pt x="74140" y="49020"/>
                </a:lnTo>
                <a:lnTo>
                  <a:pt x="74140" y="49010"/>
                </a:lnTo>
                <a:lnTo>
                  <a:pt x="74150" y="49000"/>
                </a:lnTo>
                <a:lnTo>
                  <a:pt x="74160" y="48990"/>
                </a:lnTo>
                <a:lnTo>
                  <a:pt x="74160" y="48980"/>
                </a:lnTo>
                <a:lnTo>
                  <a:pt x="74170" y="48970"/>
                </a:lnTo>
                <a:lnTo>
                  <a:pt x="74190" y="48950"/>
                </a:lnTo>
                <a:lnTo>
                  <a:pt x="74200" y="48930"/>
                </a:lnTo>
                <a:lnTo>
                  <a:pt x="74210" y="48920"/>
                </a:lnTo>
                <a:lnTo>
                  <a:pt x="74230" y="48900"/>
                </a:lnTo>
                <a:lnTo>
                  <a:pt x="74240" y="48890"/>
                </a:lnTo>
                <a:lnTo>
                  <a:pt x="74250" y="48880"/>
                </a:lnTo>
                <a:lnTo>
                  <a:pt x="74270" y="48880"/>
                </a:lnTo>
                <a:lnTo>
                  <a:pt x="74290" y="48870"/>
                </a:lnTo>
                <a:lnTo>
                  <a:pt x="74290" y="48860"/>
                </a:lnTo>
                <a:lnTo>
                  <a:pt x="74300" y="48850"/>
                </a:lnTo>
                <a:lnTo>
                  <a:pt x="74300" y="48840"/>
                </a:lnTo>
                <a:lnTo>
                  <a:pt x="74320" y="48840"/>
                </a:lnTo>
                <a:lnTo>
                  <a:pt x="74330" y="48830"/>
                </a:lnTo>
                <a:lnTo>
                  <a:pt x="74340" y="48820"/>
                </a:lnTo>
                <a:lnTo>
                  <a:pt x="74350" y="48820"/>
                </a:lnTo>
                <a:lnTo>
                  <a:pt x="74360" y="48810"/>
                </a:lnTo>
                <a:lnTo>
                  <a:pt x="74390" y="48800"/>
                </a:lnTo>
                <a:lnTo>
                  <a:pt x="74400" y="48790"/>
                </a:lnTo>
                <a:lnTo>
                  <a:pt x="74410" y="48770"/>
                </a:lnTo>
                <a:lnTo>
                  <a:pt x="74420" y="48760"/>
                </a:lnTo>
                <a:lnTo>
                  <a:pt x="74430" y="48740"/>
                </a:lnTo>
                <a:lnTo>
                  <a:pt x="74430" y="48730"/>
                </a:lnTo>
                <a:lnTo>
                  <a:pt x="74430" y="48710"/>
                </a:lnTo>
                <a:lnTo>
                  <a:pt x="74430" y="48700"/>
                </a:lnTo>
                <a:lnTo>
                  <a:pt x="74450" y="48660"/>
                </a:lnTo>
                <a:lnTo>
                  <a:pt x="74450" y="48650"/>
                </a:lnTo>
                <a:lnTo>
                  <a:pt x="74480" y="48630"/>
                </a:lnTo>
                <a:lnTo>
                  <a:pt x="74490" y="48610"/>
                </a:lnTo>
                <a:lnTo>
                  <a:pt x="74500" y="48600"/>
                </a:lnTo>
                <a:lnTo>
                  <a:pt x="74500" y="48590"/>
                </a:lnTo>
                <a:lnTo>
                  <a:pt x="74510" y="48580"/>
                </a:lnTo>
                <a:lnTo>
                  <a:pt x="74520" y="48580"/>
                </a:lnTo>
                <a:lnTo>
                  <a:pt x="74540" y="48550"/>
                </a:lnTo>
                <a:lnTo>
                  <a:pt x="74550" y="48540"/>
                </a:lnTo>
                <a:lnTo>
                  <a:pt x="74560" y="48520"/>
                </a:lnTo>
                <a:lnTo>
                  <a:pt x="74570" y="48500"/>
                </a:lnTo>
                <a:lnTo>
                  <a:pt x="74580" y="48490"/>
                </a:lnTo>
                <a:lnTo>
                  <a:pt x="74580" y="48480"/>
                </a:lnTo>
                <a:lnTo>
                  <a:pt x="74580" y="48470"/>
                </a:lnTo>
                <a:lnTo>
                  <a:pt x="74580" y="48460"/>
                </a:lnTo>
                <a:lnTo>
                  <a:pt x="74590" y="48450"/>
                </a:lnTo>
                <a:lnTo>
                  <a:pt x="74600" y="48450"/>
                </a:lnTo>
                <a:lnTo>
                  <a:pt x="74610" y="48430"/>
                </a:lnTo>
                <a:lnTo>
                  <a:pt x="74620" y="48430"/>
                </a:lnTo>
                <a:lnTo>
                  <a:pt x="74620" y="48420"/>
                </a:lnTo>
                <a:lnTo>
                  <a:pt x="74620" y="48410"/>
                </a:lnTo>
                <a:lnTo>
                  <a:pt x="74630" y="48400"/>
                </a:lnTo>
                <a:lnTo>
                  <a:pt x="74630" y="48390"/>
                </a:lnTo>
                <a:lnTo>
                  <a:pt x="74640" y="48380"/>
                </a:lnTo>
                <a:lnTo>
                  <a:pt x="74640" y="48370"/>
                </a:lnTo>
                <a:lnTo>
                  <a:pt x="74630" y="48360"/>
                </a:lnTo>
                <a:lnTo>
                  <a:pt x="74630" y="48350"/>
                </a:lnTo>
                <a:lnTo>
                  <a:pt x="74640" y="48350"/>
                </a:lnTo>
                <a:lnTo>
                  <a:pt x="74640" y="48340"/>
                </a:lnTo>
                <a:lnTo>
                  <a:pt x="74640" y="48330"/>
                </a:lnTo>
                <a:lnTo>
                  <a:pt x="74640" y="48320"/>
                </a:lnTo>
                <a:lnTo>
                  <a:pt x="74650" y="48310"/>
                </a:lnTo>
                <a:lnTo>
                  <a:pt x="74650" y="48300"/>
                </a:lnTo>
                <a:lnTo>
                  <a:pt x="74660" y="48290"/>
                </a:lnTo>
                <a:lnTo>
                  <a:pt x="74660" y="48280"/>
                </a:lnTo>
                <a:lnTo>
                  <a:pt x="74670" y="48270"/>
                </a:lnTo>
                <a:lnTo>
                  <a:pt x="74670" y="48260"/>
                </a:lnTo>
                <a:lnTo>
                  <a:pt x="74670" y="48250"/>
                </a:lnTo>
                <a:lnTo>
                  <a:pt x="74680" y="48250"/>
                </a:lnTo>
                <a:lnTo>
                  <a:pt x="74690" y="48240"/>
                </a:lnTo>
                <a:lnTo>
                  <a:pt x="74700" y="48240"/>
                </a:lnTo>
                <a:lnTo>
                  <a:pt x="74710" y="48240"/>
                </a:lnTo>
                <a:lnTo>
                  <a:pt x="74720" y="48230"/>
                </a:lnTo>
                <a:lnTo>
                  <a:pt x="74740" y="48230"/>
                </a:lnTo>
                <a:lnTo>
                  <a:pt x="74750" y="48230"/>
                </a:lnTo>
                <a:lnTo>
                  <a:pt x="74770" y="48210"/>
                </a:lnTo>
                <a:lnTo>
                  <a:pt x="74780" y="48200"/>
                </a:lnTo>
                <a:lnTo>
                  <a:pt x="74790" y="48190"/>
                </a:lnTo>
                <a:lnTo>
                  <a:pt x="74800" y="48170"/>
                </a:lnTo>
                <a:lnTo>
                  <a:pt x="74800" y="48160"/>
                </a:lnTo>
                <a:lnTo>
                  <a:pt x="74810" y="48150"/>
                </a:lnTo>
                <a:lnTo>
                  <a:pt x="74810" y="48140"/>
                </a:lnTo>
                <a:lnTo>
                  <a:pt x="74810" y="48130"/>
                </a:lnTo>
                <a:lnTo>
                  <a:pt x="74820" y="48120"/>
                </a:lnTo>
                <a:lnTo>
                  <a:pt x="74860" y="48050"/>
                </a:lnTo>
                <a:lnTo>
                  <a:pt x="74920" y="47940"/>
                </a:lnTo>
                <a:lnTo>
                  <a:pt x="74930" y="47910"/>
                </a:lnTo>
                <a:lnTo>
                  <a:pt x="74970" y="47840"/>
                </a:lnTo>
                <a:lnTo>
                  <a:pt x="75020" y="47750"/>
                </a:lnTo>
                <a:lnTo>
                  <a:pt x="75070" y="47650"/>
                </a:lnTo>
                <a:lnTo>
                  <a:pt x="75080" y="47620"/>
                </a:lnTo>
                <a:lnTo>
                  <a:pt x="75080" y="47610"/>
                </a:lnTo>
                <a:lnTo>
                  <a:pt x="75090" y="47590"/>
                </a:lnTo>
                <a:lnTo>
                  <a:pt x="75100" y="47570"/>
                </a:lnTo>
                <a:lnTo>
                  <a:pt x="75100" y="47550"/>
                </a:lnTo>
                <a:lnTo>
                  <a:pt x="75110" y="47520"/>
                </a:lnTo>
                <a:lnTo>
                  <a:pt x="75110" y="47490"/>
                </a:lnTo>
                <a:lnTo>
                  <a:pt x="75120" y="47480"/>
                </a:lnTo>
                <a:lnTo>
                  <a:pt x="75130" y="47470"/>
                </a:lnTo>
                <a:lnTo>
                  <a:pt x="75130" y="47450"/>
                </a:lnTo>
                <a:lnTo>
                  <a:pt x="75140" y="47410"/>
                </a:lnTo>
                <a:lnTo>
                  <a:pt x="75150" y="47390"/>
                </a:lnTo>
                <a:lnTo>
                  <a:pt x="75150" y="47370"/>
                </a:lnTo>
                <a:lnTo>
                  <a:pt x="75150" y="47360"/>
                </a:lnTo>
                <a:lnTo>
                  <a:pt x="75160" y="47350"/>
                </a:lnTo>
                <a:lnTo>
                  <a:pt x="75160" y="47340"/>
                </a:lnTo>
                <a:lnTo>
                  <a:pt x="75170" y="47340"/>
                </a:lnTo>
                <a:lnTo>
                  <a:pt x="75180" y="47330"/>
                </a:lnTo>
                <a:lnTo>
                  <a:pt x="75190" y="47320"/>
                </a:lnTo>
                <a:lnTo>
                  <a:pt x="75200" y="47310"/>
                </a:lnTo>
                <a:lnTo>
                  <a:pt x="75210" y="47290"/>
                </a:lnTo>
                <a:lnTo>
                  <a:pt x="75210" y="47280"/>
                </a:lnTo>
                <a:lnTo>
                  <a:pt x="75210" y="47270"/>
                </a:lnTo>
                <a:lnTo>
                  <a:pt x="75200" y="47260"/>
                </a:lnTo>
                <a:lnTo>
                  <a:pt x="75200" y="47250"/>
                </a:lnTo>
                <a:lnTo>
                  <a:pt x="75190" y="47250"/>
                </a:lnTo>
                <a:lnTo>
                  <a:pt x="75190" y="47230"/>
                </a:lnTo>
                <a:lnTo>
                  <a:pt x="75190" y="47210"/>
                </a:lnTo>
                <a:lnTo>
                  <a:pt x="75190" y="47200"/>
                </a:lnTo>
                <a:lnTo>
                  <a:pt x="75210" y="47160"/>
                </a:lnTo>
                <a:lnTo>
                  <a:pt x="75210" y="47140"/>
                </a:lnTo>
                <a:lnTo>
                  <a:pt x="75240" y="47110"/>
                </a:lnTo>
                <a:lnTo>
                  <a:pt x="75270" y="47080"/>
                </a:lnTo>
                <a:lnTo>
                  <a:pt x="75300" y="47030"/>
                </a:lnTo>
                <a:lnTo>
                  <a:pt x="75300" y="47020"/>
                </a:lnTo>
                <a:lnTo>
                  <a:pt x="75300" y="47010"/>
                </a:lnTo>
                <a:lnTo>
                  <a:pt x="75310" y="47000"/>
                </a:lnTo>
                <a:lnTo>
                  <a:pt x="75310" y="46970"/>
                </a:lnTo>
                <a:lnTo>
                  <a:pt x="75320" y="46960"/>
                </a:lnTo>
                <a:lnTo>
                  <a:pt x="75330" y="46950"/>
                </a:lnTo>
                <a:lnTo>
                  <a:pt x="75330" y="46940"/>
                </a:lnTo>
                <a:lnTo>
                  <a:pt x="75330" y="46920"/>
                </a:lnTo>
                <a:lnTo>
                  <a:pt x="75330" y="46890"/>
                </a:lnTo>
                <a:lnTo>
                  <a:pt x="75340" y="46890"/>
                </a:lnTo>
                <a:lnTo>
                  <a:pt x="75340" y="46880"/>
                </a:lnTo>
                <a:lnTo>
                  <a:pt x="75340" y="46860"/>
                </a:lnTo>
                <a:lnTo>
                  <a:pt x="75340" y="46850"/>
                </a:lnTo>
                <a:lnTo>
                  <a:pt x="75340" y="46810"/>
                </a:lnTo>
                <a:lnTo>
                  <a:pt x="75350" y="46800"/>
                </a:lnTo>
                <a:lnTo>
                  <a:pt x="75350" y="46790"/>
                </a:lnTo>
                <a:lnTo>
                  <a:pt x="75360" y="46780"/>
                </a:lnTo>
                <a:lnTo>
                  <a:pt x="75360" y="46770"/>
                </a:lnTo>
                <a:lnTo>
                  <a:pt x="75380" y="46740"/>
                </a:lnTo>
                <a:lnTo>
                  <a:pt x="75390" y="46730"/>
                </a:lnTo>
                <a:lnTo>
                  <a:pt x="75400" y="46720"/>
                </a:lnTo>
                <a:lnTo>
                  <a:pt x="75400" y="46710"/>
                </a:lnTo>
                <a:lnTo>
                  <a:pt x="75410" y="46700"/>
                </a:lnTo>
                <a:lnTo>
                  <a:pt x="75430" y="46680"/>
                </a:lnTo>
                <a:lnTo>
                  <a:pt x="75440" y="46660"/>
                </a:lnTo>
                <a:lnTo>
                  <a:pt x="75440" y="46650"/>
                </a:lnTo>
                <a:lnTo>
                  <a:pt x="75450" y="46650"/>
                </a:lnTo>
                <a:lnTo>
                  <a:pt x="75460" y="46640"/>
                </a:lnTo>
                <a:lnTo>
                  <a:pt x="75470" y="46640"/>
                </a:lnTo>
                <a:lnTo>
                  <a:pt x="75490" y="46640"/>
                </a:lnTo>
                <a:lnTo>
                  <a:pt x="75500" y="46630"/>
                </a:lnTo>
                <a:lnTo>
                  <a:pt x="75500" y="46610"/>
                </a:lnTo>
                <a:lnTo>
                  <a:pt x="75520" y="46590"/>
                </a:lnTo>
                <a:lnTo>
                  <a:pt x="75520" y="46580"/>
                </a:lnTo>
                <a:lnTo>
                  <a:pt x="75520" y="46570"/>
                </a:lnTo>
                <a:lnTo>
                  <a:pt x="75530" y="46550"/>
                </a:lnTo>
                <a:lnTo>
                  <a:pt x="75550" y="46530"/>
                </a:lnTo>
                <a:lnTo>
                  <a:pt x="75550" y="46510"/>
                </a:lnTo>
                <a:lnTo>
                  <a:pt x="75560" y="46500"/>
                </a:lnTo>
                <a:lnTo>
                  <a:pt x="75560" y="46490"/>
                </a:lnTo>
                <a:lnTo>
                  <a:pt x="75560" y="46450"/>
                </a:lnTo>
                <a:lnTo>
                  <a:pt x="75560" y="46440"/>
                </a:lnTo>
                <a:lnTo>
                  <a:pt x="75560" y="46380"/>
                </a:lnTo>
                <a:lnTo>
                  <a:pt x="75550" y="46370"/>
                </a:lnTo>
                <a:lnTo>
                  <a:pt x="75550" y="46340"/>
                </a:lnTo>
                <a:lnTo>
                  <a:pt x="75540" y="46270"/>
                </a:lnTo>
                <a:lnTo>
                  <a:pt x="75540" y="46240"/>
                </a:lnTo>
                <a:lnTo>
                  <a:pt x="75540" y="46230"/>
                </a:lnTo>
                <a:lnTo>
                  <a:pt x="75530" y="46170"/>
                </a:lnTo>
                <a:lnTo>
                  <a:pt x="75520" y="46140"/>
                </a:lnTo>
                <a:lnTo>
                  <a:pt x="75520" y="46080"/>
                </a:lnTo>
                <a:lnTo>
                  <a:pt x="75520" y="46030"/>
                </a:lnTo>
                <a:lnTo>
                  <a:pt x="75530" y="45980"/>
                </a:lnTo>
                <a:lnTo>
                  <a:pt x="75550" y="45840"/>
                </a:lnTo>
                <a:lnTo>
                  <a:pt x="75560" y="45760"/>
                </a:lnTo>
                <a:lnTo>
                  <a:pt x="75540" y="45680"/>
                </a:lnTo>
                <a:lnTo>
                  <a:pt x="75510" y="45660"/>
                </a:lnTo>
                <a:lnTo>
                  <a:pt x="75490" y="45630"/>
                </a:lnTo>
                <a:lnTo>
                  <a:pt x="75510" y="45660"/>
                </a:lnTo>
                <a:lnTo>
                  <a:pt x="75540" y="45680"/>
                </a:lnTo>
                <a:lnTo>
                  <a:pt x="75590" y="45710"/>
                </a:lnTo>
                <a:lnTo>
                  <a:pt x="75630" y="45740"/>
                </a:lnTo>
                <a:lnTo>
                  <a:pt x="75670" y="45760"/>
                </a:lnTo>
                <a:lnTo>
                  <a:pt x="75720" y="45790"/>
                </a:lnTo>
                <a:lnTo>
                  <a:pt x="75730" y="45800"/>
                </a:lnTo>
                <a:lnTo>
                  <a:pt x="75740" y="45800"/>
                </a:lnTo>
                <a:lnTo>
                  <a:pt x="75750" y="45810"/>
                </a:lnTo>
                <a:lnTo>
                  <a:pt x="75760" y="45810"/>
                </a:lnTo>
                <a:lnTo>
                  <a:pt x="75790" y="45820"/>
                </a:lnTo>
                <a:lnTo>
                  <a:pt x="75840" y="45830"/>
                </a:lnTo>
                <a:lnTo>
                  <a:pt x="75880" y="45840"/>
                </a:lnTo>
                <a:lnTo>
                  <a:pt x="75920" y="45850"/>
                </a:lnTo>
                <a:lnTo>
                  <a:pt x="75930" y="45850"/>
                </a:lnTo>
                <a:lnTo>
                  <a:pt x="75960" y="45860"/>
                </a:lnTo>
                <a:lnTo>
                  <a:pt x="76020" y="45870"/>
                </a:lnTo>
                <a:lnTo>
                  <a:pt x="76140" y="45890"/>
                </a:lnTo>
                <a:lnTo>
                  <a:pt x="76160" y="45900"/>
                </a:lnTo>
                <a:lnTo>
                  <a:pt x="76180" y="45900"/>
                </a:lnTo>
                <a:lnTo>
                  <a:pt x="76210" y="45910"/>
                </a:lnTo>
                <a:lnTo>
                  <a:pt x="76220" y="45910"/>
                </a:lnTo>
                <a:lnTo>
                  <a:pt x="76300" y="45920"/>
                </a:lnTo>
                <a:lnTo>
                  <a:pt x="76330" y="45930"/>
                </a:lnTo>
                <a:lnTo>
                  <a:pt x="76360" y="45930"/>
                </a:lnTo>
                <a:lnTo>
                  <a:pt x="76400" y="45930"/>
                </a:lnTo>
                <a:lnTo>
                  <a:pt x="76410" y="45930"/>
                </a:lnTo>
                <a:lnTo>
                  <a:pt x="76440" y="45930"/>
                </a:lnTo>
                <a:lnTo>
                  <a:pt x="76510" y="45920"/>
                </a:lnTo>
                <a:lnTo>
                  <a:pt x="76520" y="45920"/>
                </a:lnTo>
                <a:lnTo>
                  <a:pt x="76560" y="45920"/>
                </a:lnTo>
                <a:lnTo>
                  <a:pt x="76590" y="45910"/>
                </a:lnTo>
                <a:lnTo>
                  <a:pt x="76600" y="45910"/>
                </a:lnTo>
                <a:lnTo>
                  <a:pt x="76610" y="45910"/>
                </a:lnTo>
                <a:lnTo>
                  <a:pt x="76620" y="45910"/>
                </a:lnTo>
                <a:lnTo>
                  <a:pt x="76670" y="45910"/>
                </a:lnTo>
                <a:lnTo>
                  <a:pt x="76710" y="45900"/>
                </a:lnTo>
                <a:lnTo>
                  <a:pt x="76760" y="45900"/>
                </a:lnTo>
                <a:lnTo>
                  <a:pt x="76780" y="45890"/>
                </a:lnTo>
                <a:lnTo>
                  <a:pt x="76790" y="45890"/>
                </a:lnTo>
                <a:lnTo>
                  <a:pt x="76800" y="45890"/>
                </a:lnTo>
                <a:lnTo>
                  <a:pt x="76820" y="45890"/>
                </a:lnTo>
                <a:lnTo>
                  <a:pt x="76860" y="45880"/>
                </a:lnTo>
                <a:lnTo>
                  <a:pt x="76890" y="45870"/>
                </a:lnTo>
                <a:lnTo>
                  <a:pt x="76960" y="45850"/>
                </a:lnTo>
                <a:lnTo>
                  <a:pt x="76990" y="45840"/>
                </a:lnTo>
                <a:lnTo>
                  <a:pt x="77010" y="45830"/>
                </a:lnTo>
                <a:lnTo>
                  <a:pt x="77070" y="45810"/>
                </a:lnTo>
                <a:lnTo>
                  <a:pt x="77100" y="45800"/>
                </a:lnTo>
                <a:lnTo>
                  <a:pt x="77110" y="45800"/>
                </a:lnTo>
                <a:lnTo>
                  <a:pt x="77120" y="45790"/>
                </a:lnTo>
                <a:lnTo>
                  <a:pt x="77150" y="45790"/>
                </a:lnTo>
                <a:lnTo>
                  <a:pt x="77160" y="45780"/>
                </a:lnTo>
                <a:lnTo>
                  <a:pt x="77170" y="45780"/>
                </a:lnTo>
                <a:lnTo>
                  <a:pt x="77180" y="45770"/>
                </a:lnTo>
                <a:lnTo>
                  <a:pt x="77190" y="45760"/>
                </a:lnTo>
                <a:lnTo>
                  <a:pt x="77240" y="45740"/>
                </a:lnTo>
                <a:lnTo>
                  <a:pt x="77270" y="45730"/>
                </a:lnTo>
                <a:lnTo>
                  <a:pt x="77290" y="45720"/>
                </a:lnTo>
                <a:lnTo>
                  <a:pt x="77310" y="45720"/>
                </a:lnTo>
                <a:lnTo>
                  <a:pt x="77340" y="45710"/>
                </a:lnTo>
                <a:lnTo>
                  <a:pt x="77360" y="45720"/>
                </a:lnTo>
                <a:lnTo>
                  <a:pt x="77410" y="45720"/>
                </a:lnTo>
                <a:lnTo>
                  <a:pt x="77440" y="45720"/>
                </a:lnTo>
                <a:lnTo>
                  <a:pt x="77470" y="45720"/>
                </a:lnTo>
                <a:lnTo>
                  <a:pt x="77580" y="45730"/>
                </a:lnTo>
                <a:lnTo>
                  <a:pt x="77590" y="45730"/>
                </a:lnTo>
                <a:lnTo>
                  <a:pt x="77600" y="45730"/>
                </a:lnTo>
                <a:lnTo>
                  <a:pt x="77620" y="45730"/>
                </a:lnTo>
                <a:lnTo>
                  <a:pt x="77760" y="45740"/>
                </a:lnTo>
                <a:lnTo>
                  <a:pt x="77780" y="45740"/>
                </a:lnTo>
                <a:lnTo>
                  <a:pt x="77790" y="45740"/>
                </a:lnTo>
                <a:lnTo>
                  <a:pt x="77950" y="45740"/>
                </a:lnTo>
                <a:lnTo>
                  <a:pt x="78080" y="45750"/>
                </a:lnTo>
                <a:lnTo>
                  <a:pt x="78090" y="45750"/>
                </a:lnTo>
                <a:lnTo>
                  <a:pt x="78110" y="45750"/>
                </a:lnTo>
                <a:lnTo>
                  <a:pt x="78210" y="45750"/>
                </a:lnTo>
                <a:lnTo>
                  <a:pt x="78240" y="45750"/>
                </a:lnTo>
                <a:lnTo>
                  <a:pt x="78250" y="45750"/>
                </a:lnTo>
                <a:lnTo>
                  <a:pt x="78290" y="45760"/>
                </a:lnTo>
                <a:lnTo>
                  <a:pt x="78300" y="45760"/>
                </a:lnTo>
                <a:lnTo>
                  <a:pt x="78400" y="45760"/>
                </a:lnTo>
                <a:lnTo>
                  <a:pt x="78440" y="45760"/>
                </a:lnTo>
                <a:lnTo>
                  <a:pt x="78520" y="45760"/>
                </a:lnTo>
                <a:lnTo>
                  <a:pt x="78560" y="45770"/>
                </a:lnTo>
                <a:lnTo>
                  <a:pt x="78630" y="45770"/>
                </a:lnTo>
                <a:lnTo>
                  <a:pt x="78640" y="45770"/>
                </a:lnTo>
                <a:lnTo>
                  <a:pt x="78730" y="45770"/>
                </a:lnTo>
                <a:lnTo>
                  <a:pt x="78790" y="45780"/>
                </a:lnTo>
                <a:lnTo>
                  <a:pt x="78890" y="45780"/>
                </a:lnTo>
                <a:lnTo>
                  <a:pt x="79050" y="45790"/>
                </a:lnTo>
                <a:lnTo>
                  <a:pt x="79140" y="45790"/>
                </a:lnTo>
                <a:lnTo>
                  <a:pt x="79220" y="45790"/>
                </a:lnTo>
                <a:lnTo>
                  <a:pt x="79320" y="45800"/>
                </a:lnTo>
                <a:lnTo>
                  <a:pt x="79380" y="45800"/>
                </a:lnTo>
                <a:lnTo>
                  <a:pt x="79550" y="45810"/>
                </a:lnTo>
                <a:lnTo>
                  <a:pt x="79630" y="45810"/>
                </a:lnTo>
                <a:lnTo>
                  <a:pt x="79700" y="45810"/>
                </a:lnTo>
                <a:lnTo>
                  <a:pt x="79740" y="45810"/>
                </a:lnTo>
                <a:lnTo>
                  <a:pt x="80370" y="45840"/>
                </a:lnTo>
                <a:lnTo>
                  <a:pt x="80650" y="45850"/>
                </a:lnTo>
                <a:lnTo>
                  <a:pt x="80690" y="45850"/>
                </a:lnTo>
                <a:lnTo>
                  <a:pt x="80710" y="45850"/>
                </a:lnTo>
                <a:lnTo>
                  <a:pt x="80730" y="45850"/>
                </a:lnTo>
                <a:lnTo>
                  <a:pt x="80770" y="45850"/>
                </a:lnTo>
                <a:lnTo>
                  <a:pt x="80800" y="45850"/>
                </a:lnTo>
                <a:lnTo>
                  <a:pt x="80800" y="45860"/>
                </a:lnTo>
                <a:lnTo>
                  <a:pt x="80800" y="45900"/>
                </a:lnTo>
                <a:lnTo>
                  <a:pt x="80800" y="45950"/>
                </a:lnTo>
                <a:lnTo>
                  <a:pt x="80800" y="46030"/>
                </a:lnTo>
                <a:lnTo>
                  <a:pt x="80800" y="46120"/>
                </a:lnTo>
                <a:lnTo>
                  <a:pt x="80800" y="46210"/>
                </a:lnTo>
                <a:lnTo>
                  <a:pt x="80810" y="46300"/>
                </a:lnTo>
                <a:lnTo>
                  <a:pt x="80810" y="46380"/>
                </a:lnTo>
                <a:lnTo>
                  <a:pt x="80810" y="46470"/>
                </a:lnTo>
                <a:lnTo>
                  <a:pt x="80810" y="46560"/>
                </a:lnTo>
                <a:lnTo>
                  <a:pt x="80810" y="46650"/>
                </a:lnTo>
                <a:lnTo>
                  <a:pt x="80810" y="46690"/>
                </a:lnTo>
                <a:lnTo>
                  <a:pt x="80810" y="46740"/>
                </a:lnTo>
                <a:lnTo>
                  <a:pt x="80810" y="46790"/>
                </a:lnTo>
                <a:lnTo>
                  <a:pt x="80810" y="46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