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Kotido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oti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610" y="30290"/>
                </a:moveTo>
                <a:lnTo>
                  <a:pt x="76510" y="30230"/>
                </a:lnTo>
                <a:lnTo>
                  <a:pt x="76270" y="30080"/>
                </a:lnTo>
                <a:lnTo>
                  <a:pt x="75820" y="29790"/>
                </a:lnTo>
                <a:lnTo>
                  <a:pt x="75260" y="29440"/>
                </a:lnTo>
                <a:lnTo>
                  <a:pt x="75260" y="29270"/>
                </a:lnTo>
                <a:lnTo>
                  <a:pt x="75270" y="29210"/>
                </a:lnTo>
                <a:lnTo>
                  <a:pt x="75270" y="29100"/>
                </a:lnTo>
                <a:lnTo>
                  <a:pt x="75280" y="29020"/>
                </a:lnTo>
                <a:lnTo>
                  <a:pt x="75280" y="28980"/>
                </a:lnTo>
                <a:lnTo>
                  <a:pt x="75310" y="28690"/>
                </a:lnTo>
                <a:lnTo>
                  <a:pt x="75320" y="28670"/>
                </a:lnTo>
                <a:lnTo>
                  <a:pt x="75320" y="28650"/>
                </a:lnTo>
                <a:lnTo>
                  <a:pt x="75340" y="28580"/>
                </a:lnTo>
                <a:lnTo>
                  <a:pt x="75330" y="28530"/>
                </a:lnTo>
                <a:lnTo>
                  <a:pt x="75330" y="28520"/>
                </a:lnTo>
                <a:lnTo>
                  <a:pt x="75330" y="28500"/>
                </a:lnTo>
                <a:lnTo>
                  <a:pt x="75340" y="28470"/>
                </a:lnTo>
                <a:lnTo>
                  <a:pt x="75340" y="28450"/>
                </a:lnTo>
                <a:lnTo>
                  <a:pt x="75400" y="28270"/>
                </a:lnTo>
                <a:lnTo>
                  <a:pt x="75440" y="28140"/>
                </a:lnTo>
                <a:lnTo>
                  <a:pt x="75480" y="27960"/>
                </a:lnTo>
                <a:lnTo>
                  <a:pt x="75580" y="27540"/>
                </a:lnTo>
                <a:lnTo>
                  <a:pt x="75590" y="27540"/>
                </a:lnTo>
                <a:lnTo>
                  <a:pt x="75600" y="27530"/>
                </a:lnTo>
                <a:lnTo>
                  <a:pt x="75610" y="27530"/>
                </a:lnTo>
                <a:lnTo>
                  <a:pt x="75620" y="27530"/>
                </a:lnTo>
                <a:lnTo>
                  <a:pt x="75630" y="27520"/>
                </a:lnTo>
                <a:lnTo>
                  <a:pt x="75630" y="27500"/>
                </a:lnTo>
                <a:lnTo>
                  <a:pt x="75630" y="27490"/>
                </a:lnTo>
                <a:lnTo>
                  <a:pt x="75630" y="27480"/>
                </a:lnTo>
                <a:lnTo>
                  <a:pt x="75620" y="27470"/>
                </a:lnTo>
                <a:lnTo>
                  <a:pt x="75620" y="27460"/>
                </a:lnTo>
                <a:lnTo>
                  <a:pt x="75620" y="27450"/>
                </a:lnTo>
                <a:lnTo>
                  <a:pt x="75620" y="27440"/>
                </a:lnTo>
                <a:lnTo>
                  <a:pt x="75610" y="27430"/>
                </a:lnTo>
                <a:lnTo>
                  <a:pt x="75600" y="27430"/>
                </a:lnTo>
                <a:lnTo>
                  <a:pt x="75600" y="27420"/>
                </a:lnTo>
                <a:lnTo>
                  <a:pt x="75590" y="27400"/>
                </a:lnTo>
                <a:lnTo>
                  <a:pt x="75580" y="27390"/>
                </a:lnTo>
                <a:lnTo>
                  <a:pt x="75570" y="27370"/>
                </a:lnTo>
                <a:lnTo>
                  <a:pt x="75560" y="27360"/>
                </a:lnTo>
                <a:lnTo>
                  <a:pt x="75560" y="27350"/>
                </a:lnTo>
                <a:lnTo>
                  <a:pt x="75550" y="27310"/>
                </a:lnTo>
                <a:lnTo>
                  <a:pt x="75520" y="27290"/>
                </a:lnTo>
                <a:lnTo>
                  <a:pt x="75510" y="27280"/>
                </a:lnTo>
                <a:lnTo>
                  <a:pt x="75500" y="27270"/>
                </a:lnTo>
                <a:lnTo>
                  <a:pt x="75490" y="27270"/>
                </a:lnTo>
                <a:lnTo>
                  <a:pt x="75480" y="27270"/>
                </a:lnTo>
                <a:lnTo>
                  <a:pt x="75470" y="27260"/>
                </a:lnTo>
                <a:lnTo>
                  <a:pt x="75460" y="27240"/>
                </a:lnTo>
                <a:lnTo>
                  <a:pt x="75440" y="27200"/>
                </a:lnTo>
                <a:lnTo>
                  <a:pt x="75460" y="27140"/>
                </a:lnTo>
                <a:lnTo>
                  <a:pt x="75460" y="27130"/>
                </a:lnTo>
                <a:lnTo>
                  <a:pt x="75460" y="27120"/>
                </a:lnTo>
                <a:lnTo>
                  <a:pt x="75470" y="27120"/>
                </a:lnTo>
                <a:lnTo>
                  <a:pt x="75480" y="27110"/>
                </a:lnTo>
                <a:lnTo>
                  <a:pt x="75480" y="27100"/>
                </a:lnTo>
                <a:lnTo>
                  <a:pt x="75470" y="27100"/>
                </a:lnTo>
                <a:lnTo>
                  <a:pt x="75470" y="27090"/>
                </a:lnTo>
                <a:lnTo>
                  <a:pt x="75470" y="27080"/>
                </a:lnTo>
                <a:lnTo>
                  <a:pt x="75470" y="27070"/>
                </a:lnTo>
                <a:lnTo>
                  <a:pt x="75470" y="27060"/>
                </a:lnTo>
                <a:lnTo>
                  <a:pt x="75470" y="27050"/>
                </a:lnTo>
                <a:lnTo>
                  <a:pt x="75460" y="27050"/>
                </a:lnTo>
                <a:lnTo>
                  <a:pt x="75460" y="27040"/>
                </a:lnTo>
                <a:lnTo>
                  <a:pt x="75460" y="27030"/>
                </a:lnTo>
                <a:lnTo>
                  <a:pt x="75460" y="27020"/>
                </a:lnTo>
                <a:lnTo>
                  <a:pt x="75470" y="27010"/>
                </a:lnTo>
                <a:lnTo>
                  <a:pt x="75470" y="27000"/>
                </a:lnTo>
                <a:lnTo>
                  <a:pt x="75480" y="27000"/>
                </a:lnTo>
                <a:lnTo>
                  <a:pt x="75480" y="26990"/>
                </a:lnTo>
                <a:lnTo>
                  <a:pt x="75480" y="26980"/>
                </a:lnTo>
                <a:lnTo>
                  <a:pt x="75480" y="26970"/>
                </a:lnTo>
                <a:lnTo>
                  <a:pt x="75480" y="26950"/>
                </a:lnTo>
                <a:lnTo>
                  <a:pt x="75480" y="26940"/>
                </a:lnTo>
                <a:lnTo>
                  <a:pt x="75480" y="26930"/>
                </a:lnTo>
                <a:lnTo>
                  <a:pt x="75490" y="26920"/>
                </a:lnTo>
                <a:lnTo>
                  <a:pt x="75490" y="26910"/>
                </a:lnTo>
                <a:lnTo>
                  <a:pt x="75500" y="26900"/>
                </a:lnTo>
                <a:lnTo>
                  <a:pt x="75490" y="26890"/>
                </a:lnTo>
                <a:lnTo>
                  <a:pt x="75490" y="26880"/>
                </a:lnTo>
                <a:lnTo>
                  <a:pt x="75490" y="26870"/>
                </a:lnTo>
                <a:lnTo>
                  <a:pt x="75480" y="26870"/>
                </a:lnTo>
                <a:lnTo>
                  <a:pt x="75490" y="26860"/>
                </a:lnTo>
                <a:lnTo>
                  <a:pt x="75490" y="26850"/>
                </a:lnTo>
                <a:lnTo>
                  <a:pt x="75480" y="26850"/>
                </a:lnTo>
                <a:lnTo>
                  <a:pt x="75480" y="26840"/>
                </a:lnTo>
                <a:lnTo>
                  <a:pt x="75480" y="26830"/>
                </a:lnTo>
                <a:lnTo>
                  <a:pt x="75480" y="26820"/>
                </a:lnTo>
                <a:lnTo>
                  <a:pt x="75480" y="26810"/>
                </a:lnTo>
                <a:lnTo>
                  <a:pt x="75480" y="26800"/>
                </a:lnTo>
                <a:lnTo>
                  <a:pt x="75480" y="26790"/>
                </a:lnTo>
                <a:lnTo>
                  <a:pt x="75480" y="26780"/>
                </a:lnTo>
                <a:lnTo>
                  <a:pt x="75480" y="26770"/>
                </a:lnTo>
                <a:lnTo>
                  <a:pt x="75480" y="26760"/>
                </a:lnTo>
                <a:lnTo>
                  <a:pt x="75480" y="26750"/>
                </a:lnTo>
                <a:lnTo>
                  <a:pt x="75470" y="26750"/>
                </a:lnTo>
                <a:lnTo>
                  <a:pt x="75470" y="26730"/>
                </a:lnTo>
                <a:lnTo>
                  <a:pt x="75470" y="26720"/>
                </a:lnTo>
                <a:lnTo>
                  <a:pt x="75470" y="26710"/>
                </a:lnTo>
                <a:lnTo>
                  <a:pt x="75460" y="26690"/>
                </a:lnTo>
                <a:lnTo>
                  <a:pt x="75460" y="26680"/>
                </a:lnTo>
                <a:lnTo>
                  <a:pt x="75460" y="26670"/>
                </a:lnTo>
                <a:lnTo>
                  <a:pt x="75460" y="26660"/>
                </a:lnTo>
                <a:lnTo>
                  <a:pt x="75470" y="26650"/>
                </a:lnTo>
                <a:lnTo>
                  <a:pt x="75460" y="26640"/>
                </a:lnTo>
                <a:lnTo>
                  <a:pt x="75460" y="26630"/>
                </a:lnTo>
                <a:lnTo>
                  <a:pt x="75460" y="26620"/>
                </a:lnTo>
                <a:lnTo>
                  <a:pt x="75470" y="26610"/>
                </a:lnTo>
                <a:lnTo>
                  <a:pt x="75470" y="26600"/>
                </a:lnTo>
                <a:lnTo>
                  <a:pt x="75470" y="26590"/>
                </a:lnTo>
                <a:lnTo>
                  <a:pt x="75470" y="26580"/>
                </a:lnTo>
                <a:lnTo>
                  <a:pt x="75470" y="26570"/>
                </a:lnTo>
                <a:lnTo>
                  <a:pt x="75480" y="26570"/>
                </a:lnTo>
                <a:lnTo>
                  <a:pt x="75480" y="26560"/>
                </a:lnTo>
                <a:lnTo>
                  <a:pt x="75470" y="26560"/>
                </a:lnTo>
                <a:lnTo>
                  <a:pt x="75470" y="26550"/>
                </a:lnTo>
                <a:lnTo>
                  <a:pt x="75470" y="26540"/>
                </a:lnTo>
                <a:lnTo>
                  <a:pt x="75480" y="26540"/>
                </a:lnTo>
                <a:lnTo>
                  <a:pt x="75480" y="26530"/>
                </a:lnTo>
                <a:lnTo>
                  <a:pt x="75480" y="26520"/>
                </a:lnTo>
                <a:lnTo>
                  <a:pt x="75480" y="26510"/>
                </a:lnTo>
                <a:lnTo>
                  <a:pt x="75490" y="26500"/>
                </a:lnTo>
                <a:lnTo>
                  <a:pt x="75480" y="26490"/>
                </a:lnTo>
                <a:lnTo>
                  <a:pt x="75480" y="26480"/>
                </a:lnTo>
                <a:lnTo>
                  <a:pt x="75490" y="26470"/>
                </a:lnTo>
                <a:lnTo>
                  <a:pt x="75490" y="26460"/>
                </a:lnTo>
                <a:lnTo>
                  <a:pt x="75500" y="26450"/>
                </a:lnTo>
                <a:lnTo>
                  <a:pt x="75500" y="26440"/>
                </a:lnTo>
                <a:lnTo>
                  <a:pt x="75490" y="26430"/>
                </a:lnTo>
                <a:lnTo>
                  <a:pt x="75490" y="26420"/>
                </a:lnTo>
                <a:lnTo>
                  <a:pt x="75480" y="26410"/>
                </a:lnTo>
                <a:lnTo>
                  <a:pt x="75490" y="26410"/>
                </a:lnTo>
                <a:lnTo>
                  <a:pt x="75490" y="26400"/>
                </a:lnTo>
                <a:lnTo>
                  <a:pt x="75490" y="26390"/>
                </a:lnTo>
                <a:lnTo>
                  <a:pt x="75480" y="26390"/>
                </a:lnTo>
                <a:lnTo>
                  <a:pt x="75480" y="26380"/>
                </a:lnTo>
                <a:lnTo>
                  <a:pt x="75470" y="26380"/>
                </a:lnTo>
                <a:lnTo>
                  <a:pt x="75470" y="26370"/>
                </a:lnTo>
                <a:lnTo>
                  <a:pt x="75460" y="26360"/>
                </a:lnTo>
                <a:lnTo>
                  <a:pt x="75470" y="26360"/>
                </a:lnTo>
                <a:lnTo>
                  <a:pt x="75470" y="26350"/>
                </a:lnTo>
                <a:lnTo>
                  <a:pt x="75470" y="26340"/>
                </a:lnTo>
                <a:lnTo>
                  <a:pt x="75470" y="26330"/>
                </a:lnTo>
                <a:lnTo>
                  <a:pt x="75460" y="26320"/>
                </a:lnTo>
                <a:lnTo>
                  <a:pt x="75460" y="26310"/>
                </a:lnTo>
                <a:lnTo>
                  <a:pt x="75460" y="26300"/>
                </a:lnTo>
                <a:lnTo>
                  <a:pt x="75450" y="26300"/>
                </a:lnTo>
                <a:lnTo>
                  <a:pt x="75450" y="26290"/>
                </a:lnTo>
                <a:lnTo>
                  <a:pt x="75450" y="26280"/>
                </a:lnTo>
                <a:lnTo>
                  <a:pt x="75450" y="26270"/>
                </a:lnTo>
                <a:lnTo>
                  <a:pt x="75440" y="26260"/>
                </a:lnTo>
                <a:lnTo>
                  <a:pt x="75430" y="26240"/>
                </a:lnTo>
                <a:lnTo>
                  <a:pt x="75420" y="26230"/>
                </a:lnTo>
                <a:lnTo>
                  <a:pt x="75410" y="26210"/>
                </a:lnTo>
                <a:lnTo>
                  <a:pt x="75410" y="26200"/>
                </a:lnTo>
                <a:lnTo>
                  <a:pt x="75410" y="26190"/>
                </a:lnTo>
                <a:lnTo>
                  <a:pt x="75410" y="26180"/>
                </a:lnTo>
                <a:lnTo>
                  <a:pt x="75400" y="26180"/>
                </a:lnTo>
                <a:lnTo>
                  <a:pt x="75400" y="26170"/>
                </a:lnTo>
                <a:lnTo>
                  <a:pt x="75390" y="26160"/>
                </a:lnTo>
                <a:lnTo>
                  <a:pt x="75380" y="26160"/>
                </a:lnTo>
                <a:lnTo>
                  <a:pt x="75370" y="26150"/>
                </a:lnTo>
                <a:lnTo>
                  <a:pt x="75370" y="26140"/>
                </a:lnTo>
                <a:lnTo>
                  <a:pt x="75370" y="26130"/>
                </a:lnTo>
                <a:lnTo>
                  <a:pt x="75360" y="26130"/>
                </a:lnTo>
                <a:lnTo>
                  <a:pt x="75350" y="26120"/>
                </a:lnTo>
                <a:lnTo>
                  <a:pt x="75350" y="26110"/>
                </a:lnTo>
                <a:lnTo>
                  <a:pt x="75330" y="26090"/>
                </a:lnTo>
                <a:lnTo>
                  <a:pt x="75330" y="26080"/>
                </a:lnTo>
                <a:lnTo>
                  <a:pt x="75320" y="26080"/>
                </a:lnTo>
                <a:lnTo>
                  <a:pt x="75320" y="26070"/>
                </a:lnTo>
                <a:lnTo>
                  <a:pt x="75320" y="26060"/>
                </a:lnTo>
                <a:lnTo>
                  <a:pt x="75310" y="26050"/>
                </a:lnTo>
                <a:lnTo>
                  <a:pt x="75290" y="26040"/>
                </a:lnTo>
                <a:lnTo>
                  <a:pt x="75290" y="26030"/>
                </a:lnTo>
                <a:lnTo>
                  <a:pt x="75280" y="26030"/>
                </a:lnTo>
                <a:lnTo>
                  <a:pt x="75280" y="26020"/>
                </a:lnTo>
                <a:lnTo>
                  <a:pt x="75270" y="26010"/>
                </a:lnTo>
                <a:lnTo>
                  <a:pt x="75270" y="26000"/>
                </a:lnTo>
                <a:lnTo>
                  <a:pt x="75260" y="26000"/>
                </a:lnTo>
                <a:lnTo>
                  <a:pt x="75250" y="26000"/>
                </a:lnTo>
                <a:lnTo>
                  <a:pt x="75250" y="25990"/>
                </a:lnTo>
                <a:lnTo>
                  <a:pt x="75250" y="25980"/>
                </a:lnTo>
                <a:lnTo>
                  <a:pt x="75240" y="25980"/>
                </a:lnTo>
                <a:lnTo>
                  <a:pt x="75240" y="25970"/>
                </a:lnTo>
                <a:lnTo>
                  <a:pt x="75230" y="25960"/>
                </a:lnTo>
                <a:lnTo>
                  <a:pt x="75220" y="25950"/>
                </a:lnTo>
                <a:lnTo>
                  <a:pt x="75220" y="25940"/>
                </a:lnTo>
                <a:lnTo>
                  <a:pt x="75210" y="25940"/>
                </a:lnTo>
                <a:lnTo>
                  <a:pt x="75200" y="25930"/>
                </a:lnTo>
                <a:lnTo>
                  <a:pt x="75190" y="25920"/>
                </a:lnTo>
                <a:lnTo>
                  <a:pt x="75190" y="25910"/>
                </a:lnTo>
                <a:lnTo>
                  <a:pt x="75190" y="25900"/>
                </a:lnTo>
                <a:lnTo>
                  <a:pt x="75180" y="25900"/>
                </a:lnTo>
                <a:lnTo>
                  <a:pt x="75180" y="25890"/>
                </a:lnTo>
                <a:lnTo>
                  <a:pt x="75180" y="25880"/>
                </a:lnTo>
                <a:lnTo>
                  <a:pt x="75170" y="25880"/>
                </a:lnTo>
                <a:lnTo>
                  <a:pt x="75160" y="25860"/>
                </a:lnTo>
                <a:lnTo>
                  <a:pt x="75160" y="25850"/>
                </a:lnTo>
                <a:lnTo>
                  <a:pt x="75160" y="25840"/>
                </a:lnTo>
                <a:lnTo>
                  <a:pt x="75160" y="25830"/>
                </a:lnTo>
                <a:lnTo>
                  <a:pt x="75160" y="25820"/>
                </a:lnTo>
                <a:lnTo>
                  <a:pt x="75150" y="25810"/>
                </a:lnTo>
                <a:lnTo>
                  <a:pt x="75150" y="25790"/>
                </a:lnTo>
                <a:lnTo>
                  <a:pt x="75150" y="25760"/>
                </a:lnTo>
                <a:lnTo>
                  <a:pt x="75150" y="25750"/>
                </a:lnTo>
                <a:lnTo>
                  <a:pt x="75150" y="25730"/>
                </a:lnTo>
                <a:lnTo>
                  <a:pt x="75150" y="25720"/>
                </a:lnTo>
                <a:lnTo>
                  <a:pt x="75150" y="25710"/>
                </a:lnTo>
                <a:lnTo>
                  <a:pt x="75150" y="25690"/>
                </a:lnTo>
                <a:lnTo>
                  <a:pt x="75150" y="25680"/>
                </a:lnTo>
                <a:lnTo>
                  <a:pt x="75150" y="25670"/>
                </a:lnTo>
                <a:lnTo>
                  <a:pt x="75150" y="25640"/>
                </a:lnTo>
                <a:lnTo>
                  <a:pt x="75140" y="25580"/>
                </a:lnTo>
                <a:lnTo>
                  <a:pt x="75080" y="25520"/>
                </a:lnTo>
                <a:lnTo>
                  <a:pt x="75070" y="25520"/>
                </a:lnTo>
                <a:lnTo>
                  <a:pt x="75070" y="25510"/>
                </a:lnTo>
                <a:lnTo>
                  <a:pt x="75050" y="25480"/>
                </a:lnTo>
                <a:lnTo>
                  <a:pt x="75040" y="25480"/>
                </a:lnTo>
                <a:lnTo>
                  <a:pt x="75030" y="25470"/>
                </a:lnTo>
                <a:lnTo>
                  <a:pt x="75020" y="25470"/>
                </a:lnTo>
                <a:lnTo>
                  <a:pt x="75020" y="25460"/>
                </a:lnTo>
                <a:lnTo>
                  <a:pt x="75020" y="25450"/>
                </a:lnTo>
                <a:lnTo>
                  <a:pt x="75010" y="25430"/>
                </a:lnTo>
                <a:lnTo>
                  <a:pt x="75010" y="25420"/>
                </a:lnTo>
                <a:lnTo>
                  <a:pt x="75010" y="25410"/>
                </a:lnTo>
                <a:lnTo>
                  <a:pt x="75020" y="25400"/>
                </a:lnTo>
                <a:lnTo>
                  <a:pt x="75020" y="25390"/>
                </a:lnTo>
                <a:lnTo>
                  <a:pt x="75020" y="25380"/>
                </a:lnTo>
                <a:lnTo>
                  <a:pt x="75020" y="25370"/>
                </a:lnTo>
                <a:lnTo>
                  <a:pt x="75020" y="25360"/>
                </a:lnTo>
                <a:lnTo>
                  <a:pt x="75030" y="25360"/>
                </a:lnTo>
                <a:lnTo>
                  <a:pt x="75030" y="25350"/>
                </a:lnTo>
                <a:lnTo>
                  <a:pt x="75030" y="25340"/>
                </a:lnTo>
                <a:lnTo>
                  <a:pt x="75030" y="25330"/>
                </a:lnTo>
                <a:lnTo>
                  <a:pt x="75040" y="25310"/>
                </a:lnTo>
                <a:lnTo>
                  <a:pt x="75040" y="25300"/>
                </a:lnTo>
                <a:lnTo>
                  <a:pt x="75050" y="25290"/>
                </a:lnTo>
                <a:lnTo>
                  <a:pt x="75050" y="25280"/>
                </a:lnTo>
                <a:lnTo>
                  <a:pt x="75050" y="25270"/>
                </a:lnTo>
                <a:lnTo>
                  <a:pt x="75040" y="25260"/>
                </a:lnTo>
                <a:lnTo>
                  <a:pt x="75050" y="25260"/>
                </a:lnTo>
                <a:lnTo>
                  <a:pt x="75050" y="25250"/>
                </a:lnTo>
                <a:lnTo>
                  <a:pt x="75050" y="25240"/>
                </a:lnTo>
                <a:lnTo>
                  <a:pt x="75050" y="25230"/>
                </a:lnTo>
                <a:lnTo>
                  <a:pt x="75060" y="25220"/>
                </a:lnTo>
                <a:lnTo>
                  <a:pt x="75060" y="25210"/>
                </a:lnTo>
                <a:lnTo>
                  <a:pt x="75060" y="25200"/>
                </a:lnTo>
                <a:lnTo>
                  <a:pt x="75060" y="25190"/>
                </a:lnTo>
                <a:lnTo>
                  <a:pt x="75050" y="25160"/>
                </a:lnTo>
                <a:lnTo>
                  <a:pt x="75050" y="25140"/>
                </a:lnTo>
                <a:lnTo>
                  <a:pt x="75040" y="25130"/>
                </a:lnTo>
                <a:lnTo>
                  <a:pt x="75030" y="25110"/>
                </a:lnTo>
                <a:lnTo>
                  <a:pt x="75020" y="25090"/>
                </a:lnTo>
                <a:lnTo>
                  <a:pt x="75020" y="25080"/>
                </a:lnTo>
                <a:lnTo>
                  <a:pt x="75010" y="25080"/>
                </a:lnTo>
                <a:lnTo>
                  <a:pt x="75010" y="25070"/>
                </a:lnTo>
                <a:lnTo>
                  <a:pt x="75000" y="25070"/>
                </a:lnTo>
                <a:lnTo>
                  <a:pt x="74990" y="25060"/>
                </a:lnTo>
                <a:lnTo>
                  <a:pt x="74980" y="25060"/>
                </a:lnTo>
                <a:lnTo>
                  <a:pt x="74970" y="25050"/>
                </a:lnTo>
                <a:lnTo>
                  <a:pt x="74950" y="25050"/>
                </a:lnTo>
                <a:lnTo>
                  <a:pt x="74920" y="25040"/>
                </a:lnTo>
                <a:lnTo>
                  <a:pt x="74910" y="25040"/>
                </a:lnTo>
                <a:lnTo>
                  <a:pt x="74900" y="25030"/>
                </a:lnTo>
                <a:lnTo>
                  <a:pt x="74890" y="25030"/>
                </a:lnTo>
                <a:lnTo>
                  <a:pt x="74880" y="25030"/>
                </a:lnTo>
                <a:lnTo>
                  <a:pt x="74860" y="25020"/>
                </a:lnTo>
                <a:lnTo>
                  <a:pt x="74840" y="25010"/>
                </a:lnTo>
                <a:lnTo>
                  <a:pt x="74830" y="25010"/>
                </a:lnTo>
                <a:lnTo>
                  <a:pt x="74820" y="25010"/>
                </a:lnTo>
                <a:lnTo>
                  <a:pt x="74810" y="25010"/>
                </a:lnTo>
                <a:lnTo>
                  <a:pt x="74800" y="25000"/>
                </a:lnTo>
                <a:lnTo>
                  <a:pt x="74790" y="25000"/>
                </a:lnTo>
                <a:lnTo>
                  <a:pt x="74130" y="24520"/>
                </a:lnTo>
                <a:lnTo>
                  <a:pt x="74040" y="24450"/>
                </a:lnTo>
                <a:lnTo>
                  <a:pt x="74030" y="24450"/>
                </a:lnTo>
                <a:lnTo>
                  <a:pt x="73980" y="24470"/>
                </a:lnTo>
                <a:lnTo>
                  <a:pt x="73760" y="24550"/>
                </a:lnTo>
                <a:lnTo>
                  <a:pt x="73750" y="24550"/>
                </a:lnTo>
                <a:lnTo>
                  <a:pt x="73710" y="24560"/>
                </a:lnTo>
                <a:lnTo>
                  <a:pt x="73660" y="24570"/>
                </a:lnTo>
                <a:lnTo>
                  <a:pt x="73590" y="24600"/>
                </a:lnTo>
                <a:lnTo>
                  <a:pt x="73570" y="24610"/>
                </a:lnTo>
                <a:lnTo>
                  <a:pt x="73530" y="24620"/>
                </a:lnTo>
                <a:lnTo>
                  <a:pt x="73500" y="24630"/>
                </a:lnTo>
                <a:lnTo>
                  <a:pt x="73440" y="24650"/>
                </a:lnTo>
                <a:lnTo>
                  <a:pt x="73420" y="24660"/>
                </a:lnTo>
                <a:lnTo>
                  <a:pt x="73380" y="24680"/>
                </a:lnTo>
                <a:lnTo>
                  <a:pt x="73340" y="24690"/>
                </a:lnTo>
                <a:lnTo>
                  <a:pt x="73300" y="24700"/>
                </a:lnTo>
                <a:lnTo>
                  <a:pt x="73280" y="24710"/>
                </a:lnTo>
                <a:lnTo>
                  <a:pt x="73250" y="24720"/>
                </a:lnTo>
                <a:lnTo>
                  <a:pt x="73240" y="24720"/>
                </a:lnTo>
                <a:lnTo>
                  <a:pt x="73230" y="24730"/>
                </a:lnTo>
                <a:lnTo>
                  <a:pt x="73220" y="24730"/>
                </a:lnTo>
                <a:lnTo>
                  <a:pt x="73210" y="24730"/>
                </a:lnTo>
                <a:lnTo>
                  <a:pt x="73200" y="24730"/>
                </a:lnTo>
                <a:lnTo>
                  <a:pt x="73190" y="24720"/>
                </a:lnTo>
                <a:lnTo>
                  <a:pt x="73180" y="24710"/>
                </a:lnTo>
                <a:lnTo>
                  <a:pt x="73170" y="24700"/>
                </a:lnTo>
                <a:lnTo>
                  <a:pt x="73160" y="24700"/>
                </a:lnTo>
                <a:lnTo>
                  <a:pt x="73150" y="24690"/>
                </a:lnTo>
                <a:lnTo>
                  <a:pt x="73140" y="24680"/>
                </a:lnTo>
                <a:lnTo>
                  <a:pt x="73140" y="24670"/>
                </a:lnTo>
                <a:lnTo>
                  <a:pt x="73130" y="24660"/>
                </a:lnTo>
                <a:lnTo>
                  <a:pt x="73120" y="24660"/>
                </a:lnTo>
                <a:lnTo>
                  <a:pt x="73110" y="24660"/>
                </a:lnTo>
                <a:lnTo>
                  <a:pt x="73100" y="24660"/>
                </a:lnTo>
                <a:lnTo>
                  <a:pt x="73090" y="24640"/>
                </a:lnTo>
                <a:lnTo>
                  <a:pt x="73080" y="24630"/>
                </a:lnTo>
                <a:lnTo>
                  <a:pt x="73080" y="24610"/>
                </a:lnTo>
                <a:lnTo>
                  <a:pt x="73070" y="24610"/>
                </a:lnTo>
                <a:lnTo>
                  <a:pt x="73060" y="24610"/>
                </a:lnTo>
                <a:lnTo>
                  <a:pt x="73050" y="24600"/>
                </a:lnTo>
                <a:lnTo>
                  <a:pt x="73050" y="24590"/>
                </a:lnTo>
                <a:lnTo>
                  <a:pt x="73040" y="24590"/>
                </a:lnTo>
                <a:lnTo>
                  <a:pt x="73040" y="24580"/>
                </a:lnTo>
                <a:lnTo>
                  <a:pt x="73020" y="24580"/>
                </a:lnTo>
                <a:lnTo>
                  <a:pt x="73010" y="24580"/>
                </a:lnTo>
                <a:lnTo>
                  <a:pt x="73020" y="24570"/>
                </a:lnTo>
                <a:lnTo>
                  <a:pt x="73010" y="24560"/>
                </a:lnTo>
                <a:lnTo>
                  <a:pt x="73000" y="24560"/>
                </a:lnTo>
                <a:lnTo>
                  <a:pt x="73000" y="24550"/>
                </a:lnTo>
                <a:lnTo>
                  <a:pt x="72990" y="24540"/>
                </a:lnTo>
                <a:lnTo>
                  <a:pt x="72980" y="24520"/>
                </a:lnTo>
                <a:lnTo>
                  <a:pt x="72970" y="24520"/>
                </a:lnTo>
                <a:lnTo>
                  <a:pt x="72960" y="24520"/>
                </a:lnTo>
                <a:lnTo>
                  <a:pt x="72950" y="24520"/>
                </a:lnTo>
                <a:lnTo>
                  <a:pt x="72940" y="24510"/>
                </a:lnTo>
                <a:lnTo>
                  <a:pt x="72930" y="24510"/>
                </a:lnTo>
                <a:lnTo>
                  <a:pt x="72920" y="24510"/>
                </a:lnTo>
                <a:lnTo>
                  <a:pt x="72910" y="24510"/>
                </a:lnTo>
                <a:lnTo>
                  <a:pt x="72900" y="24500"/>
                </a:lnTo>
                <a:lnTo>
                  <a:pt x="72890" y="24500"/>
                </a:lnTo>
                <a:lnTo>
                  <a:pt x="72880" y="24500"/>
                </a:lnTo>
                <a:lnTo>
                  <a:pt x="72880" y="24490"/>
                </a:lnTo>
                <a:lnTo>
                  <a:pt x="72870" y="24490"/>
                </a:lnTo>
                <a:lnTo>
                  <a:pt x="72870" y="24480"/>
                </a:lnTo>
                <a:lnTo>
                  <a:pt x="72860" y="24480"/>
                </a:lnTo>
                <a:lnTo>
                  <a:pt x="72850" y="24470"/>
                </a:lnTo>
                <a:lnTo>
                  <a:pt x="72850" y="24450"/>
                </a:lnTo>
                <a:lnTo>
                  <a:pt x="72830" y="24430"/>
                </a:lnTo>
                <a:lnTo>
                  <a:pt x="72820" y="24430"/>
                </a:lnTo>
                <a:lnTo>
                  <a:pt x="72820" y="24420"/>
                </a:lnTo>
                <a:lnTo>
                  <a:pt x="72810" y="24420"/>
                </a:lnTo>
                <a:lnTo>
                  <a:pt x="72800" y="24420"/>
                </a:lnTo>
                <a:lnTo>
                  <a:pt x="72800" y="24430"/>
                </a:lnTo>
                <a:lnTo>
                  <a:pt x="72790" y="24430"/>
                </a:lnTo>
                <a:lnTo>
                  <a:pt x="72780" y="24430"/>
                </a:lnTo>
                <a:lnTo>
                  <a:pt x="72780" y="24440"/>
                </a:lnTo>
                <a:lnTo>
                  <a:pt x="72770" y="24440"/>
                </a:lnTo>
                <a:lnTo>
                  <a:pt x="72770" y="24430"/>
                </a:lnTo>
                <a:lnTo>
                  <a:pt x="72760" y="24420"/>
                </a:lnTo>
                <a:lnTo>
                  <a:pt x="72760" y="24410"/>
                </a:lnTo>
                <a:lnTo>
                  <a:pt x="72750" y="24410"/>
                </a:lnTo>
                <a:lnTo>
                  <a:pt x="72750" y="24400"/>
                </a:lnTo>
                <a:lnTo>
                  <a:pt x="72750" y="24390"/>
                </a:lnTo>
                <a:lnTo>
                  <a:pt x="72740" y="24390"/>
                </a:lnTo>
                <a:lnTo>
                  <a:pt x="72730" y="24380"/>
                </a:lnTo>
                <a:lnTo>
                  <a:pt x="72730" y="24360"/>
                </a:lnTo>
                <a:lnTo>
                  <a:pt x="72730" y="24350"/>
                </a:lnTo>
                <a:lnTo>
                  <a:pt x="72710" y="24330"/>
                </a:lnTo>
                <a:lnTo>
                  <a:pt x="72710" y="24280"/>
                </a:lnTo>
                <a:lnTo>
                  <a:pt x="72710" y="24270"/>
                </a:lnTo>
                <a:lnTo>
                  <a:pt x="72710" y="24260"/>
                </a:lnTo>
                <a:lnTo>
                  <a:pt x="72710" y="24250"/>
                </a:lnTo>
                <a:lnTo>
                  <a:pt x="72710" y="24230"/>
                </a:lnTo>
                <a:lnTo>
                  <a:pt x="72710" y="24220"/>
                </a:lnTo>
                <a:lnTo>
                  <a:pt x="72720" y="24190"/>
                </a:lnTo>
                <a:lnTo>
                  <a:pt x="72730" y="24150"/>
                </a:lnTo>
                <a:lnTo>
                  <a:pt x="72730" y="24100"/>
                </a:lnTo>
                <a:lnTo>
                  <a:pt x="72740" y="24060"/>
                </a:lnTo>
                <a:lnTo>
                  <a:pt x="72740" y="24050"/>
                </a:lnTo>
                <a:lnTo>
                  <a:pt x="72740" y="24030"/>
                </a:lnTo>
                <a:lnTo>
                  <a:pt x="72740" y="24020"/>
                </a:lnTo>
                <a:lnTo>
                  <a:pt x="72740" y="23990"/>
                </a:lnTo>
                <a:lnTo>
                  <a:pt x="72740" y="23980"/>
                </a:lnTo>
                <a:lnTo>
                  <a:pt x="72740" y="23960"/>
                </a:lnTo>
                <a:lnTo>
                  <a:pt x="72740" y="23950"/>
                </a:lnTo>
                <a:lnTo>
                  <a:pt x="72740" y="23910"/>
                </a:lnTo>
                <a:lnTo>
                  <a:pt x="72740" y="23890"/>
                </a:lnTo>
                <a:lnTo>
                  <a:pt x="72740" y="23880"/>
                </a:lnTo>
                <a:lnTo>
                  <a:pt x="72740" y="23870"/>
                </a:lnTo>
                <a:lnTo>
                  <a:pt x="72730" y="23860"/>
                </a:lnTo>
                <a:lnTo>
                  <a:pt x="72730" y="23850"/>
                </a:lnTo>
                <a:lnTo>
                  <a:pt x="72720" y="23840"/>
                </a:lnTo>
                <a:lnTo>
                  <a:pt x="72710" y="23830"/>
                </a:lnTo>
                <a:lnTo>
                  <a:pt x="72700" y="23820"/>
                </a:lnTo>
                <a:lnTo>
                  <a:pt x="72690" y="23820"/>
                </a:lnTo>
                <a:lnTo>
                  <a:pt x="72690" y="23810"/>
                </a:lnTo>
                <a:lnTo>
                  <a:pt x="72660" y="23790"/>
                </a:lnTo>
                <a:lnTo>
                  <a:pt x="72650" y="23780"/>
                </a:lnTo>
                <a:lnTo>
                  <a:pt x="72630" y="23760"/>
                </a:lnTo>
                <a:lnTo>
                  <a:pt x="72620" y="23750"/>
                </a:lnTo>
                <a:lnTo>
                  <a:pt x="72510" y="23650"/>
                </a:lnTo>
                <a:lnTo>
                  <a:pt x="72500" y="23640"/>
                </a:lnTo>
                <a:lnTo>
                  <a:pt x="72430" y="23590"/>
                </a:lnTo>
                <a:lnTo>
                  <a:pt x="72420" y="23580"/>
                </a:lnTo>
                <a:lnTo>
                  <a:pt x="72370" y="23550"/>
                </a:lnTo>
                <a:lnTo>
                  <a:pt x="72360" y="23540"/>
                </a:lnTo>
                <a:lnTo>
                  <a:pt x="72350" y="23530"/>
                </a:lnTo>
                <a:lnTo>
                  <a:pt x="72330" y="23510"/>
                </a:lnTo>
                <a:lnTo>
                  <a:pt x="72320" y="23500"/>
                </a:lnTo>
                <a:lnTo>
                  <a:pt x="72270" y="23450"/>
                </a:lnTo>
                <a:lnTo>
                  <a:pt x="72260" y="23440"/>
                </a:lnTo>
                <a:lnTo>
                  <a:pt x="72250" y="23400"/>
                </a:lnTo>
                <a:lnTo>
                  <a:pt x="72180" y="23330"/>
                </a:lnTo>
                <a:lnTo>
                  <a:pt x="72170" y="23330"/>
                </a:lnTo>
                <a:lnTo>
                  <a:pt x="72160" y="23340"/>
                </a:lnTo>
                <a:lnTo>
                  <a:pt x="72150" y="23340"/>
                </a:lnTo>
                <a:lnTo>
                  <a:pt x="72140" y="23350"/>
                </a:lnTo>
                <a:lnTo>
                  <a:pt x="72130" y="23350"/>
                </a:lnTo>
                <a:lnTo>
                  <a:pt x="72120" y="23350"/>
                </a:lnTo>
                <a:lnTo>
                  <a:pt x="72070" y="23350"/>
                </a:lnTo>
                <a:lnTo>
                  <a:pt x="72060" y="23350"/>
                </a:lnTo>
                <a:lnTo>
                  <a:pt x="72030" y="23330"/>
                </a:lnTo>
                <a:lnTo>
                  <a:pt x="71960" y="23310"/>
                </a:lnTo>
                <a:lnTo>
                  <a:pt x="71910" y="23290"/>
                </a:lnTo>
                <a:lnTo>
                  <a:pt x="71890" y="23280"/>
                </a:lnTo>
                <a:lnTo>
                  <a:pt x="71880" y="23280"/>
                </a:lnTo>
                <a:lnTo>
                  <a:pt x="71820" y="23250"/>
                </a:lnTo>
                <a:lnTo>
                  <a:pt x="71810" y="23250"/>
                </a:lnTo>
                <a:lnTo>
                  <a:pt x="71760" y="23220"/>
                </a:lnTo>
                <a:lnTo>
                  <a:pt x="71760" y="23210"/>
                </a:lnTo>
                <a:lnTo>
                  <a:pt x="71750" y="23210"/>
                </a:lnTo>
                <a:lnTo>
                  <a:pt x="71780" y="23160"/>
                </a:lnTo>
                <a:lnTo>
                  <a:pt x="71790" y="23150"/>
                </a:lnTo>
                <a:lnTo>
                  <a:pt x="71800" y="23120"/>
                </a:lnTo>
                <a:lnTo>
                  <a:pt x="71810" y="23110"/>
                </a:lnTo>
                <a:lnTo>
                  <a:pt x="71810" y="23100"/>
                </a:lnTo>
                <a:lnTo>
                  <a:pt x="71820" y="23100"/>
                </a:lnTo>
                <a:lnTo>
                  <a:pt x="71850" y="23050"/>
                </a:lnTo>
                <a:lnTo>
                  <a:pt x="71860" y="23040"/>
                </a:lnTo>
                <a:lnTo>
                  <a:pt x="71860" y="23030"/>
                </a:lnTo>
                <a:lnTo>
                  <a:pt x="71870" y="23020"/>
                </a:lnTo>
                <a:lnTo>
                  <a:pt x="71870" y="23010"/>
                </a:lnTo>
                <a:lnTo>
                  <a:pt x="71880" y="23010"/>
                </a:lnTo>
                <a:lnTo>
                  <a:pt x="71880" y="23000"/>
                </a:lnTo>
                <a:lnTo>
                  <a:pt x="71890" y="22990"/>
                </a:lnTo>
                <a:lnTo>
                  <a:pt x="71890" y="22980"/>
                </a:lnTo>
                <a:lnTo>
                  <a:pt x="71900" y="22980"/>
                </a:lnTo>
                <a:lnTo>
                  <a:pt x="71900" y="22960"/>
                </a:lnTo>
                <a:lnTo>
                  <a:pt x="71910" y="22960"/>
                </a:lnTo>
                <a:lnTo>
                  <a:pt x="71920" y="22950"/>
                </a:lnTo>
                <a:lnTo>
                  <a:pt x="71920" y="22940"/>
                </a:lnTo>
                <a:lnTo>
                  <a:pt x="71930" y="22930"/>
                </a:lnTo>
                <a:lnTo>
                  <a:pt x="71930" y="22920"/>
                </a:lnTo>
                <a:lnTo>
                  <a:pt x="71950" y="22900"/>
                </a:lnTo>
                <a:lnTo>
                  <a:pt x="71960" y="22890"/>
                </a:lnTo>
                <a:lnTo>
                  <a:pt x="71970" y="22880"/>
                </a:lnTo>
                <a:lnTo>
                  <a:pt x="71980" y="22870"/>
                </a:lnTo>
                <a:lnTo>
                  <a:pt x="71990" y="22860"/>
                </a:lnTo>
                <a:lnTo>
                  <a:pt x="72000" y="22850"/>
                </a:lnTo>
                <a:lnTo>
                  <a:pt x="72000" y="22840"/>
                </a:lnTo>
                <a:lnTo>
                  <a:pt x="72010" y="22840"/>
                </a:lnTo>
                <a:lnTo>
                  <a:pt x="72010" y="22820"/>
                </a:lnTo>
                <a:lnTo>
                  <a:pt x="72020" y="22820"/>
                </a:lnTo>
                <a:lnTo>
                  <a:pt x="72020" y="22810"/>
                </a:lnTo>
                <a:lnTo>
                  <a:pt x="72020" y="22800"/>
                </a:lnTo>
                <a:lnTo>
                  <a:pt x="72040" y="22790"/>
                </a:lnTo>
                <a:lnTo>
                  <a:pt x="72040" y="22780"/>
                </a:lnTo>
                <a:lnTo>
                  <a:pt x="72050" y="22770"/>
                </a:lnTo>
                <a:lnTo>
                  <a:pt x="72050" y="22760"/>
                </a:lnTo>
                <a:lnTo>
                  <a:pt x="72060" y="22760"/>
                </a:lnTo>
                <a:lnTo>
                  <a:pt x="72060" y="22750"/>
                </a:lnTo>
                <a:lnTo>
                  <a:pt x="72070" y="22740"/>
                </a:lnTo>
                <a:lnTo>
                  <a:pt x="72080" y="22730"/>
                </a:lnTo>
                <a:lnTo>
                  <a:pt x="72090" y="22720"/>
                </a:lnTo>
                <a:lnTo>
                  <a:pt x="72090" y="22710"/>
                </a:lnTo>
                <a:lnTo>
                  <a:pt x="72090" y="22700"/>
                </a:lnTo>
                <a:lnTo>
                  <a:pt x="72100" y="22690"/>
                </a:lnTo>
                <a:lnTo>
                  <a:pt x="72110" y="22680"/>
                </a:lnTo>
                <a:lnTo>
                  <a:pt x="72110" y="22660"/>
                </a:lnTo>
                <a:lnTo>
                  <a:pt x="72120" y="22650"/>
                </a:lnTo>
                <a:lnTo>
                  <a:pt x="72130" y="22640"/>
                </a:lnTo>
                <a:lnTo>
                  <a:pt x="72130" y="22630"/>
                </a:lnTo>
                <a:lnTo>
                  <a:pt x="72130" y="22620"/>
                </a:lnTo>
                <a:lnTo>
                  <a:pt x="72130" y="22610"/>
                </a:lnTo>
                <a:lnTo>
                  <a:pt x="72140" y="22600"/>
                </a:lnTo>
                <a:lnTo>
                  <a:pt x="72150" y="22590"/>
                </a:lnTo>
                <a:lnTo>
                  <a:pt x="72150" y="22580"/>
                </a:lnTo>
                <a:lnTo>
                  <a:pt x="72160" y="22570"/>
                </a:lnTo>
                <a:lnTo>
                  <a:pt x="72160" y="22560"/>
                </a:lnTo>
                <a:lnTo>
                  <a:pt x="72160" y="22550"/>
                </a:lnTo>
                <a:lnTo>
                  <a:pt x="72170" y="22530"/>
                </a:lnTo>
                <a:lnTo>
                  <a:pt x="72190" y="22500"/>
                </a:lnTo>
                <a:lnTo>
                  <a:pt x="72190" y="22490"/>
                </a:lnTo>
                <a:lnTo>
                  <a:pt x="72200" y="22480"/>
                </a:lnTo>
                <a:lnTo>
                  <a:pt x="72200" y="22460"/>
                </a:lnTo>
                <a:lnTo>
                  <a:pt x="72210" y="22440"/>
                </a:lnTo>
                <a:lnTo>
                  <a:pt x="72210" y="22430"/>
                </a:lnTo>
                <a:lnTo>
                  <a:pt x="72210" y="22420"/>
                </a:lnTo>
                <a:lnTo>
                  <a:pt x="72210" y="22400"/>
                </a:lnTo>
                <a:lnTo>
                  <a:pt x="72210" y="22390"/>
                </a:lnTo>
                <a:lnTo>
                  <a:pt x="72210" y="22380"/>
                </a:lnTo>
                <a:lnTo>
                  <a:pt x="72210" y="22370"/>
                </a:lnTo>
                <a:lnTo>
                  <a:pt x="72210" y="22340"/>
                </a:lnTo>
                <a:lnTo>
                  <a:pt x="72210" y="22330"/>
                </a:lnTo>
                <a:lnTo>
                  <a:pt x="72220" y="22320"/>
                </a:lnTo>
                <a:lnTo>
                  <a:pt x="72220" y="22300"/>
                </a:lnTo>
                <a:lnTo>
                  <a:pt x="72220" y="22290"/>
                </a:lnTo>
                <a:lnTo>
                  <a:pt x="72230" y="22270"/>
                </a:lnTo>
                <a:lnTo>
                  <a:pt x="72240" y="22270"/>
                </a:lnTo>
                <a:lnTo>
                  <a:pt x="72240" y="22260"/>
                </a:lnTo>
                <a:lnTo>
                  <a:pt x="72250" y="22250"/>
                </a:lnTo>
                <a:lnTo>
                  <a:pt x="72250" y="22240"/>
                </a:lnTo>
                <a:lnTo>
                  <a:pt x="72260" y="22230"/>
                </a:lnTo>
                <a:lnTo>
                  <a:pt x="72270" y="22220"/>
                </a:lnTo>
                <a:lnTo>
                  <a:pt x="72280" y="22210"/>
                </a:lnTo>
                <a:lnTo>
                  <a:pt x="72280" y="22200"/>
                </a:lnTo>
                <a:lnTo>
                  <a:pt x="72290" y="22190"/>
                </a:lnTo>
                <a:lnTo>
                  <a:pt x="72300" y="22180"/>
                </a:lnTo>
                <a:lnTo>
                  <a:pt x="72310" y="22170"/>
                </a:lnTo>
                <a:lnTo>
                  <a:pt x="72320" y="22160"/>
                </a:lnTo>
                <a:lnTo>
                  <a:pt x="72330" y="22150"/>
                </a:lnTo>
                <a:lnTo>
                  <a:pt x="72350" y="22140"/>
                </a:lnTo>
                <a:lnTo>
                  <a:pt x="72360" y="22130"/>
                </a:lnTo>
                <a:lnTo>
                  <a:pt x="72370" y="22130"/>
                </a:lnTo>
                <a:lnTo>
                  <a:pt x="72380" y="22130"/>
                </a:lnTo>
                <a:lnTo>
                  <a:pt x="72390" y="22130"/>
                </a:lnTo>
                <a:lnTo>
                  <a:pt x="72400" y="22120"/>
                </a:lnTo>
                <a:lnTo>
                  <a:pt x="72410" y="22120"/>
                </a:lnTo>
                <a:lnTo>
                  <a:pt x="72420" y="22120"/>
                </a:lnTo>
                <a:lnTo>
                  <a:pt x="72430" y="22120"/>
                </a:lnTo>
                <a:lnTo>
                  <a:pt x="72440" y="22120"/>
                </a:lnTo>
                <a:lnTo>
                  <a:pt x="72450" y="22120"/>
                </a:lnTo>
                <a:lnTo>
                  <a:pt x="72470" y="22110"/>
                </a:lnTo>
                <a:lnTo>
                  <a:pt x="72480" y="22110"/>
                </a:lnTo>
                <a:lnTo>
                  <a:pt x="72490" y="22100"/>
                </a:lnTo>
                <a:lnTo>
                  <a:pt x="72490" y="22090"/>
                </a:lnTo>
                <a:lnTo>
                  <a:pt x="72490" y="22080"/>
                </a:lnTo>
                <a:lnTo>
                  <a:pt x="72490" y="22070"/>
                </a:lnTo>
                <a:lnTo>
                  <a:pt x="72480" y="22070"/>
                </a:lnTo>
                <a:lnTo>
                  <a:pt x="72450" y="22040"/>
                </a:lnTo>
                <a:lnTo>
                  <a:pt x="72380" y="22010"/>
                </a:lnTo>
                <a:lnTo>
                  <a:pt x="72310" y="21990"/>
                </a:lnTo>
                <a:lnTo>
                  <a:pt x="72300" y="21980"/>
                </a:lnTo>
                <a:lnTo>
                  <a:pt x="72290" y="21980"/>
                </a:lnTo>
                <a:lnTo>
                  <a:pt x="72270" y="21980"/>
                </a:lnTo>
                <a:lnTo>
                  <a:pt x="72260" y="21980"/>
                </a:lnTo>
                <a:lnTo>
                  <a:pt x="72240" y="21970"/>
                </a:lnTo>
                <a:lnTo>
                  <a:pt x="72220" y="21970"/>
                </a:lnTo>
                <a:lnTo>
                  <a:pt x="72210" y="21970"/>
                </a:lnTo>
                <a:lnTo>
                  <a:pt x="72190" y="21970"/>
                </a:lnTo>
                <a:lnTo>
                  <a:pt x="72180" y="21980"/>
                </a:lnTo>
                <a:lnTo>
                  <a:pt x="72160" y="21980"/>
                </a:lnTo>
                <a:lnTo>
                  <a:pt x="72150" y="21980"/>
                </a:lnTo>
                <a:lnTo>
                  <a:pt x="72140" y="21980"/>
                </a:lnTo>
                <a:lnTo>
                  <a:pt x="72110" y="21980"/>
                </a:lnTo>
                <a:lnTo>
                  <a:pt x="72010" y="21990"/>
                </a:lnTo>
                <a:lnTo>
                  <a:pt x="71910" y="21980"/>
                </a:lnTo>
                <a:lnTo>
                  <a:pt x="71880" y="21980"/>
                </a:lnTo>
                <a:lnTo>
                  <a:pt x="71850" y="21980"/>
                </a:lnTo>
                <a:lnTo>
                  <a:pt x="71790" y="21980"/>
                </a:lnTo>
                <a:lnTo>
                  <a:pt x="71740" y="21980"/>
                </a:lnTo>
                <a:lnTo>
                  <a:pt x="71690" y="21970"/>
                </a:lnTo>
                <a:lnTo>
                  <a:pt x="71680" y="21970"/>
                </a:lnTo>
                <a:lnTo>
                  <a:pt x="71660" y="21970"/>
                </a:lnTo>
                <a:lnTo>
                  <a:pt x="71650" y="21970"/>
                </a:lnTo>
                <a:lnTo>
                  <a:pt x="71640" y="21960"/>
                </a:lnTo>
                <a:lnTo>
                  <a:pt x="71520" y="21960"/>
                </a:lnTo>
                <a:lnTo>
                  <a:pt x="71490" y="21960"/>
                </a:lnTo>
                <a:lnTo>
                  <a:pt x="71450" y="21960"/>
                </a:lnTo>
                <a:lnTo>
                  <a:pt x="71430" y="21960"/>
                </a:lnTo>
                <a:lnTo>
                  <a:pt x="71410" y="21970"/>
                </a:lnTo>
                <a:lnTo>
                  <a:pt x="71400" y="21970"/>
                </a:lnTo>
                <a:lnTo>
                  <a:pt x="71390" y="21970"/>
                </a:lnTo>
                <a:lnTo>
                  <a:pt x="71370" y="21970"/>
                </a:lnTo>
                <a:lnTo>
                  <a:pt x="71360" y="21970"/>
                </a:lnTo>
                <a:lnTo>
                  <a:pt x="71350" y="21970"/>
                </a:lnTo>
                <a:lnTo>
                  <a:pt x="71330" y="21970"/>
                </a:lnTo>
                <a:lnTo>
                  <a:pt x="71320" y="21970"/>
                </a:lnTo>
                <a:lnTo>
                  <a:pt x="71310" y="21980"/>
                </a:lnTo>
                <a:lnTo>
                  <a:pt x="71280" y="21980"/>
                </a:lnTo>
                <a:lnTo>
                  <a:pt x="71270" y="21990"/>
                </a:lnTo>
                <a:lnTo>
                  <a:pt x="71240" y="21990"/>
                </a:lnTo>
                <a:lnTo>
                  <a:pt x="71230" y="22000"/>
                </a:lnTo>
                <a:lnTo>
                  <a:pt x="71220" y="22000"/>
                </a:lnTo>
                <a:lnTo>
                  <a:pt x="71210" y="22010"/>
                </a:lnTo>
                <a:lnTo>
                  <a:pt x="71200" y="22010"/>
                </a:lnTo>
                <a:lnTo>
                  <a:pt x="71190" y="22020"/>
                </a:lnTo>
                <a:lnTo>
                  <a:pt x="71150" y="22040"/>
                </a:lnTo>
                <a:lnTo>
                  <a:pt x="71130" y="22050"/>
                </a:lnTo>
                <a:lnTo>
                  <a:pt x="71100" y="22070"/>
                </a:lnTo>
                <a:lnTo>
                  <a:pt x="71080" y="22080"/>
                </a:lnTo>
                <a:lnTo>
                  <a:pt x="71070" y="22080"/>
                </a:lnTo>
                <a:lnTo>
                  <a:pt x="71050" y="22090"/>
                </a:lnTo>
                <a:lnTo>
                  <a:pt x="71040" y="22090"/>
                </a:lnTo>
                <a:lnTo>
                  <a:pt x="71030" y="22100"/>
                </a:lnTo>
                <a:lnTo>
                  <a:pt x="71020" y="22100"/>
                </a:lnTo>
                <a:lnTo>
                  <a:pt x="71000" y="22100"/>
                </a:lnTo>
                <a:lnTo>
                  <a:pt x="70990" y="22100"/>
                </a:lnTo>
                <a:lnTo>
                  <a:pt x="70980" y="22090"/>
                </a:lnTo>
                <a:lnTo>
                  <a:pt x="70970" y="22090"/>
                </a:lnTo>
                <a:lnTo>
                  <a:pt x="70950" y="22080"/>
                </a:lnTo>
                <a:lnTo>
                  <a:pt x="70930" y="22080"/>
                </a:lnTo>
                <a:lnTo>
                  <a:pt x="70930" y="22070"/>
                </a:lnTo>
                <a:lnTo>
                  <a:pt x="70920" y="22070"/>
                </a:lnTo>
                <a:lnTo>
                  <a:pt x="70880" y="22040"/>
                </a:lnTo>
                <a:lnTo>
                  <a:pt x="70850" y="22030"/>
                </a:lnTo>
                <a:lnTo>
                  <a:pt x="70830" y="22020"/>
                </a:lnTo>
                <a:lnTo>
                  <a:pt x="70820" y="22010"/>
                </a:lnTo>
                <a:lnTo>
                  <a:pt x="70810" y="22000"/>
                </a:lnTo>
                <a:lnTo>
                  <a:pt x="70760" y="21980"/>
                </a:lnTo>
                <a:lnTo>
                  <a:pt x="70720" y="21950"/>
                </a:lnTo>
                <a:lnTo>
                  <a:pt x="70690" y="21930"/>
                </a:lnTo>
                <a:lnTo>
                  <a:pt x="70660" y="21900"/>
                </a:lnTo>
                <a:lnTo>
                  <a:pt x="70570" y="21850"/>
                </a:lnTo>
                <a:lnTo>
                  <a:pt x="70560" y="21840"/>
                </a:lnTo>
                <a:lnTo>
                  <a:pt x="70480" y="21810"/>
                </a:lnTo>
                <a:lnTo>
                  <a:pt x="70420" y="21800"/>
                </a:lnTo>
                <a:lnTo>
                  <a:pt x="70360" y="21800"/>
                </a:lnTo>
                <a:lnTo>
                  <a:pt x="70290" y="21810"/>
                </a:lnTo>
                <a:lnTo>
                  <a:pt x="70220" y="21820"/>
                </a:lnTo>
                <a:lnTo>
                  <a:pt x="70160" y="21820"/>
                </a:lnTo>
                <a:lnTo>
                  <a:pt x="70150" y="21830"/>
                </a:lnTo>
                <a:lnTo>
                  <a:pt x="70150" y="21810"/>
                </a:lnTo>
                <a:lnTo>
                  <a:pt x="70140" y="21810"/>
                </a:lnTo>
                <a:lnTo>
                  <a:pt x="70130" y="21650"/>
                </a:lnTo>
                <a:lnTo>
                  <a:pt x="70110" y="21340"/>
                </a:lnTo>
                <a:lnTo>
                  <a:pt x="70100" y="21280"/>
                </a:lnTo>
                <a:lnTo>
                  <a:pt x="70090" y="21160"/>
                </a:lnTo>
                <a:lnTo>
                  <a:pt x="70080" y="21050"/>
                </a:lnTo>
                <a:lnTo>
                  <a:pt x="70070" y="20980"/>
                </a:lnTo>
                <a:lnTo>
                  <a:pt x="70060" y="20940"/>
                </a:lnTo>
                <a:lnTo>
                  <a:pt x="70060" y="20850"/>
                </a:lnTo>
                <a:lnTo>
                  <a:pt x="70050" y="20750"/>
                </a:lnTo>
                <a:lnTo>
                  <a:pt x="70050" y="20700"/>
                </a:lnTo>
                <a:lnTo>
                  <a:pt x="70050" y="20660"/>
                </a:lnTo>
                <a:lnTo>
                  <a:pt x="70040" y="20470"/>
                </a:lnTo>
                <a:lnTo>
                  <a:pt x="70030" y="20370"/>
                </a:lnTo>
                <a:lnTo>
                  <a:pt x="70020" y="20250"/>
                </a:lnTo>
                <a:lnTo>
                  <a:pt x="70020" y="20240"/>
                </a:lnTo>
                <a:lnTo>
                  <a:pt x="70020" y="20220"/>
                </a:lnTo>
                <a:lnTo>
                  <a:pt x="70010" y="20110"/>
                </a:lnTo>
                <a:lnTo>
                  <a:pt x="70010" y="20090"/>
                </a:lnTo>
                <a:lnTo>
                  <a:pt x="70000" y="20060"/>
                </a:lnTo>
                <a:lnTo>
                  <a:pt x="70000" y="19950"/>
                </a:lnTo>
                <a:lnTo>
                  <a:pt x="70000" y="19920"/>
                </a:lnTo>
                <a:lnTo>
                  <a:pt x="70000" y="19860"/>
                </a:lnTo>
                <a:lnTo>
                  <a:pt x="70000" y="19790"/>
                </a:lnTo>
                <a:lnTo>
                  <a:pt x="70000" y="19760"/>
                </a:lnTo>
                <a:lnTo>
                  <a:pt x="70000" y="19720"/>
                </a:lnTo>
                <a:lnTo>
                  <a:pt x="70000" y="19700"/>
                </a:lnTo>
                <a:lnTo>
                  <a:pt x="70010" y="19690"/>
                </a:lnTo>
                <a:lnTo>
                  <a:pt x="70020" y="19690"/>
                </a:lnTo>
                <a:lnTo>
                  <a:pt x="70040" y="19700"/>
                </a:lnTo>
                <a:lnTo>
                  <a:pt x="70050" y="19710"/>
                </a:lnTo>
                <a:lnTo>
                  <a:pt x="70050" y="19720"/>
                </a:lnTo>
                <a:lnTo>
                  <a:pt x="70060" y="19720"/>
                </a:lnTo>
                <a:lnTo>
                  <a:pt x="70070" y="19720"/>
                </a:lnTo>
                <a:lnTo>
                  <a:pt x="70080" y="19720"/>
                </a:lnTo>
                <a:lnTo>
                  <a:pt x="70090" y="19720"/>
                </a:lnTo>
                <a:lnTo>
                  <a:pt x="70100" y="19720"/>
                </a:lnTo>
                <a:lnTo>
                  <a:pt x="70110" y="19720"/>
                </a:lnTo>
                <a:lnTo>
                  <a:pt x="70120" y="19720"/>
                </a:lnTo>
                <a:lnTo>
                  <a:pt x="70130" y="19720"/>
                </a:lnTo>
                <a:lnTo>
                  <a:pt x="70140" y="19720"/>
                </a:lnTo>
                <a:lnTo>
                  <a:pt x="70150" y="19720"/>
                </a:lnTo>
                <a:lnTo>
                  <a:pt x="70150" y="19710"/>
                </a:lnTo>
                <a:lnTo>
                  <a:pt x="70150" y="19700"/>
                </a:lnTo>
                <a:lnTo>
                  <a:pt x="70150" y="19690"/>
                </a:lnTo>
                <a:lnTo>
                  <a:pt x="70160" y="19690"/>
                </a:lnTo>
                <a:lnTo>
                  <a:pt x="70170" y="19700"/>
                </a:lnTo>
                <a:lnTo>
                  <a:pt x="70180" y="19710"/>
                </a:lnTo>
                <a:lnTo>
                  <a:pt x="70190" y="19720"/>
                </a:lnTo>
                <a:lnTo>
                  <a:pt x="70190" y="19730"/>
                </a:lnTo>
                <a:lnTo>
                  <a:pt x="70200" y="19730"/>
                </a:lnTo>
                <a:lnTo>
                  <a:pt x="70220" y="19720"/>
                </a:lnTo>
                <a:lnTo>
                  <a:pt x="70230" y="19720"/>
                </a:lnTo>
                <a:lnTo>
                  <a:pt x="70240" y="19720"/>
                </a:lnTo>
                <a:lnTo>
                  <a:pt x="70250" y="19720"/>
                </a:lnTo>
                <a:lnTo>
                  <a:pt x="70270" y="19720"/>
                </a:lnTo>
                <a:lnTo>
                  <a:pt x="70280" y="19720"/>
                </a:lnTo>
                <a:lnTo>
                  <a:pt x="70290" y="19720"/>
                </a:lnTo>
                <a:lnTo>
                  <a:pt x="70300" y="19710"/>
                </a:lnTo>
                <a:lnTo>
                  <a:pt x="70310" y="19710"/>
                </a:lnTo>
                <a:lnTo>
                  <a:pt x="70320" y="19720"/>
                </a:lnTo>
                <a:lnTo>
                  <a:pt x="70330" y="19720"/>
                </a:lnTo>
                <a:lnTo>
                  <a:pt x="70330" y="19730"/>
                </a:lnTo>
                <a:lnTo>
                  <a:pt x="70340" y="19740"/>
                </a:lnTo>
                <a:lnTo>
                  <a:pt x="70350" y="19740"/>
                </a:lnTo>
                <a:lnTo>
                  <a:pt x="70370" y="19740"/>
                </a:lnTo>
                <a:lnTo>
                  <a:pt x="70380" y="19740"/>
                </a:lnTo>
                <a:lnTo>
                  <a:pt x="70390" y="19750"/>
                </a:lnTo>
                <a:lnTo>
                  <a:pt x="70400" y="19750"/>
                </a:lnTo>
                <a:lnTo>
                  <a:pt x="70400" y="19760"/>
                </a:lnTo>
                <a:lnTo>
                  <a:pt x="70410" y="19760"/>
                </a:lnTo>
                <a:lnTo>
                  <a:pt x="70420" y="19770"/>
                </a:lnTo>
                <a:lnTo>
                  <a:pt x="70430" y="19770"/>
                </a:lnTo>
                <a:lnTo>
                  <a:pt x="70440" y="19780"/>
                </a:lnTo>
                <a:lnTo>
                  <a:pt x="70440" y="19790"/>
                </a:lnTo>
                <a:lnTo>
                  <a:pt x="70440" y="19800"/>
                </a:lnTo>
                <a:lnTo>
                  <a:pt x="70450" y="19810"/>
                </a:lnTo>
                <a:lnTo>
                  <a:pt x="70460" y="19810"/>
                </a:lnTo>
                <a:lnTo>
                  <a:pt x="70460" y="19800"/>
                </a:lnTo>
                <a:lnTo>
                  <a:pt x="70470" y="19800"/>
                </a:lnTo>
                <a:lnTo>
                  <a:pt x="70480" y="19800"/>
                </a:lnTo>
                <a:lnTo>
                  <a:pt x="70490" y="19800"/>
                </a:lnTo>
                <a:lnTo>
                  <a:pt x="70500" y="19790"/>
                </a:lnTo>
                <a:lnTo>
                  <a:pt x="70510" y="19790"/>
                </a:lnTo>
                <a:lnTo>
                  <a:pt x="70510" y="19800"/>
                </a:lnTo>
                <a:lnTo>
                  <a:pt x="70510" y="19810"/>
                </a:lnTo>
                <a:lnTo>
                  <a:pt x="70510" y="19820"/>
                </a:lnTo>
                <a:lnTo>
                  <a:pt x="70510" y="19830"/>
                </a:lnTo>
                <a:lnTo>
                  <a:pt x="70520" y="19840"/>
                </a:lnTo>
                <a:lnTo>
                  <a:pt x="70550" y="19830"/>
                </a:lnTo>
                <a:lnTo>
                  <a:pt x="70550" y="19820"/>
                </a:lnTo>
                <a:lnTo>
                  <a:pt x="70550" y="19810"/>
                </a:lnTo>
                <a:lnTo>
                  <a:pt x="70560" y="19810"/>
                </a:lnTo>
                <a:lnTo>
                  <a:pt x="70560" y="19800"/>
                </a:lnTo>
                <a:lnTo>
                  <a:pt x="70560" y="19790"/>
                </a:lnTo>
                <a:lnTo>
                  <a:pt x="70570" y="19800"/>
                </a:lnTo>
                <a:lnTo>
                  <a:pt x="70580" y="19810"/>
                </a:lnTo>
                <a:lnTo>
                  <a:pt x="70590" y="19810"/>
                </a:lnTo>
                <a:lnTo>
                  <a:pt x="70600" y="19810"/>
                </a:lnTo>
                <a:lnTo>
                  <a:pt x="70600" y="19800"/>
                </a:lnTo>
                <a:lnTo>
                  <a:pt x="70610" y="19800"/>
                </a:lnTo>
                <a:lnTo>
                  <a:pt x="70620" y="19800"/>
                </a:lnTo>
                <a:lnTo>
                  <a:pt x="70630" y="19800"/>
                </a:lnTo>
                <a:lnTo>
                  <a:pt x="70630" y="19790"/>
                </a:lnTo>
                <a:lnTo>
                  <a:pt x="70640" y="19790"/>
                </a:lnTo>
                <a:lnTo>
                  <a:pt x="70650" y="19790"/>
                </a:lnTo>
                <a:lnTo>
                  <a:pt x="70660" y="19790"/>
                </a:lnTo>
                <a:lnTo>
                  <a:pt x="70670" y="19790"/>
                </a:lnTo>
                <a:lnTo>
                  <a:pt x="70680" y="19790"/>
                </a:lnTo>
                <a:lnTo>
                  <a:pt x="70680" y="19780"/>
                </a:lnTo>
                <a:lnTo>
                  <a:pt x="70690" y="19790"/>
                </a:lnTo>
                <a:lnTo>
                  <a:pt x="70690" y="19800"/>
                </a:lnTo>
                <a:lnTo>
                  <a:pt x="70700" y="19800"/>
                </a:lnTo>
                <a:lnTo>
                  <a:pt x="70710" y="19800"/>
                </a:lnTo>
                <a:lnTo>
                  <a:pt x="70710" y="19790"/>
                </a:lnTo>
                <a:lnTo>
                  <a:pt x="70720" y="19790"/>
                </a:lnTo>
                <a:lnTo>
                  <a:pt x="70730" y="19790"/>
                </a:lnTo>
                <a:lnTo>
                  <a:pt x="70740" y="19790"/>
                </a:lnTo>
                <a:lnTo>
                  <a:pt x="70750" y="19790"/>
                </a:lnTo>
                <a:lnTo>
                  <a:pt x="70750" y="19780"/>
                </a:lnTo>
                <a:lnTo>
                  <a:pt x="70760" y="19780"/>
                </a:lnTo>
                <a:lnTo>
                  <a:pt x="70760" y="19790"/>
                </a:lnTo>
                <a:lnTo>
                  <a:pt x="70770" y="19800"/>
                </a:lnTo>
                <a:lnTo>
                  <a:pt x="70770" y="19810"/>
                </a:lnTo>
                <a:lnTo>
                  <a:pt x="70770" y="19820"/>
                </a:lnTo>
                <a:lnTo>
                  <a:pt x="70770" y="19830"/>
                </a:lnTo>
                <a:lnTo>
                  <a:pt x="70770" y="19840"/>
                </a:lnTo>
                <a:lnTo>
                  <a:pt x="70780" y="19840"/>
                </a:lnTo>
                <a:lnTo>
                  <a:pt x="70790" y="19840"/>
                </a:lnTo>
                <a:lnTo>
                  <a:pt x="70790" y="19830"/>
                </a:lnTo>
                <a:lnTo>
                  <a:pt x="70800" y="19830"/>
                </a:lnTo>
                <a:lnTo>
                  <a:pt x="70810" y="19830"/>
                </a:lnTo>
                <a:lnTo>
                  <a:pt x="70820" y="19830"/>
                </a:lnTo>
                <a:lnTo>
                  <a:pt x="70820" y="19840"/>
                </a:lnTo>
                <a:lnTo>
                  <a:pt x="70830" y="19850"/>
                </a:lnTo>
                <a:lnTo>
                  <a:pt x="70830" y="19860"/>
                </a:lnTo>
                <a:lnTo>
                  <a:pt x="70830" y="19870"/>
                </a:lnTo>
                <a:lnTo>
                  <a:pt x="70840" y="19880"/>
                </a:lnTo>
                <a:lnTo>
                  <a:pt x="70860" y="19900"/>
                </a:lnTo>
                <a:lnTo>
                  <a:pt x="70870" y="19910"/>
                </a:lnTo>
                <a:lnTo>
                  <a:pt x="70880" y="19920"/>
                </a:lnTo>
                <a:lnTo>
                  <a:pt x="70890" y="19930"/>
                </a:lnTo>
                <a:lnTo>
                  <a:pt x="70890" y="19940"/>
                </a:lnTo>
                <a:lnTo>
                  <a:pt x="70890" y="19950"/>
                </a:lnTo>
                <a:lnTo>
                  <a:pt x="70900" y="19950"/>
                </a:lnTo>
                <a:lnTo>
                  <a:pt x="70900" y="19960"/>
                </a:lnTo>
                <a:lnTo>
                  <a:pt x="70910" y="19970"/>
                </a:lnTo>
                <a:lnTo>
                  <a:pt x="70910" y="19980"/>
                </a:lnTo>
                <a:lnTo>
                  <a:pt x="70920" y="19970"/>
                </a:lnTo>
                <a:lnTo>
                  <a:pt x="70930" y="19970"/>
                </a:lnTo>
                <a:lnTo>
                  <a:pt x="70940" y="19970"/>
                </a:lnTo>
                <a:lnTo>
                  <a:pt x="70950" y="19980"/>
                </a:lnTo>
                <a:lnTo>
                  <a:pt x="70960" y="19980"/>
                </a:lnTo>
                <a:lnTo>
                  <a:pt x="70970" y="19980"/>
                </a:lnTo>
                <a:lnTo>
                  <a:pt x="70980" y="19980"/>
                </a:lnTo>
                <a:lnTo>
                  <a:pt x="70990" y="19980"/>
                </a:lnTo>
                <a:lnTo>
                  <a:pt x="70990" y="19990"/>
                </a:lnTo>
                <a:lnTo>
                  <a:pt x="71000" y="19990"/>
                </a:lnTo>
                <a:lnTo>
                  <a:pt x="71010" y="19990"/>
                </a:lnTo>
                <a:lnTo>
                  <a:pt x="71010" y="19980"/>
                </a:lnTo>
                <a:lnTo>
                  <a:pt x="71020" y="19980"/>
                </a:lnTo>
                <a:lnTo>
                  <a:pt x="71030" y="19980"/>
                </a:lnTo>
                <a:lnTo>
                  <a:pt x="71040" y="19970"/>
                </a:lnTo>
                <a:lnTo>
                  <a:pt x="71050" y="19970"/>
                </a:lnTo>
                <a:lnTo>
                  <a:pt x="71060" y="19970"/>
                </a:lnTo>
                <a:lnTo>
                  <a:pt x="71060" y="19980"/>
                </a:lnTo>
                <a:lnTo>
                  <a:pt x="71070" y="19970"/>
                </a:lnTo>
                <a:lnTo>
                  <a:pt x="71080" y="19960"/>
                </a:lnTo>
                <a:lnTo>
                  <a:pt x="71090" y="19960"/>
                </a:lnTo>
                <a:lnTo>
                  <a:pt x="71100" y="19960"/>
                </a:lnTo>
                <a:lnTo>
                  <a:pt x="71110" y="19960"/>
                </a:lnTo>
                <a:lnTo>
                  <a:pt x="71120" y="19960"/>
                </a:lnTo>
                <a:lnTo>
                  <a:pt x="71130" y="19960"/>
                </a:lnTo>
                <a:lnTo>
                  <a:pt x="71140" y="19960"/>
                </a:lnTo>
                <a:lnTo>
                  <a:pt x="71150" y="19960"/>
                </a:lnTo>
                <a:lnTo>
                  <a:pt x="71160" y="19960"/>
                </a:lnTo>
                <a:lnTo>
                  <a:pt x="71170" y="19970"/>
                </a:lnTo>
                <a:lnTo>
                  <a:pt x="71160" y="19970"/>
                </a:lnTo>
                <a:lnTo>
                  <a:pt x="71170" y="19970"/>
                </a:lnTo>
                <a:lnTo>
                  <a:pt x="71170" y="19980"/>
                </a:lnTo>
                <a:lnTo>
                  <a:pt x="71170" y="19990"/>
                </a:lnTo>
                <a:lnTo>
                  <a:pt x="71170" y="20000"/>
                </a:lnTo>
                <a:lnTo>
                  <a:pt x="71180" y="20000"/>
                </a:lnTo>
                <a:lnTo>
                  <a:pt x="71180" y="20010"/>
                </a:lnTo>
                <a:lnTo>
                  <a:pt x="71190" y="20010"/>
                </a:lnTo>
                <a:lnTo>
                  <a:pt x="71190" y="20020"/>
                </a:lnTo>
                <a:lnTo>
                  <a:pt x="71200" y="20020"/>
                </a:lnTo>
                <a:lnTo>
                  <a:pt x="71210" y="20030"/>
                </a:lnTo>
                <a:lnTo>
                  <a:pt x="71210" y="20040"/>
                </a:lnTo>
                <a:lnTo>
                  <a:pt x="71220" y="20040"/>
                </a:lnTo>
                <a:lnTo>
                  <a:pt x="71230" y="20050"/>
                </a:lnTo>
                <a:lnTo>
                  <a:pt x="71230" y="20060"/>
                </a:lnTo>
                <a:lnTo>
                  <a:pt x="71240" y="20060"/>
                </a:lnTo>
                <a:lnTo>
                  <a:pt x="71250" y="20070"/>
                </a:lnTo>
                <a:lnTo>
                  <a:pt x="71250" y="20080"/>
                </a:lnTo>
                <a:lnTo>
                  <a:pt x="71250" y="20090"/>
                </a:lnTo>
                <a:lnTo>
                  <a:pt x="71260" y="20090"/>
                </a:lnTo>
                <a:lnTo>
                  <a:pt x="71260" y="20100"/>
                </a:lnTo>
                <a:lnTo>
                  <a:pt x="71260" y="20110"/>
                </a:lnTo>
                <a:lnTo>
                  <a:pt x="71260" y="20120"/>
                </a:lnTo>
                <a:lnTo>
                  <a:pt x="71260" y="20130"/>
                </a:lnTo>
                <a:lnTo>
                  <a:pt x="71260" y="20140"/>
                </a:lnTo>
                <a:lnTo>
                  <a:pt x="71260" y="20150"/>
                </a:lnTo>
                <a:lnTo>
                  <a:pt x="71250" y="20160"/>
                </a:lnTo>
                <a:lnTo>
                  <a:pt x="71260" y="20170"/>
                </a:lnTo>
                <a:lnTo>
                  <a:pt x="71270" y="20180"/>
                </a:lnTo>
                <a:lnTo>
                  <a:pt x="71270" y="20190"/>
                </a:lnTo>
                <a:lnTo>
                  <a:pt x="71270" y="20200"/>
                </a:lnTo>
                <a:lnTo>
                  <a:pt x="71280" y="20200"/>
                </a:lnTo>
                <a:lnTo>
                  <a:pt x="71280" y="20210"/>
                </a:lnTo>
                <a:lnTo>
                  <a:pt x="71290" y="20220"/>
                </a:lnTo>
                <a:lnTo>
                  <a:pt x="71290" y="20230"/>
                </a:lnTo>
                <a:lnTo>
                  <a:pt x="71300" y="20230"/>
                </a:lnTo>
                <a:lnTo>
                  <a:pt x="71310" y="20240"/>
                </a:lnTo>
                <a:lnTo>
                  <a:pt x="71330" y="20240"/>
                </a:lnTo>
                <a:lnTo>
                  <a:pt x="71340" y="20240"/>
                </a:lnTo>
                <a:lnTo>
                  <a:pt x="71350" y="20230"/>
                </a:lnTo>
                <a:lnTo>
                  <a:pt x="71350" y="20220"/>
                </a:lnTo>
                <a:lnTo>
                  <a:pt x="71360" y="20220"/>
                </a:lnTo>
                <a:lnTo>
                  <a:pt x="71370" y="20220"/>
                </a:lnTo>
                <a:lnTo>
                  <a:pt x="71370" y="20230"/>
                </a:lnTo>
                <a:lnTo>
                  <a:pt x="71380" y="20230"/>
                </a:lnTo>
                <a:lnTo>
                  <a:pt x="71400" y="20230"/>
                </a:lnTo>
                <a:lnTo>
                  <a:pt x="71410" y="20230"/>
                </a:lnTo>
                <a:lnTo>
                  <a:pt x="71420" y="20230"/>
                </a:lnTo>
                <a:lnTo>
                  <a:pt x="71430" y="20230"/>
                </a:lnTo>
                <a:lnTo>
                  <a:pt x="71440" y="20230"/>
                </a:lnTo>
                <a:lnTo>
                  <a:pt x="71450" y="20230"/>
                </a:lnTo>
                <a:lnTo>
                  <a:pt x="71460" y="20230"/>
                </a:lnTo>
                <a:lnTo>
                  <a:pt x="71470" y="20230"/>
                </a:lnTo>
                <a:lnTo>
                  <a:pt x="71470" y="20240"/>
                </a:lnTo>
                <a:lnTo>
                  <a:pt x="71470" y="20250"/>
                </a:lnTo>
                <a:lnTo>
                  <a:pt x="71480" y="20260"/>
                </a:lnTo>
                <a:lnTo>
                  <a:pt x="71490" y="20270"/>
                </a:lnTo>
                <a:lnTo>
                  <a:pt x="71490" y="20280"/>
                </a:lnTo>
                <a:lnTo>
                  <a:pt x="71500" y="20280"/>
                </a:lnTo>
                <a:lnTo>
                  <a:pt x="71510" y="20290"/>
                </a:lnTo>
                <a:lnTo>
                  <a:pt x="71520" y="20290"/>
                </a:lnTo>
                <a:lnTo>
                  <a:pt x="71520" y="20300"/>
                </a:lnTo>
                <a:lnTo>
                  <a:pt x="71530" y="20300"/>
                </a:lnTo>
                <a:lnTo>
                  <a:pt x="71540" y="20300"/>
                </a:lnTo>
                <a:lnTo>
                  <a:pt x="71550" y="20300"/>
                </a:lnTo>
                <a:lnTo>
                  <a:pt x="71560" y="20300"/>
                </a:lnTo>
                <a:lnTo>
                  <a:pt x="71570" y="20300"/>
                </a:lnTo>
                <a:lnTo>
                  <a:pt x="71580" y="20300"/>
                </a:lnTo>
                <a:lnTo>
                  <a:pt x="71580" y="20290"/>
                </a:lnTo>
                <a:lnTo>
                  <a:pt x="71600" y="20290"/>
                </a:lnTo>
                <a:lnTo>
                  <a:pt x="71610" y="20290"/>
                </a:lnTo>
                <a:lnTo>
                  <a:pt x="71620" y="20290"/>
                </a:lnTo>
                <a:lnTo>
                  <a:pt x="71620" y="20280"/>
                </a:lnTo>
                <a:lnTo>
                  <a:pt x="71630" y="20290"/>
                </a:lnTo>
                <a:lnTo>
                  <a:pt x="71640" y="20290"/>
                </a:lnTo>
                <a:lnTo>
                  <a:pt x="71650" y="20290"/>
                </a:lnTo>
                <a:lnTo>
                  <a:pt x="71650" y="20300"/>
                </a:lnTo>
                <a:lnTo>
                  <a:pt x="71660" y="20300"/>
                </a:lnTo>
                <a:lnTo>
                  <a:pt x="71660" y="20310"/>
                </a:lnTo>
                <a:lnTo>
                  <a:pt x="71670" y="20310"/>
                </a:lnTo>
                <a:lnTo>
                  <a:pt x="71680" y="20320"/>
                </a:lnTo>
                <a:lnTo>
                  <a:pt x="71690" y="20320"/>
                </a:lnTo>
                <a:lnTo>
                  <a:pt x="71700" y="20320"/>
                </a:lnTo>
                <a:lnTo>
                  <a:pt x="71710" y="20320"/>
                </a:lnTo>
                <a:lnTo>
                  <a:pt x="71720" y="20320"/>
                </a:lnTo>
                <a:lnTo>
                  <a:pt x="71720" y="20310"/>
                </a:lnTo>
                <a:lnTo>
                  <a:pt x="71730" y="20310"/>
                </a:lnTo>
                <a:lnTo>
                  <a:pt x="71740" y="20300"/>
                </a:lnTo>
                <a:lnTo>
                  <a:pt x="71750" y="20300"/>
                </a:lnTo>
                <a:lnTo>
                  <a:pt x="71760" y="20300"/>
                </a:lnTo>
                <a:lnTo>
                  <a:pt x="71770" y="20300"/>
                </a:lnTo>
                <a:lnTo>
                  <a:pt x="71770" y="20310"/>
                </a:lnTo>
                <a:lnTo>
                  <a:pt x="71780" y="20310"/>
                </a:lnTo>
                <a:lnTo>
                  <a:pt x="71780" y="20320"/>
                </a:lnTo>
                <a:lnTo>
                  <a:pt x="71790" y="20320"/>
                </a:lnTo>
                <a:lnTo>
                  <a:pt x="71800" y="20320"/>
                </a:lnTo>
                <a:lnTo>
                  <a:pt x="71820" y="20320"/>
                </a:lnTo>
                <a:lnTo>
                  <a:pt x="71820" y="20330"/>
                </a:lnTo>
                <a:lnTo>
                  <a:pt x="71830" y="20330"/>
                </a:lnTo>
                <a:lnTo>
                  <a:pt x="71840" y="20330"/>
                </a:lnTo>
                <a:lnTo>
                  <a:pt x="71840" y="20320"/>
                </a:lnTo>
                <a:lnTo>
                  <a:pt x="71850" y="20310"/>
                </a:lnTo>
                <a:lnTo>
                  <a:pt x="71870" y="20310"/>
                </a:lnTo>
                <a:lnTo>
                  <a:pt x="71880" y="20320"/>
                </a:lnTo>
                <a:lnTo>
                  <a:pt x="71880" y="20330"/>
                </a:lnTo>
                <a:lnTo>
                  <a:pt x="71890" y="20330"/>
                </a:lnTo>
                <a:lnTo>
                  <a:pt x="71900" y="20330"/>
                </a:lnTo>
                <a:lnTo>
                  <a:pt x="71910" y="20330"/>
                </a:lnTo>
                <a:lnTo>
                  <a:pt x="71940" y="20340"/>
                </a:lnTo>
                <a:lnTo>
                  <a:pt x="71960" y="20340"/>
                </a:lnTo>
                <a:lnTo>
                  <a:pt x="71970" y="20350"/>
                </a:lnTo>
                <a:lnTo>
                  <a:pt x="71980" y="20350"/>
                </a:lnTo>
                <a:lnTo>
                  <a:pt x="71990" y="20350"/>
                </a:lnTo>
                <a:lnTo>
                  <a:pt x="72010" y="20350"/>
                </a:lnTo>
                <a:lnTo>
                  <a:pt x="72020" y="20350"/>
                </a:lnTo>
                <a:lnTo>
                  <a:pt x="72040" y="20350"/>
                </a:lnTo>
                <a:lnTo>
                  <a:pt x="72060" y="20340"/>
                </a:lnTo>
                <a:lnTo>
                  <a:pt x="72070" y="20340"/>
                </a:lnTo>
                <a:lnTo>
                  <a:pt x="72080" y="20340"/>
                </a:lnTo>
                <a:lnTo>
                  <a:pt x="72090" y="20340"/>
                </a:lnTo>
                <a:lnTo>
                  <a:pt x="72100" y="20350"/>
                </a:lnTo>
                <a:lnTo>
                  <a:pt x="72120" y="20350"/>
                </a:lnTo>
                <a:lnTo>
                  <a:pt x="72130" y="20350"/>
                </a:lnTo>
                <a:lnTo>
                  <a:pt x="72150" y="20350"/>
                </a:lnTo>
                <a:lnTo>
                  <a:pt x="72160" y="20340"/>
                </a:lnTo>
                <a:lnTo>
                  <a:pt x="72170" y="20340"/>
                </a:lnTo>
                <a:lnTo>
                  <a:pt x="72170" y="20330"/>
                </a:lnTo>
                <a:lnTo>
                  <a:pt x="72180" y="20330"/>
                </a:lnTo>
                <a:lnTo>
                  <a:pt x="72180" y="20320"/>
                </a:lnTo>
                <a:lnTo>
                  <a:pt x="72190" y="20320"/>
                </a:lnTo>
                <a:lnTo>
                  <a:pt x="72200" y="20310"/>
                </a:lnTo>
                <a:lnTo>
                  <a:pt x="72210" y="20310"/>
                </a:lnTo>
                <a:lnTo>
                  <a:pt x="72220" y="20310"/>
                </a:lnTo>
                <a:lnTo>
                  <a:pt x="72230" y="20300"/>
                </a:lnTo>
                <a:lnTo>
                  <a:pt x="72240" y="20290"/>
                </a:lnTo>
                <a:lnTo>
                  <a:pt x="72240" y="20280"/>
                </a:lnTo>
                <a:lnTo>
                  <a:pt x="72250" y="20270"/>
                </a:lnTo>
                <a:lnTo>
                  <a:pt x="72260" y="20270"/>
                </a:lnTo>
                <a:lnTo>
                  <a:pt x="72270" y="20260"/>
                </a:lnTo>
                <a:lnTo>
                  <a:pt x="72270" y="20250"/>
                </a:lnTo>
                <a:lnTo>
                  <a:pt x="72280" y="20240"/>
                </a:lnTo>
                <a:lnTo>
                  <a:pt x="72280" y="20230"/>
                </a:lnTo>
                <a:lnTo>
                  <a:pt x="72290" y="20230"/>
                </a:lnTo>
                <a:lnTo>
                  <a:pt x="72290" y="20220"/>
                </a:lnTo>
                <a:lnTo>
                  <a:pt x="72280" y="20210"/>
                </a:lnTo>
                <a:lnTo>
                  <a:pt x="72280" y="20200"/>
                </a:lnTo>
                <a:lnTo>
                  <a:pt x="72280" y="20190"/>
                </a:lnTo>
                <a:lnTo>
                  <a:pt x="72280" y="20180"/>
                </a:lnTo>
                <a:lnTo>
                  <a:pt x="72280" y="20170"/>
                </a:lnTo>
                <a:lnTo>
                  <a:pt x="72290" y="20160"/>
                </a:lnTo>
                <a:lnTo>
                  <a:pt x="72300" y="20160"/>
                </a:lnTo>
                <a:lnTo>
                  <a:pt x="72300" y="20150"/>
                </a:lnTo>
                <a:lnTo>
                  <a:pt x="72310" y="20150"/>
                </a:lnTo>
                <a:lnTo>
                  <a:pt x="72310" y="20160"/>
                </a:lnTo>
                <a:lnTo>
                  <a:pt x="72320" y="20150"/>
                </a:lnTo>
                <a:lnTo>
                  <a:pt x="72330" y="20140"/>
                </a:lnTo>
                <a:lnTo>
                  <a:pt x="72330" y="20130"/>
                </a:lnTo>
                <a:lnTo>
                  <a:pt x="72340" y="20120"/>
                </a:lnTo>
                <a:lnTo>
                  <a:pt x="72340" y="20110"/>
                </a:lnTo>
                <a:lnTo>
                  <a:pt x="72340" y="20100"/>
                </a:lnTo>
                <a:lnTo>
                  <a:pt x="72340" y="20090"/>
                </a:lnTo>
                <a:lnTo>
                  <a:pt x="72330" y="20070"/>
                </a:lnTo>
                <a:lnTo>
                  <a:pt x="72330" y="20060"/>
                </a:lnTo>
                <a:lnTo>
                  <a:pt x="72330" y="20050"/>
                </a:lnTo>
                <a:lnTo>
                  <a:pt x="72320" y="20050"/>
                </a:lnTo>
                <a:lnTo>
                  <a:pt x="72320" y="20040"/>
                </a:lnTo>
                <a:lnTo>
                  <a:pt x="72320" y="20030"/>
                </a:lnTo>
                <a:lnTo>
                  <a:pt x="72330" y="20030"/>
                </a:lnTo>
                <a:lnTo>
                  <a:pt x="72330" y="20020"/>
                </a:lnTo>
                <a:lnTo>
                  <a:pt x="72330" y="20010"/>
                </a:lnTo>
                <a:lnTo>
                  <a:pt x="72330" y="20000"/>
                </a:lnTo>
                <a:lnTo>
                  <a:pt x="72340" y="20000"/>
                </a:lnTo>
                <a:lnTo>
                  <a:pt x="72340" y="19990"/>
                </a:lnTo>
                <a:lnTo>
                  <a:pt x="72350" y="19980"/>
                </a:lnTo>
                <a:lnTo>
                  <a:pt x="72350" y="19970"/>
                </a:lnTo>
                <a:lnTo>
                  <a:pt x="72350" y="19960"/>
                </a:lnTo>
                <a:lnTo>
                  <a:pt x="72360" y="19960"/>
                </a:lnTo>
                <a:lnTo>
                  <a:pt x="72380" y="19950"/>
                </a:lnTo>
                <a:lnTo>
                  <a:pt x="72370" y="19940"/>
                </a:lnTo>
                <a:lnTo>
                  <a:pt x="72380" y="19930"/>
                </a:lnTo>
                <a:lnTo>
                  <a:pt x="72390" y="19920"/>
                </a:lnTo>
                <a:lnTo>
                  <a:pt x="72400" y="19920"/>
                </a:lnTo>
                <a:lnTo>
                  <a:pt x="72400" y="19910"/>
                </a:lnTo>
                <a:lnTo>
                  <a:pt x="72390" y="19900"/>
                </a:lnTo>
                <a:lnTo>
                  <a:pt x="72400" y="19900"/>
                </a:lnTo>
                <a:lnTo>
                  <a:pt x="72400" y="19890"/>
                </a:lnTo>
                <a:lnTo>
                  <a:pt x="72410" y="19880"/>
                </a:lnTo>
                <a:lnTo>
                  <a:pt x="72420" y="19880"/>
                </a:lnTo>
                <a:lnTo>
                  <a:pt x="72430" y="19870"/>
                </a:lnTo>
                <a:lnTo>
                  <a:pt x="72440" y="19860"/>
                </a:lnTo>
                <a:lnTo>
                  <a:pt x="72440" y="19850"/>
                </a:lnTo>
                <a:lnTo>
                  <a:pt x="72450" y="19840"/>
                </a:lnTo>
                <a:lnTo>
                  <a:pt x="72460" y="19840"/>
                </a:lnTo>
                <a:lnTo>
                  <a:pt x="72460" y="19830"/>
                </a:lnTo>
                <a:lnTo>
                  <a:pt x="72470" y="19820"/>
                </a:lnTo>
                <a:lnTo>
                  <a:pt x="72490" y="19810"/>
                </a:lnTo>
                <a:lnTo>
                  <a:pt x="72490" y="19800"/>
                </a:lnTo>
                <a:lnTo>
                  <a:pt x="72490" y="19790"/>
                </a:lnTo>
                <a:lnTo>
                  <a:pt x="72500" y="19790"/>
                </a:lnTo>
                <a:lnTo>
                  <a:pt x="72500" y="19800"/>
                </a:lnTo>
                <a:lnTo>
                  <a:pt x="72510" y="19800"/>
                </a:lnTo>
                <a:lnTo>
                  <a:pt x="72520" y="19790"/>
                </a:lnTo>
                <a:lnTo>
                  <a:pt x="72530" y="19790"/>
                </a:lnTo>
                <a:lnTo>
                  <a:pt x="72540" y="19780"/>
                </a:lnTo>
                <a:lnTo>
                  <a:pt x="72550" y="19780"/>
                </a:lnTo>
                <a:lnTo>
                  <a:pt x="72560" y="19790"/>
                </a:lnTo>
                <a:lnTo>
                  <a:pt x="72570" y="19790"/>
                </a:lnTo>
                <a:lnTo>
                  <a:pt x="72580" y="19790"/>
                </a:lnTo>
                <a:lnTo>
                  <a:pt x="72580" y="19770"/>
                </a:lnTo>
                <a:lnTo>
                  <a:pt x="72580" y="19750"/>
                </a:lnTo>
                <a:lnTo>
                  <a:pt x="72600" y="19740"/>
                </a:lnTo>
                <a:lnTo>
                  <a:pt x="72610" y="19720"/>
                </a:lnTo>
                <a:lnTo>
                  <a:pt x="72600" y="19700"/>
                </a:lnTo>
                <a:lnTo>
                  <a:pt x="72600" y="19690"/>
                </a:lnTo>
                <a:lnTo>
                  <a:pt x="72610" y="19690"/>
                </a:lnTo>
                <a:lnTo>
                  <a:pt x="72620" y="19690"/>
                </a:lnTo>
                <a:lnTo>
                  <a:pt x="72610" y="19680"/>
                </a:lnTo>
                <a:lnTo>
                  <a:pt x="72610" y="19660"/>
                </a:lnTo>
                <a:lnTo>
                  <a:pt x="72600" y="19650"/>
                </a:lnTo>
                <a:lnTo>
                  <a:pt x="72600" y="19640"/>
                </a:lnTo>
                <a:lnTo>
                  <a:pt x="72600" y="19630"/>
                </a:lnTo>
                <a:lnTo>
                  <a:pt x="72610" y="19620"/>
                </a:lnTo>
                <a:lnTo>
                  <a:pt x="72610" y="19610"/>
                </a:lnTo>
                <a:lnTo>
                  <a:pt x="72620" y="19600"/>
                </a:lnTo>
                <a:lnTo>
                  <a:pt x="72630" y="19590"/>
                </a:lnTo>
                <a:lnTo>
                  <a:pt x="72640" y="19610"/>
                </a:lnTo>
                <a:lnTo>
                  <a:pt x="72650" y="19610"/>
                </a:lnTo>
                <a:lnTo>
                  <a:pt x="72660" y="19600"/>
                </a:lnTo>
                <a:lnTo>
                  <a:pt x="72660" y="19610"/>
                </a:lnTo>
                <a:lnTo>
                  <a:pt x="72680" y="19600"/>
                </a:lnTo>
                <a:lnTo>
                  <a:pt x="72700" y="19600"/>
                </a:lnTo>
                <a:lnTo>
                  <a:pt x="72700" y="19590"/>
                </a:lnTo>
                <a:lnTo>
                  <a:pt x="72710" y="19580"/>
                </a:lnTo>
                <a:lnTo>
                  <a:pt x="72720" y="19570"/>
                </a:lnTo>
                <a:lnTo>
                  <a:pt x="72710" y="19570"/>
                </a:lnTo>
                <a:lnTo>
                  <a:pt x="72720" y="19550"/>
                </a:lnTo>
                <a:lnTo>
                  <a:pt x="72750" y="19550"/>
                </a:lnTo>
                <a:lnTo>
                  <a:pt x="72770" y="19550"/>
                </a:lnTo>
                <a:lnTo>
                  <a:pt x="72770" y="19540"/>
                </a:lnTo>
                <a:lnTo>
                  <a:pt x="72770" y="19530"/>
                </a:lnTo>
                <a:lnTo>
                  <a:pt x="72780" y="19520"/>
                </a:lnTo>
                <a:lnTo>
                  <a:pt x="72790" y="19530"/>
                </a:lnTo>
                <a:lnTo>
                  <a:pt x="72800" y="19520"/>
                </a:lnTo>
                <a:lnTo>
                  <a:pt x="72800" y="19500"/>
                </a:lnTo>
                <a:lnTo>
                  <a:pt x="72790" y="19490"/>
                </a:lnTo>
                <a:lnTo>
                  <a:pt x="72780" y="19490"/>
                </a:lnTo>
                <a:lnTo>
                  <a:pt x="72780" y="19480"/>
                </a:lnTo>
                <a:lnTo>
                  <a:pt x="72790" y="19480"/>
                </a:lnTo>
                <a:lnTo>
                  <a:pt x="72800" y="19470"/>
                </a:lnTo>
                <a:lnTo>
                  <a:pt x="72810" y="19460"/>
                </a:lnTo>
                <a:lnTo>
                  <a:pt x="72820" y="19460"/>
                </a:lnTo>
                <a:lnTo>
                  <a:pt x="72820" y="19430"/>
                </a:lnTo>
                <a:lnTo>
                  <a:pt x="72820" y="19420"/>
                </a:lnTo>
                <a:lnTo>
                  <a:pt x="72810" y="19400"/>
                </a:lnTo>
                <a:lnTo>
                  <a:pt x="72810" y="19390"/>
                </a:lnTo>
                <a:lnTo>
                  <a:pt x="72810" y="19380"/>
                </a:lnTo>
                <a:lnTo>
                  <a:pt x="72810" y="19370"/>
                </a:lnTo>
                <a:lnTo>
                  <a:pt x="72810" y="19350"/>
                </a:lnTo>
                <a:lnTo>
                  <a:pt x="72810" y="19340"/>
                </a:lnTo>
                <a:lnTo>
                  <a:pt x="72820" y="19330"/>
                </a:lnTo>
                <a:lnTo>
                  <a:pt x="72820" y="19310"/>
                </a:lnTo>
                <a:lnTo>
                  <a:pt x="72820" y="19290"/>
                </a:lnTo>
                <a:lnTo>
                  <a:pt x="72820" y="19280"/>
                </a:lnTo>
                <a:lnTo>
                  <a:pt x="72820" y="19270"/>
                </a:lnTo>
                <a:lnTo>
                  <a:pt x="72830" y="19260"/>
                </a:lnTo>
                <a:lnTo>
                  <a:pt x="72830" y="19250"/>
                </a:lnTo>
                <a:lnTo>
                  <a:pt x="72840" y="19240"/>
                </a:lnTo>
                <a:lnTo>
                  <a:pt x="72850" y="19240"/>
                </a:lnTo>
                <a:lnTo>
                  <a:pt x="72850" y="19230"/>
                </a:lnTo>
                <a:lnTo>
                  <a:pt x="72850" y="19220"/>
                </a:lnTo>
                <a:lnTo>
                  <a:pt x="72860" y="19200"/>
                </a:lnTo>
                <a:lnTo>
                  <a:pt x="72870" y="19190"/>
                </a:lnTo>
                <a:lnTo>
                  <a:pt x="72860" y="19180"/>
                </a:lnTo>
                <a:lnTo>
                  <a:pt x="72860" y="19170"/>
                </a:lnTo>
                <a:lnTo>
                  <a:pt x="72870" y="19170"/>
                </a:lnTo>
                <a:lnTo>
                  <a:pt x="72880" y="19160"/>
                </a:lnTo>
                <a:lnTo>
                  <a:pt x="72880" y="19140"/>
                </a:lnTo>
                <a:lnTo>
                  <a:pt x="72870" y="19140"/>
                </a:lnTo>
                <a:lnTo>
                  <a:pt x="72870" y="19110"/>
                </a:lnTo>
                <a:lnTo>
                  <a:pt x="72860" y="19100"/>
                </a:lnTo>
                <a:lnTo>
                  <a:pt x="72870" y="19090"/>
                </a:lnTo>
                <a:lnTo>
                  <a:pt x="72880" y="19090"/>
                </a:lnTo>
                <a:lnTo>
                  <a:pt x="72870" y="19080"/>
                </a:lnTo>
                <a:lnTo>
                  <a:pt x="72860" y="19050"/>
                </a:lnTo>
                <a:lnTo>
                  <a:pt x="72860" y="19040"/>
                </a:lnTo>
                <a:lnTo>
                  <a:pt x="72860" y="19030"/>
                </a:lnTo>
                <a:lnTo>
                  <a:pt x="72860" y="19020"/>
                </a:lnTo>
                <a:lnTo>
                  <a:pt x="72850" y="19020"/>
                </a:lnTo>
                <a:lnTo>
                  <a:pt x="72850" y="19010"/>
                </a:lnTo>
                <a:lnTo>
                  <a:pt x="72850" y="19000"/>
                </a:lnTo>
                <a:lnTo>
                  <a:pt x="72850" y="18990"/>
                </a:lnTo>
                <a:lnTo>
                  <a:pt x="72840" y="18990"/>
                </a:lnTo>
                <a:lnTo>
                  <a:pt x="72840" y="18980"/>
                </a:lnTo>
                <a:lnTo>
                  <a:pt x="72840" y="18970"/>
                </a:lnTo>
                <a:lnTo>
                  <a:pt x="72840" y="18960"/>
                </a:lnTo>
                <a:lnTo>
                  <a:pt x="72850" y="18950"/>
                </a:lnTo>
                <a:lnTo>
                  <a:pt x="72850" y="18940"/>
                </a:lnTo>
                <a:lnTo>
                  <a:pt x="72840" y="18930"/>
                </a:lnTo>
                <a:lnTo>
                  <a:pt x="72830" y="18930"/>
                </a:lnTo>
                <a:lnTo>
                  <a:pt x="72830" y="18920"/>
                </a:lnTo>
                <a:lnTo>
                  <a:pt x="72840" y="18900"/>
                </a:lnTo>
                <a:lnTo>
                  <a:pt x="72840" y="18890"/>
                </a:lnTo>
                <a:lnTo>
                  <a:pt x="72850" y="18890"/>
                </a:lnTo>
                <a:lnTo>
                  <a:pt x="72850" y="18880"/>
                </a:lnTo>
                <a:lnTo>
                  <a:pt x="72840" y="18870"/>
                </a:lnTo>
                <a:lnTo>
                  <a:pt x="72840" y="18860"/>
                </a:lnTo>
                <a:lnTo>
                  <a:pt x="72850" y="18850"/>
                </a:lnTo>
                <a:lnTo>
                  <a:pt x="72850" y="18840"/>
                </a:lnTo>
                <a:lnTo>
                  <a:pt x="72860" y="18840"/>
                </a:lnTo>
                <a:lnTo>
                  <a:pt x="72860" y="18830"/>
                </a:lnTo>
                <a:lnTo>
                  <a:pt x="72860" y="18820"/>
                </a:lnTo>
                <a:lnTo>
                  <a:pt x="72870" y="18820"/>
                </a:lnTo>
                <a:lnTo>
                  <a:pt x="72870" y="18810"/>
                </a:lnTo>
                <a:lnTo>
                  <a:pt x="72880" y="18810"/>
                </a:lnTo>
                <a:lnTo>
                  <a:pt x="72890" y="18810"/>
                </a:lnTo>
                <a:lnTo>
                  <a:pt x="72900" y="18800"/>
                </a:lnTo>
                <a:lnTo>
                  <a:pt x="72910" y="18790"/>
                </a:lnTo>
                <a:lnTo>
                  <a:pt x="72930" y="18790"/>
                </a:lnTo>
                <a:lnTo>
                  <a:pt x="72940" y="18770"/>
                </a:lnTo>
                <a:lnTo>
                  <a:pt x="72950" y="18760"/>
                </a:lnTo>
                <a:lnTo>
                  <a:pt x="72950" y="18750"/>
                </a:lnTo>
                <a:lnTo>
                  <a:pt x="72950" y="18740"/>
                </a:lnTo>
                <a:lnTo>
                  <a:pt x="72960" y="18730"/>
                </a:lnTo>
                <a:lnTo>
                  <a:pt x="72960" y="18710"/>
                </a:lnTo>
                <a:lnTo>
                  <a:pt x="72960" y="18690"/>
                </a:lnTo>
                <a:lnTo>
                  <a:pt x="72970" y="18690"/>
                </a:lnTo>
                <a:lnTo>
                  <a:pt x="72980" y="18680"/>
                </a:lnTo>
                <a:lnTo>
                  <a:pt x="72980" y="18660"/>
                </a:lnTo>
                <a:lnTo>
                  <a:pt x="72980" y="18650"/>
                </a:lnTo>
                <a:lnTo>
                  <a:pt x="72990" y="18640"/>
                </a:lnTo>
                <a:lnTo>
                  <a:pt x="72990" y="18630"/>
                </a:lnTo>
                <a:lnTo>
                  <a:pt x="72990" y="18620"/>
                </a:lnTo>
                <a:lnTo>
                  <a:pt x="72990" y="18610"/>
                </a:lnTo>
                <a:lnTo>
                  <a:pt x="72990" y="18600"/>
                </a:lnTo>
                <a:lnTo>
                  <a:pt x="72990" y="18590"/>
                </a:lnTo>
                <a:lnTo>
                  <a:pt x="73000" y="18590"/>
                </a:lnTo>
                <a:lnTo>
                  <a:pt x="73010" y="18560"/>
                </a:lnTo>
                <a:lnTo>
                  <a:pt x="73020" y="18540"/>
                </a:lnTo>
                <a:lnTo>
                  <a:pt x="73010" y="18540"/>
                </a:lnTo>
                <a:lnTo>
                  <a:pt x="73020" y="18530"/>
                </a:lnTo>
                <a:lnTo>
                  <a:pt x="73020" y="18520"/>
                </a:lnTo>
                <a:lnTo>
                  <a:pt x="73010" y="18520"/>
                </a:lnTo>
                <a:lnTo>
                  <a:pt x="73010" y="18510"/>
                </a:lnTo>
                <a:lnTo>
                  <a:pt x="73020" y="18500"/>
                </a:lnTo>
                <a:lnTo>
                  <a:pt x="73030" y="18490"/>
                </a:lnTo>
                <a:lnTo>
                  <a:pt x="73030" y="18480"/>
                </a:lnTo>
                <a:lnTo>
                  <a:pt x="73030" y="18460"/>
                </a:lnTo>
                <a:lnTo>
                  <a:pt x="73020" y="18440"/>
                </a:lnTo>
                <a:lnTo>
                  <a:pt x="73020" y="18430"/>
                </a:lnTo>
                <a:lnTo>
                  <a:pt x="73020" y="18420"/>
                </a:lnTo>
                <a:lnTo>
                  <a:pt x="73060" y="18440"/>
                </a:lnTo>
                <a:lnTo>
                  <a:pt x="73090" y="18460"/>
                </a:lnTo>
                <a:lnTo>
                  <a:pt x="73100" y="18470"/>
                </a:lnTo>
                <a:lnTo>
                  <a:pt x="73110" y="18470"/>
                </a:lnTo>
                <a:lnTo>
                  <a:pt x="73140" y="18490"/>
                </a:lnTo>
                <a:lnTo>
                  <a:pt x="73190" y="18510"/>
                </a:lnTo>
                <a:lnTo>
                  <a:pt x="73200" y="18520"/>
                </a:lnTo>
                <a:lnTo>
                  <a:pt x="73220" y="18530"/>
                </a:lnTo>
                <a:lnTo>
                  <a:pt x="73790" y="18870"/>
                </a:lnTo>
                <a:lnTo>
                  <a:pt x="74350" y="19200"/>
                </a:lnTo>
                <a:lnTo>
                  <a:pt x="74370" y="19210"/>
                </a:lnTo>
                <a:lnTo>
                  <a:pt x="74730" y="19350"/>
                </a:lnTo>
                <a:lnTo>
                  <a:pt x="74790" y="19370"/>
                </a:lnTo>
                <a:lnTo>
                  <a:pt x="74800" y="19380"/>
                </a:lnTo>
                <a:lnTo>
                  <a:pt x="74820" y="19380"/>
                </a:lnTo>
                <a:lnTo>
                  <a:pt x="74830" y="19380"/>
                </a:lnTo>
                <a:lnTo>
                  <a:pt x="74840" y="19390"/>
                </a:lnTo>
                <a:lnTo>
                  <a:pt x="74850" y="19390"/>
                </a:lnTo>
                <a:lnTo>
                  <a:pt x="74860" y="19390"/>
                </a:lnTo>
                <a:lnTo>
                  <a:pt x="74890" y="19390"/>
                </a:lnTo>
                <a:lnTo>
                  <a:pt x="74900" y="19390"/>
                </a:lnTo>
                <a:lnTo>
                  <a:pt x="74950" y="19390"/>
                </a:lnTo>
                <a:lnTo>
                  <a:pt x="74960" y="19380"/>
                </a:lnTo>
                <a:lnTo>
                  <a:pt x="74970" y="19370"/>
                </a:lnTo>
                <a:lnTo>
                  <a:pt x="74970" y="19340"/>
                </a:lnTo>
                <a:lnTo>
                  <a:pt x="74980" y="19320"/>
                </a:lnTo>
                <a:lnTo>
                  <a:pt x="74980" y="19310"/>
                </a:lnTo>
                <a:lnTo>
                  <a:pt x="74980" y="19300"/>
                </a:lnTo>
                <a:lnTo>
                  <a:pt x="74990" y="19290"/>
                </a:lnTo>
                <a:lnTo>
                  <a:pt x="75000" y="19280"/>
                </a:lnTo>
                <a:lnTo>
                  <a:pt x="75020" y="19270"/>
                </a:lnTo>
                <a:lnTo>
                  <a:pt x="75030" y="19270"/>
                </a:lnTo>
                <a:lnTo>
                  <a:pt x="75040" y="19270"/>
                </a:lnTo>
                <a:lnTo>
                  <a:pt x="75050" y="19270"/>
                </a:lnTo>
                <a:lnTo>
                  <a:pt x="75060" y="19280"/>
                </a:lnTo>
                <a:lnTo>
                  <a:pt x="75080" y="19280"/>
                </a:lnTo>
                <a:lnTo>
                  <a:pt x="75090" y="19280"/>
                </a:lnTo>
                <a:lnTo>
                  <a:pt x="75110" y="19270"/>
                </a:lnTo>
                <a:lnTo>
                  <a:pt x="75110" y="19250"/>
                </a:lnTo>
                <a:lnTo>
                  <a:pt x="75110" y="19220"/>
                </a:lnTo>
                <a:lnTo>
                  <a:pt x="75110" y="19210"/>
                </a:lnTo>
                <a:lnTo>
                  <a:pt x="75120" y="19190"/>
                </a:lnTo>
                <a:lnTo>
                  <a:pt x="75120" y="19170"/>
                </a:lnTo>
                <a:lnTo>
                  <a:pt x="75130" y="19170"/>
                </a:lnTo>
                <a:lnTo>
                  <a:pt x="75140" y="19160"/>
                </a:lnTo>
                <a:lnTo>
                  <a:pt x="75150" y="19160"/>
                </a:lnTo>
                <a:lnTo>
                  <a:pt x="75160" y="19180"/>
                </a:lnTo>
                <a:lnTo>
                  <a:pt x="75180" y="19210"/>
                </a:lnTo>
                <a:lnTo>
                  <a:pt x="75180" y="19220"/>
                </a:lnTo>
                <a:lnTo>
                  <a:pt x="75180" y="19230"/>
                </a:lnTo>
                <a:lnTo>
                  <a:pt x="75190" y="19240"/>
                </a:lnTo>
                <a:lnTo>
                  <a:pt x="75200" y="19240"/>
                </a:lnTo>
                <a:lnTo>
                  <a:pt x="75210" y="19240"/>
                </a:lnTo>
                <a:lnTo>
                  <a:pt x="75220" y="19220"/>
                </a:lnTo>
                <a:lnTo>
                  <a:pt x="75220" y="19210"/>
                </a:lnTo>
                <a:lnTo>
                  <a:pt x="75220" y="19190"/>
                </a:lnTo>
                <a:lnTo>
                  <a:pt x="75220" y="19180"/>
                </a:lnTo>
                <a:lnTo>
                  <a:pt x="75220" y="19170"/>
                </a:lnTo>
                <a:lnTo>
                  <a:pt x="75240" y="19160"/>
                </a:lnTo>
                <a:lnTo>
                  <a:pt x="75250" y="19150"/>
                </a:lnTo>
                <a:lnTo>
                  <a:pt x="75270" y="19150"/>
                </a:lnTo>
                <a:lnTo>
                  <a:pt x="75290" y="19150"/>
                </a:lnTo>
                <a:lnTo>
                  <a:pt x="75310" y="19150"/>
                </a:lnTo>
                <a:lnTo>
                  <a:pt x="75330" y="19150"/>
                </a:lnTo>
                <a:lnTo>
                  <a:pt x="75340" y="19160"/>
                </a:lnTo>
                <a:lnTo>
                  <a:pt x="75350" y="19160"/>
                </a:lnTo>
                <a:lnTo>
                  <a:pt x="75360" y="19160"/>
                </a:lnTo>
                <a:lnTo>
                  <a:pt x="75370" y="19150"/>
                </a:lnTo>
                <a:lnTo>
                  <a:pt x="75380" y="19120"/>
                </a:lnTo>
                <a:lnTo>
                  <a:pt x="75380" y="19110"/>
                </a:lnTo>
                <a:lnTo>
                  <a:pt x="75380" y="19100"/>
                </a:lnTo>
                <a:lnTo>
                  <a:pt x="75390" y="19070"/>
                </a:lnTo>
                <a:lnTo>
                  <a:pt x="75400" y="19100"/>
                </a:lnTo>
                <a:lnTo>
                  <a:pt x="75440" y="19140"/>
                </a:lnTo>
                <a:lnTo>
                  <a:pt x="75470" y="19160"/>
                </a:lnTo>
                <a:lnTo>
                  <a:pt x="75480" y="19160"/>
                </a:lnTo>
                <a:lnTo>
                  <a:pt x="75500" y="19180"/>
                </a:lnTo>
                <a:lnTo>
                  <a:pt x="75510" y="19180"/>
                </a:lnTo>
                <a:lnTo>
                  <a:pt x="75520" y="19180"/>
                </a:lnTo>
                <a:lnTo>
                  <a:pt x="75550" y="19190"/>
                </a:lnTo>
                <a:lnTo>
                  <a:pt x="75590" y="19210"/>
                </a:lnTo>
                <a:lnTo>
                  <a:pt x="75630" y="19230"/>
                </a:lnTo>
                <a:lnTo>
                  <a:pt x="75670" y="19260"/>
                </a:lnTo>
                <a:lnTo>
                  <a:pt x="75690" y="19270"/>
                </a:lnTo>
                <a:lnTo>
                  <a:pt x="75670" y="19280"/>
                </a:lnTo>
                <a:lnTo>
                  <a:pt x="75650" y="19290"/>
                </a:lnTo>
                <a:lnTo>
                  <a:pt x="75640" y="19290"/>
                </a:lnTo>
                <a:lnTo>
                  <a:pt x="75600" y="19330"/>
                </a:lnTo>
                <a:lnTo>
                  <a:pt x="75600" y="19370"/>
                </a:lnTo>
                <a:lnTo>
                  <a:pt x="75600" y="19390"/>
                </a:lnTo>
                <a:lnTo>
                  <a:pt x="75600" y="19440"/>
                </a:lnTo>
                <a:lnTo>
                  <a:pt x="75610" y="19470"/>
                </a:lnTo>
                <a:lnTo>
                  <a:pt x="75610" y="19480"/>
                </a:lnTo>
                <a:lnTo>
                  <a:pt x="75610" y="19490"/>
                </a:lnTo>
                <a:lnTo>
                  <a:pt x="75620" y="19550"/>
                </a:lnTo>
                <a:lnTo>
                  <a:pt x="75630" y="19660"/>
                </a:lnTo>
                <a:lnTo>
                  <a:pt x="75640" y="19690"/>
                </a:lnTo>
                <a:lnTo>
                  <a:pt x="75630" y="19700"/>
                </a:lnTo>
                <a:lnTo>
                  <a:pt x="75630" y="19710"/>
                </a:lnTo>
                <a:lnTo>
                  <a:pt x="75630" y="19790"/>
                </a:lnTo>
                <a:lnTo>
                  <a:pt x="75620" y="19860"/>
                </a:lnTo>
                <a:lnTo>
                  <a:pt x="75620" y="19890"/>
                </a:lnTo>
                <a:lnTo>
                  <a:pt x="75620" y="19900"/>
                </a:lnTo>
                <a:lnTo>
                  <a:pt x="75610" y="19950"/>
                </a:lnTo>
                <a:lnTo>
                  <a:pt x="75610" y="19990"/>
                </a:lnTo>
                <a:lnTo>
                  <a:pt x="75610" y="20030"/>
                </a:lnTo>
                <a:lnTo>
                  <a:pt x="75610" y="20060"/>
                </a:lnTo>
                <a:lnTo>
                  <a:pt x="75600" y="20100"/>
                </a:lnTo>
                <a:lnTo>
                  <a:pt x="75600" y="20130"/>
                </a:lnTo>
                <a:lnTo>
                  <a:pt x="75600" y="20150"/>
                </a:lnTo>
                <a:lnTo>
                  <a:pt x="75600" y="20160"/>
                </a:lnTo>
                <a:lnTo>
                  <a:pt x="75600" y="20170"/>
                </a:lnTo>
                <a:lnTo>
                  <a:pt x="75600" y="20180"/>
                </a:lnTo>
                <a:lnTo>
                  <a:pt x="75600" y="20200"/>
                </a:lnTo>
                <a:lnTo>
                  <a:pt x="75620" y="20170"/>
                </a:lnTo>
                <a:lnTo>
                  <a:pt x="75660" y="20130"/>
                </a:lnTo>
                <a:lnTo>
                  <a:pt x="75690" y="20110"/>
                </a:lnTo>
                <a:lnTo>
                  <a:pt x="75720" y="20090"/>
                </a:lnTo>
                <a:lnTo>
                  <a:pt x="75730" y="20080"/>
                </a:lnTo>
                <a:lnTo>
                  <a:pt x="75740" y="20080"/>
                </a:lnTo>
                <a:lnTo>
                  <a:pt x="75750" y="20080"/>
                </a:lnTo>
                <a:lnTo>
                  <a:pt x="75810" y="20060"/>
                </a:lnTo>
                <a:lnTo>
                  <a:pt x="75880" y="20050"/>
                </a:lnTo>
                <a:lnTo>
                  <a:pt x="75920" y="20050"/>
                </a:lnTo>
                <a:lnTo>
                  <a:pt x="75980" y="20060"/>
                </a:lnTo>
                <a:lnTo>
                  <a:pt x="76150" y="20090"/>
                </a:lnTo>
                <a:lnTo>
                  <a:pt x="76250" y="20100"/>
                </a:lnTo>
                <a:lnTo>
                  <a:pt x="76260" y="20100"/>
                </a:lnTo>
                <a:lnTo>
                  <a:pt x="76350" y="20110"/>
                </a:lnTo>
                <a:lnTo>
                  <a:pt x="76360" y="20110"/>
                </a:lnTo>
                <a:lnTo>
                  <a:pt x="76430" y="20120"/>
                </a:lnTo>
                <a:lnTo>
                  <a:pt x="76490" y="20120"/>
                </a:lnTo>
                <a:lnTo>
                  <a:pt x="76570" y="20130"/>
                </a:lnTo>
                <a:lnTo>
                  <a:pt x="76670" y="20130"/>
                </a:lnTo>
                <a:lnTo>
                  <a:pt x="76690" y="20130"/>
                </a:lnTo>
                <a:lnTo>
                  <a:pt x="76710" y="20130"/>
                </a:lnTo>
                <a:lnTo>
                  <a:pt x="76780" y="20140"/>
                </a:lnTo>
                <a:lnTo>
                  <a:pt x="76860" y="20140"/>
                </a:lnTo>
                <a:lnTo>
                  <a:pt x="76870" y="20150"/>
                </a:lnTo>
                <a:lnTo>
                  <a:pt x="76880" y="20150"/>
                </a:lnTo>
                <a:lnTo>
                  <a:pt x="76960" y="20160"/>
                </a:lnTo>
                <a:lnTo>
                  <a:pt x="76970" y="20160"/>
                </a:lnTo>
                <a:lnTo>
                  <a:pt x="77020" y="20160"/>
                </a:lnTo>
                <a:lnTo>
                  <a:pt x="77030" y="20160"/>
                </a:lnTo>
                <a:lnTo>
                  <a:pt x="77060" y="20170"/>
                </a:lnTo>
                <a:lnTo>
                  <a:pt x="77090" y="20170"/>
                </a:lnTo>
                <a:lnTo>
                  <a:pt x="77110" y="20180"/>
                </a:lnTo>
                <a:lnTo>
                  <a:pt x="77130" y="20180"/>
                </a:lnTo>
                <a:lnTo>
                  <a:pt x="77150" y="20190"/>
                </a:lnTo>
                <a:lnTo>
                  <a:pt x="77190" y="20200"/>
                </a:lnTo>
                <a:lnTo>
                  <a:pt x="77200" y="20200"/>
                </a:lnTo>
                <a:lnTo>
                  <a:pt x="77210" y="20200"/>
                </a:lnTo>
                <a:lnTo>
                  <a:pt x="77220" y="20190"/>
                </a:lnTo>
                <a:lnTo>
                  <a:pt x="77230" y="20190"/>
                </a:lnTo>
                <a:lnTo>
                  <a:pt x="77270" y="20190"/>
                </a:lnTo>
                <a:lnTo>
                  <a:pt x="77290" y="20180"/>
                </a:lnTo>
                <a:lnTo>
                  <a:pt x="77310" y="20180"/>
                </a:lnTo>
                <a:lnTo>
                  <a:pt x="77320" y="20180"/>
                </a:lnTo>
                <a:lnTo>
                  <a:pt x="77330" y="20170"/>
                </a:lnTo>
                <a:lnTo>
                  <a:pt x="77360" y="20180"/>
                </a:lnTo>
                <a:lnTo>
                  <a:pt x="77370" y="20180"/>
                </a:lnTo>
                <a:lnTo>
                  <a:pt x="77390" y="20190"/>
                </a:lnTo>
                <a:lnTo>
                  <a:pt x="77420" y="20190"/>
                </a:lnTo>
                <a:lnTo>
                  <a:pt x="77450" y="20210"/>
                </a:lnTo>
                <a:lnTo>
                  <a:pt x="77480" y="20220"/>
                </a:lnTo>
                <a:lnTo>
                  <a:pt x="77500" y="20210"/>
                </a:lnTo>
                <a:lnTo>
                  <a:pt x="77510" y="20210"/>
                </a:lnTo>
                <a:lnTo>
                  <a:pt x="77530" y="20220"/>
                </a:lnTo>
                <a:lnTo>
                  <a:pt x="77550" y="20220"/>
                </a:lnTo>
                <a:lnTo>
                  <a:pt x="77600" y="20220"/>
                </a:lnTo>
                <a:lnTo>
                  <a:pt x="77610" y="20220"/>
                </a:lnTo>
                <a:lnTo>
                  <a:pt x="77640" y="20220"/>
                </a:lnTo>
                <a:lnTo>
                  <a:pt x="77670" y="20220"/>
                </a:lnTo>
                <a:lnTo>
                  <a:pt x="77680" y="20220"/>
                </a:lnTo>
                <a:lnTo>
                  <a:pt x="77700" y="20230"/>
                </a:lnTo>
                <a:lnTo>
                  <a:pt x="77720" y="20230"/>
                </a:lnTo>
                <a:lnTo>
                  <a:pt x="77770" y="20230"/>
                </a:lnTo>
                <a:lnTo>
                  <a:pt x="77790" y="20220"/>
                </a:lnTo>
                <a:lnTo>
                  <a:pt x="77810" y="20220"/>
                </a:lnTo>
                <a:lnTo>
                  <a:pt x="77820" y="20210"/>
                </a:lnTo>
                <a:lnTo>
                  <a:pt x="77860" y="20220"/>
                </a:lnTo>
                <a:lnTo>
                  <a:pt x="77870" y="20220"/>
                </a:lnTo>
                <a:lnTo>
                  <a:pt x="77870" y="20210"/>
                </a:lnTo>
                <a:lnTo>
                  <a:pt x="77880" y="20210"/>
                </a:lnTo>
                <a:lnTo>
                  <a:pt x="77940" y="20210"/>
                </a:lnTo>
                <a:lnTo>
                  <a:pt x="77950" y="20200"/>
                </a:lnTo>
                <a:lnTo>
                  <a:pt x="77970" y="20190"/>
                </a:lnTo>
                <a:lnTo>
                  <a:pt x="77990" y="20190"/>
                </a:lnTo>
                <a:lnTo>
                  <a:pt x="78010" y="20180"/>
                </a:lnTo>
                <a:lnTo>
                  <a:pt x="78050" y="20190"/>
                </a:lnTo>
                <a:lnTo>
                  <a:pt x="78060" y="20190"/>
                </a:lnTo>
                <a:lnTo>
                  <a:pt x="78090" y="20190"/>
                </a:lnTo>
                <a:lnTo>
                  <a:pt x="78120" y="20190"/>
                </a:lnTo>
                <a:lnTo>
                  <a:pt x="78130" y="20190"/>
                </a:lnTo>
                <a:lnTo>
                  <a:pt x="78160" y="20190"/>
                </a:lnTo>
                <a:lnTo>
                  <a:pt x="78180" y="20190"/>
                </a:lnTo>
                <a:lnTo>
                  <a:pt x="78210" y="20190"/>
                </a:lnTo>
                <a:lnTo>
                  <a:pt x="78260" y="20190"/>
                </a:lnTo>
                <a:lnTo>
                  <a:pt x="78280" y="20200"/>
                </a:lnTo>
                <a:lnTo>
                  <a:pt x="78290" y="20200"/>
                </a:lnTo>
                <a:lnTo>
                  <a:pt x="78300" y="20200"/>
                </a:lnTo>
                <a:lnTo>
                  <a:pt x="78310" y="20200"/>
                </a:lnTo>
                <a:lnTo>
                  <a:pt x="78320" y="20200"/>
                </a:lnTo>
                <a:lnTo>
                  <a:pt x="78350" y="20200"/>
                </a:lnTo>
                <a:lnTo>
                  <a:pt x="78360" y="20200"/>
                </a:lnTo>
                <a:lnTo>
                  <a:pt x="78410" y="20190"/>
                </a:lnTo>
                <a:lnTo>
                  <a:pt x="78430" y="20190"/>
                </a:lnTo>
                <a:lnTo>
                  <a:pt x="78460" y="20190"/>
                </a:lnTo>
                <a:lnTo>
                  <a:pt x="78470" y="20190"/>
                </a:lnTo>
                <a:lnTo>
                  <a:pt x="78510" y="20200"/>
                </a:lnTo>
                <a:lnTo>
                  <a:pt x="78520" y="20210"/>
                </a:lnTo>
                <a:lnTo>
                  <a:pt x="78550" y="20220"/>
                </a:lnTo>
                <a:lnTo>
                  <a:pt x="78560" y="20220"/>
                </a:lnTo>
                <a:lnTo>
                  <a:pt x="78560" y="20230"/>
                </a:lnTo>
                <a:lnTo>
                  <a:pt x="78570" y="20230"/>
                </a:lnTo>
                <a:lnTo>
                  <a:pt x="78580" y="20240"/>
                </a:lnTo>
                <a:lnTo>
                  <a:pt x="78600" y="20250"/>
                </a:lnTo>
                <a:lnTo>
                  <a:pt x="78610" y="20260"/>
                </a:lnTo>
                <a:lnTo>
                  <a:pt x="78630" y="20270"/>
                </a:lnTo>
                <a:lnTo>
                  <a:pt x="78640" y="20270"/>
                </a:lnTo>
                <a:lnTo>
                  <a:pt x="78660" y="20290"/>
                </a:lnTo>
                <a:lnTo>
                  <a:pt x="78670" y="20290"/>
                </a:lnTo>
                <a:lnTo>
                  <a:pt x="78700" y="20300"/>
                </a:lnTo>
                <a:lnTo>
                  <a:pt x="78710" y="20300"/>
                </a:lnTo>
                <a:lnTo>
                  <a:pt x="78730" y="20320"/>
                </a:lnTo>
                <a:lnTo>
                  <a:pt x="78750" y="20330"/>
                </a:lnTo>
                <a:lnTo>
                  <a:pt x="78780" y="20350"/>
                </a:lnTo>
                <a:lnTo>
                  <a:pt x="78790" y="20350"/>
                </a:lnTo>
                <a:lnTo>
                  <a:pt x="78820" y="20370"/>
                </a:lnTo>
                <a:lnTo>
                  <a:pt x="78830" y="20370"/>
                </a:lnTo>
                <a:lnTo>
                  <a:pt x="78880" y="20390"/>
                </a:lnTo>
                <a:lnTo>
                  <a:pt x="78920" y="20410"/>
                </a:lnTo>
                <a:lnTo>
                  <a:pt x="78950" y="20430"/>
                </a:lnTo>
                <a:lnTo>
                  <a:pt x="78970" y="20440"/>
                </a:lnTo>
                <a:lnTo>
                  <a:pt x="78990" y="20450"/>
                </a:lnTo>
                <a:lnTo>
                  <a:pt x="79000" y="20450"/>
                </a:lnTo>
                <a:lnTo>
                  <a:pt x="79010" y="20450"/>
                </a:lnTo>
                <a:lnTo>
                  <a:pt x="79040" y="20450"/>
                </a:lnTo>
                <a:lnTo>
                  <a:pt x="79050" y="20450"/>
                </a:lnTo>
                <a:lnTo>
                  <a:pt x="79060" y="20460"/>
                </a:lnTo>
                <a:lnTo>
                  <a:pt x="79090" y="20480"/>
                </a:lnTo>
                <a:lnTo>
                  <a:pt x="79120" y="20500"/>
                </a:lnTo>
                <a:lnTo>
                  <a:pt x="79130" y="20500"/>
                </a:lnTo>
                <a:lnTo>
                  <a:pt x="79140" y="20500"/>
                </a:lnTo>
                <a:lnTo>
                  <a:pt x="79170" y="20520"/>
                </a:lnTo>
                <a:lnTo>
                  <a:pt x="79180" y="20520"/>
                </a:lnTo>
                <a:lnTo>
                  <a:pt x="79220" y="20540"/>
                </a:lnTo>
                <a:lnTo>
                  <a:pt x="79220" y="20550"/>
                </a:lnTo>
                <a:lnTo>
                  <a:pt x="79240" y="20550"/>
                </a:lnTo>
                <a:lnTo>
                  <a:pt x="79240" y="20560"/>
                </a:lnTo>
                <a:lnTo>
                  <a:pt x="79250" y="20560"/>
                </a:lnTo>
                <a:lnTo>
                  <a:pt x="79260" y="20560"/>
                </a:lnTo>
                <a:lnTo>
                  <a:pt x="79310" y="20590"/>
                </a:lnTo>
                <a:lnTo>
                  <a:pt x="79320" y="20590"/>
                </a:lnTo>
                <a:lnTo>
                  <a:pt x="79350" y="20600"/>
                </a:lnTo>
                <a:lnTo>
                  <a:pt x="79370" y="20610"/>
                </a:lnTo>
                <a:lnTo>
                  <a:pt x="79380" y="20630"/>
                </a:lnTo>
                <a:lnTo>
                  <a:pt x="79390" y="20630"/>
                </a:lnTo>
                <a:lnTo>
                  <a:pt x="79400" y="20630"/>
                </a:lnTo>
                <a:lnTo>
                  <a:pt x="79430" y="20650"/>
                </a:lnTo>
                <a:lnTo>
                  <a:pt x="79440" y="20650"/>
                </a:lnTo>
                <a:lnTo>
                  <a:pt x="79460" y="20660"/>
                </a:lnTo>
                <a:lnTo>
                  <a:pt x="79480" y="20670"/>
                </a:lnTo>
                <a:lnTo>
                  <a:pt x="79500" y="20690"/>
                </a:lnTo>
                <a:lnTo>
                  <a:pt x="79540" y="20700"/>
                </a:lnTo>
                <a:lnTo>
                  <a:pt x="79600" y="20730"/>
                </a:lnTo>
                <a:lnTo>
                  <a:pt x="79610" y="20730"/>
                </a:lnTo>
                <a:lnTo>
                  <a:pt x="79630" y="20740"/>
                </a:lnTo>
                <a:lnTo>
                  <a:pt x="79650" y="20740"/>
                </a:lnTo>
                <a:lnTo>
                  <a:pt x="79660" y="20740"/>
                </a:lnTo>
                <a:lnTo>
                  <a:pt x="79660" y="20750"/>
                </a:lnTo>
                <a:lnTo>
                  <a:pt x="79670" y="20760"/>
                </a:lnTo>
                <a:lnTo>
                  <a:pt x="79680" y="20780"/>
                </a:lnTo>
                <a:lnTo>
                  <a:pt x="79710" y="20800"/>
                </a:lnTo>
                <a:lnTo>
                  <a:pt x="79800" y="20860"/>
                </a:lnTo>
                <a:lnTo>
                  <a:pt x="79810" y="20860"/>
                </a:lnTo>
                <a:lnTo>
                  <a:pt x="79900" y="20930"/>
                </a:lnTo>
                <a:lnTo>
                  <a:pt x="79960" y="20980"/>
                </a:lnTo>
                <a:lnTo>
                  <a:pt x="80130" y="21100"/>
                </a:lnTo>
                <a:lnTo>
                  <a:pt x="80140" y="21110"/>
                </a:lnTo>
                <a:lnTo>
                  <a:pt x="80150" y="21130"/>
                </a:lnTo>
                <a:lnTo>
                  <a:pt x="80150" y="21170"/>
                </a:lnTo>
                <a:lnTo>
                  <a:pt x="80150" y="21200"/>
                </a:lnTo>
                <a:lnTo>
                  <a:pt x="80150" y="21210"/>
                </a:lnTo>
                <a:lnTo>
                  <a:pt x="80150" y="21230"/>
                </a:lnTo>
                <a:lnTo>
                  <a:pt x="80150" y="21240"/>
                </a:lnTo>
                <a:lnTo>
                  <a:pt x="80150" y="21250"/>
                </a:lnTo>
                <a:lnTo>
                  <a:pt x="80130" y="21290"/>
                </a:lnTo>
                <a:lnTo>
                  <a:pt x="80130" y="21300"/>
                </a:lnTo>
                <a:lnTo>
                  <a:pt x="80140" y="21340"/>
                </a:lnTo>
                <a:lnTo>
                  <a:pt x="80140" y="21350"/>
                </a:lnTo>
                <a:lnTo>
                  <a:pt x="80140" y="21370"/>
                </a:lnTo>
                <a:lnTo>
                  <a:pt x="80140" y="21390"/>
                </a:lnTo>
                <a:lnTo>
                  <a:pt x="80150" y="21400"/>
                </a:lnTo>
                <a:lnTo>
                  <a:pt x="80160" y="21410"/>
                </a:lnTo>
                <a:lnTo>
                  <a:pt x="80170" y="21420"/>
                </a:lnTo>
                <a:lnTo>
                  <a:pt x="80180" y="21440"/>
                </a:lnTo>
                <a:lnTo>
                  <a:pt x="80190" y="21450"/>
                </a:lnTo>
                <a:lnTo>
                  <a:pt x="80180" y="21470"/>
                </a:lnTo>
                <a:lnTo>
                  <a:pt x="80190" y="21480"/>
                </a:lnTo>
                <a:lnTo>
                  <a:pt x="80200" y="21490"/>
                </a:lnTo>
                <a:lnTo>
                  <a:pt x="80200" y="21500"/>
                </a:lnTo>
                <a:lnTo>
                  <a:pt x="80210" y="21520"/>
                </a:lnTo>
                <a:lnTo>
                  <a:pt x="80240" y="21520"/>
                </a:lnTo>
                <a:lnTo>
                  <a:pt x="80260" y="21520"/>
                </a:lnTo>
                <a:lnTo>
                  <a:pt x="80290" y="21520"/>
                </a:lnTo>
                <a:lnTo>
                  <a:pt x="80300" y="21520"/>
                </a:lnTo>
                <a:lnTo>
                  <a:pt x="80310" y="21530"/>
                </a:lnTo>
                <a:lnTo>
                  <a:pt x="80320" y="21530"/>
                </a:lnTo>
                <a:lnTo>
                  <a:pt x="80330" y="21520"/>
                </a:lnTo>
                <a:lnTo>
                  <a:pt x="80340" y="21530"/>
                </a:lnTo>
                <a:lnTo>
                  <a:pt x="80360" y="21530"/>
                </a:lnTo>
                <a:lnTo>
                  <a:pt x="80380" y="21530"/>
                </a:lnTo>
                <a:lnTo>
                  <a:pt x="80390" y="21530"/>
                </a:lnTo>
                <a:lnTo>
                  <a:pt x="80410" y="21550"/>
                </a:lnTo>
                <a:lnTo>
                  <a:pt x="80420" y="21560"/>
                </a:lnTo>
                <a:lnTo>
                  <a:pt x="80430" y="21560"/>
                </a:lnTo>
                <a:lnTo>
                  <a:pt x="80440" y="21580"/>
                </a:lnTo>
                <a:lnTo>
                  <a:pt x="80450" y="21590"/>
                </a:lnTo>
                <a:lnTo>
                  <a:pt x="80450" y="21610"/>
                </a:lnTo>
                <a:lnTo>
                  <a:pt x="80460" y="21620"/>
                </a:lnTo>
                <a:lnTo>
                  <a:pt x="80460" y="21630"/>
                </a:lnTo>
                <a:lnTo>
                  <a:pt x="80480" y="21630"/>
                </a:lnTo>
                <a:lnTo>
                  <a:pt x="80490" y="21630"/>
                </a:lnTo>
                <a:lnTo>
                  <a:pt x="80500" y="21630"/>
                </a:lnTo>
                <a:lnTo>
                  <a:pt x="80510" y="21650"/>
                </a:lnTo>
                <a:lnTo>
                  <a:pt x="80530" y="21660"/>
                </a:lnTo>
                <a:lnTo>
                  <a:pt x="80530" y="21680"/>
                </a:lnTo>
                <a:lnTo>
                  <a:pt x="80540" y="21690"/>
                </a:lnTo>
                <a:lnTo>
                  <a:pt x="80550" y="21690"/>
                </a:lnTo>
                <a:lnTo>
                  <a:pt x="80550" y="21710"/>
                </a:lnTo>
                <a:lnTo>
                  <a:pt x="80560" y="21720"/>
                </a:lnTo>
                <a:lnTo>
                  <a:pt x="80570" y="21730"/>
                </a:lnTo>
                <a:lnTo>
                  <a:pt x="80570" y="21740"/>
                </a:lnTo>
                <a:lnTo>
                  <a:pt x="80570" y="21750"/>
                </a:lnTo>
                <a:lnTo>
                  <a:pt x="80570" y="21770"/>
                </a:lnTo>
                <a:lnTo>
                  <a:pt x="80550" y="21780"/>
                </a:lnTo>
                <a:lnTo>
                  <a:pt x="80550" y="21790"/>
                </a:lnTo>
                <a:lnTo>
                  <a:pt x="80560" y="21790"/>
                </a:lnTo>
                <a:lnTo>
                  <a:pt x="80570" y="21790"/>
                </a:lnTo>
                <a:lnTo>
                  <a:pt x="80660" y="21840"/>
                </a:lnTo>
                <a:lnTo>
                  <a:pt x="80740" y="21890"/>
                </a:lnTo>
                <a:lnTo>
                  <a:pt x="81240" y="22150"/>
                </a:lnTo>
                <a:lnTo>
                  <a:pt x="81910" y="22490"/>
                </a:lnTo>
                <a:lnTo>
                  <a:pt x="82320" y="22690"/>
                </a:lnTo>
                <a:lnTo>
                  <a:pt x="82440" y="22750"/>
                </a:lnTo>
                <a:lnTo>
                  <a:pt x="82480" y="22770"/>
                </a:lnTo>
                <a:lnTo>
                  <a:pt x="82510" y="22790"/>
                </a:lnTo>
                <a:lnTo>
                  <a:pt x="82550" y="22820"/>
                </a:lnTo>
                <a:lnTo>
                  <a:pt x="82610" y="22840"/>
                </a:lnTo>
                <a:lnTo>
                  <a:pt x="82620" y="22840"/>
                </a:lnTo>
                <a:lnTo>
                  <a:pt x="83480" y="22720"/>
                </a:lnTo>
                <a:lnTo>
                  <a:pt x="83490" y="22720"/>
                </a:lnTo>
                <a:lnTo>
                  <a:pt x="83480" y="22720"/>
                </a:lnTo>
                <a:lnTo>
                  <a:pt x="83480" y="22730"/>
                </a:lnTo>
                <a:lnTo>
                  <a:pt x="83480" y="22740"/>
                </a:lnTo>
                <a:lnTo>
                  <a:pt x="83420" y="22860"/>
                </a:lnTo>
                <a:lnTo>
                  <a:pt x="83390" y="22920"/>
                </a:lnTo>
                <a:lnTo>
                  <a:pt x="83380" y="22930"/>
                </a:lnTo>
                <a:lnTo>
                  <a:pt x="83290" y="23130"/>
                </a:lnTo>
                <a:lnTo>
                  <a:pt x="83120" y="23490"/>
                </a:lnTo>
                <a:lnTo>
                  <a:pt x="83080" y="23540"/>
                </a:lnTo>
                <a:lnTo>
                  <a:pt x="83030" y="23650"/>
                </a:lnTo>
                <a:lnTo>
                  <a:pt x="83030" y="23670"/>
                </a:lnTo>
                <a:lnTo>
                  <a:pt x="82980" y="23760"/>
                </a:lnTo>
                <a:lnTo>
                  <a:pt x="82940" y="23830"/>
                </a:lnTo>
                <a:lnTo>
                  <a:pt x="82900" y="23910"/>
                </a:lnTo>
                <a:lnTo>
                  <a:pt x="82860" y="24000"/>
                </a:lnTo>
                <a:lnTo>
                  <a:pt x="82790" y="24150"/>
                </a:lnTo>
                <a:lnTo>
                  <a:pt x="82780" y="24170"/>
                </a:lnTo>
                <a:lnTo>
                  <a:pt x="82760" y="24210"/>
                </a:lnTo>
                <a:lnTo>
                  <a:pt x="82750" y="24230"/>
                </a:lnTo>
                <a:lnTo>
                  <a:pt x="82740" y="24250"/>
                </a:lnTo>
                <a:lnTo>
                  <a:pt x="82710" y="24310"/>
                </a:lnTo>
                <a:lnTo>
                  <a:pt x="82700" y="24330"/>
                </a:lnTo>
                <a:lnTo>
                  <a:pt x="82640" y="24410"/>
                </a:lnTo>
                <a:lnTo>
                  <a:pt x="82510" y="24560"/>
                </a:lnTo>
                <a:lnTo>
                  <a:pt x="82410" y="24690"/>
                </a:lnTo>
                <a:lnTo>
                  <a:pt x="82400" y="24690"/>
                </a:lnTo>
                <a:lnTo>
                  <a:pt x="82390" y="24710"/>
                </a:lnTo>
                <a:lnTo>
                  <a:pt x="82370" y="24740"/>
                </a:lnTo>
                <a:lnTo>
                  <a:pt x="82340" y="24760"/>
                </a:lnTo>
                <a:lnTo>
                  <a:pt x="82260" y="24870"/>
                </a:lnTo>
                <a:lnTo>
                  <a:pt x="82250" y="24880"/>
                </a:lnTo>
                <a:lnTo>
                  <a:pt x="82230" y="24910"/>
                </a:lnTo>
                <a:lnTo>
                  <a:pt x="82160" y="25000"/>
                </a:lnTo>
                <a:lnTo>
                  <a:pt x="82090" y="25080"/>
                </a:lnTo>
                <a:lnTo>
                  <a:pt x="82040" y="25140"/>
                </a:lnTo>
                <a:lnTo>
                  <a:pt x="82010" y="25170"/>
                </a:lnTo>
                <a:lnTo>
                  <a:pt x="82010" y="25180"/>
                </a:lnTo>
                <a:lnTo>
                  <a:pt x="81910" y="25300"/>
                </a:lnTo>
                <a:lnTo>
                  <a:pt x="81770" y="25440"/>
                </a:lnTo>
                <a:lnTo>
                  <a:pt x="81720" y="25490"/>
                </a:lnTo>
                <a:lnTo>
                  <a:pt x="81680" y="25530"/>
                </a:lnTo>
                <a:lnTo>
                  <a:pt x="81640" y="25610"/>
                </a:lnTo>
                <a:lnTo>
                  <a:pt x="81630" y="25620"/>
                </a:lnTo>
                <a:lnTo>
                  <a:pt x="81620" y="25680"/>
                </a:lnTo>
                <a:lnTo>
                  <a:pt x="81610" y="25780"/>
                </a:lnTo>
                <a:lnTo>
                  <a:pt x="81600" y="25870"/>
                </a:lnTo>
                <a:lnTo>
                  <a:pt x="81590" y="25950"/>
                </a:lnTo>
                <a:lnTo>
                  <a:pt x="81580" y="26040"/>
                </a:lnTo>
                <a:lnTo>
                  <a:pt x="81570" y="26120"/>
                </a:lnTo>
                <a:lnTo>
                  <a:pt x="81560" y="26230"/>
                </a:lnTo>
                <a:lnTo>
                  <a:pt x="81560" y="26270"/>
                </a:lnTo>
                <a:lnTo>
                  <a:pt x="81550" y="26340"/>
                </a:lnTo>
                <a:lnTo>
                  <a:pt x="81540" y="26430"/>
                </a:lnTo>
                <a:lnTo>
                  <a:pt x="81530" y="26520"/>
                </a:lnTo>
                <a:lnTo>
                  <a:pt x="81530" y="26600"/>
                </a:lnTo>
                <a:lnTo>
                  <a:pt x="81530" y="26620"/>
                </a:lnTo>
                <a:lnTo>
                  <a:pt x="81520" y="26640"/>
                </a:lnTo>
                <a:lnTo>
                  <a:pt x="81520" y="26650"/>
                </a:lnTo>
                <a:lnTo>
                  <a:pt x="81480" y="26810"/>
                </a:lnTo>
                <a:lnTo>
                  <a:pt x="81470" y="26930"/>
                </a:lnTo>
                <a:lnTo>
                  <a:pt x="81460" y="27060"/>
                </a:lnTo>
                <a:lnTo>
                  <a:pt x="81450" y="27190"/>
                </a:lnTo>
                <a:lnTo>
                  <a:pt x="81440" y="27330"/>
                </a:lnTo>
                <a:lnTo>
                  <a:pt x="81430" y="27420"/>
                </a:lnTo>
                <a:lnTo>
                  <a:pt x="81430" y="27430"/>
                </a:lnTo>
                <a:lnTo>
                  <a:pt x="81410" y="27520"/>
                </a:lnTo>
                <a:lnTo>
                  <a:pt x="81400" y="27710"/>
                </a:lnTo>
                <a:lnTo>
                  <a:pt x="81360" y="27860"/>
                </a:lnTo>
                <a:lnTo>
                  <a:pt x="81350" y="27970"/>
                </a:lnTo>
                <a:lnTo>
                  <a:pt x="81340" y="28080"/>
                </a:lnTo>
                <a:lnTo>
                  <a:pt x="81320" y="28260"/>
                </a:lnTo>
                <a:lnTo>
                  <a:pt x="81320" y="28380"/>
                </a:lnTo>
                <a:lnTo>
                  <a:pt x="81320" y="28400"/>
                </a:lnTo>
                <a:lnTo>
                  <a:pt x="81310" y="28540"/>
                </a:lnTo>
                <a:lnTo>
                  <a:pt x="81260" y="28510"/>
                </a:lnTo>
                <a:lnTo>
                  <a:pt x="81230" y="28510"/>
                </a:lnTo>
                <a:lnTo>
                  <a:pt x="81150" y="28500"/>
                </a:lnTo>
                <a:lnTo>
                  <a:pt x="80930" y="28440"/>
                </a:lnTo>
                <a:lnTo>
                  <a:pt x="80910" y="28430"/>
                </a:lnTo>
                <a:lnTo>
                  <a:pt x="80770" y="28380"/>
                </a:lnTo>
                <a:lnTo>
                  <a:pt x="80570" y="28340"/>
                </a:lnTo>
                <a:lnTo>
                  <a:pt x="80390" y="28280"/>
                </a:lnTo>
                <a:lnTo>
                  <a:pt x="80200" y="28240"/>
                </a:lnTo>
                <a:lnTo>
                  <a:pt x="80150" y="28220"/>
                </a:lnTo>
                <a:lnTo>
                  <a:pt x="80060" y="28190"/>
                </a:lnTo>
                <a:lnTo>
                  <a:pt x="79880" y="28140"/>
                </a:lnTo>
                <a:lnTo>
                  <a:pt x="79750" y="28090"/>
                </a:lnTo>
                <a:lnTo>
                  <a:pt x="79650" y="28050"/>
                </a:lnTo>
                <a:lnTo>
                  <a:pt x="79520" y="28020"/>
                </a:lnTo>
                <a:lnTo>
                  <a:pt x="79510" y="28020"/>
                </a:lnTo>
                <a:lnTo>
                  <a:pt x="79400" y="28030"/>
                </a:lnTo>
                <a:lnTo>
                  <a:pt x="79270" y="28030"/>
                </a:lnTo>
                <a:lnTo>
                  <a:pt x="79150" y="28030"/>
                </a:lnTo>
                <a:lnTo>
                  <a:pt x="79030" y="28040"/>
                </a:lnTo>
                <a:lnTo>
                  <a:pt x="78880" y="28060"/>
                </a:lnTo>
                <a:lnTo>
                  <a:pt x="78800" y="28090"/>
                </a:lnTo>
                <a:lnTo>
                  <a:pt x="78660" y="28140"/>
                </a:lnTo>
                <a:lnTo>
                  <a:pt x="78500" y="28240"/>
                </a:lnTo>
                <a:lnTo>
                  <a:pt x="78280" y="28310"/>
                </a:lnTo>
                <a:lnTo>
                  <a:pt x="78270" y="28320"/>
                </a:lnTo>
                <a:lnTo>
                  <a:pt x="78140" y="28390"/>
                </a:lnTo>
                <a:lnTo>
                  <a:pt x="77990" y="28520"/>
                </a:lnTo>
                <a:lnTo>
                  <a:pt x="77910" y="28560"/>
                </a:lnTo>
                <a:lnTo>
                  <a:pt x="77800" y="28660"/>
                </a:lnTo>
                <a:lnTo>
                  <a:pt x="77800" y="28670"/>
                </a:lnTo>
                <a:lnTo>
                  <a:pt x="77650" y="28780"/>
                </a:lnTo>
                <a:lnTo>
                  <a:pt x="77570" y="28880"/>
                </a:lnTo>
                <a:lnTo>
                  <a:pt x="77480" y="28970"/>
                </a:lnTo>
                <a:lnTo>
                  <a:pt x="77470" y="28980"/>
                </a:lnTo>
                <a:lnTo>
                  <a:pt x="77320" y="29120"/>
                </a:lnTo>
                <a:lnTo>
                  <a:pt x="77170" y="29250"/>
                </a:lnTo>
                <a:lnTo>
                  <a:pt x="77160" y="29260"/>
                </a:lnTo>
                <a:lnTo>
                  <a:pt x="77020" y="29380"/>
                </a:lnTo>
                <a:lnTo>
                  <a:pt x="76940" y="29460"/>
                </a:lnTo>
                <a:lnTo>
                  <a:pt x="76880" y="29560"/>
                </a:lnTo>
                <a:lnTo>
                  <a:pt x="76880" y="29670"/>
                </a:lnTo>
                <a:lnTo>
                  <a:pt x="76940" y="29750"/>
                </a:lnTo>
                <a:lnTo>
                  <a:pt x="76940" y="29860"/>
                </a:lnTo>
                <a:lnTo>
                  <a:pt x="76610" y="30300"/>
                </a:lnTo>
                <a:lnTo>
                  <a:pt x="7661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