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Kole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Kol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5260" y="37820"/>
                </a:moveTo>
                <a:lnTo>
                  <a:pt x="55260" y="37810"/>
                </a:lnTo>
                <a:lnTo>
                  <a:pt x="55260" y="37800"/>
                </a:lnTo>
                <a:lnTo>
                  <a:pt x="55260" y="37790"/>
                </a:lnTo>
                <a:lnTo>
                  <a:pt x="55250" y="37780"/>
                </a:lnTo>
                <a:lnTo>
                  <a:pt x="55260" y="37780"/>
                </a:lnTo>
                <a:lnTo>
                  <a:pt x="55260" y="37770"/>
                </a:lnTo>
                <a:lnTo>
                  <a:pt x="55260" y="37760"/>
                </a:lnTo>
                <a:lnTo>
                  <a:pt x="55260" y="37750"/>
                </a:lnTo>
                <a:lnTo>
                  <a:pt x="55260" y="37740"/>
                </a:lnTo>
                <a:lnTo>
                  <a:pt x="55270" y="37730"/>
                </a:lnTo>
                <a:lnTo>
                  <a:pt x="55270" y="37720"/>
                </a:lnTo>
                <a:lnTo>
                  <a:pt x="55270" y="37710"/>
                </a:lnTo>
                <a:lnTo>
                  <a:pt x="55270" y="37700"/>
                </a:lnTo>
                <a:lnTo>
                  <a:pt x="55260" y="37680"/>
                </a:lnTo>
                <a:lnTo>
                  <a:pt x="55260" y="37660"/>
                </a:lnTo>
                <a:lnTo>
                  <a:pt x="55270" y="37640"/>
                </a:lnTo>
                <a:lnTo>
                  <a:pt x="55270" y="37610"/>
                </a:lnTo>
                <a:lnTo>
                  <a:pt x="55280" y="37580"/>
                </a:lnTo>
                <a:lnTo>
                  <a:pt x="55290" y="37540"/>
                </a:lnTo>
                <a:lnTo>
                  <a:pt x="55320" y="37460"/>
                </a:lnTo>
                <a:lnTo>
                  <a:pt x="55370" y="37430"/>
                </a:lnTo>
                <a:lnTo>
                  <a:pt x="55380" y="37410"/>
                </a:lnTo>
                <a:lnTo>
                  <a:pt x="55390" y="37390"/>
                </a:lnTo>
                <a:lnTo>
                  <a:pt x="55350" y="37400"/>
                </a:lnTo>
                <a:lnTo>
                  <a:pt x="55310" y="37400"/>
                </a:lnTo>
                <a:lnTo>
                  <a:pt x="55300" y="37390"/>
                </a:lnTo>
                <a:lnTo>
                  <a:pt x="55290" y="37400"/>
                </a:lnTo>
                <a:lnTo>
                  <a:pt x="55280" y="37390"/>
                </a:lnTo>
                <a:lnTo>
                  <a:pt x="55270" y="37390"/>
                </a:lnTo>
                <a:lnTo>
                  <a:pt x="55260" y="37390"/>
                </a:lnTo>
                <a:lnTo>
                  <a:pt x="55250" y="37390"/>
                </a:lnTo>
                <a:lnTo>
                  <a:pt x="55240" y="37390"/>
                </a:lnTo>
                <a:lnTo>
                  <a:pt x="55230" y="37390"/>
                </a:lnTo>
                <a:lnTo>
                  <a:pt x="55220" y="37380"/>
                </a:lnTo>
                <a:lnTo>
                  <a:pt x="55210" y="37370"/>
                </a:lnTo>
                <a:lnTo>
                  <a:pt x="55200" y="37370"/>
                </a:lnTo>
                <a:lnTo>
                  <a:pt x="55190" y="37360"/>
                </a:lnTo>
                <a:lnTo>
                  <a:pt x="55180" y="37360"/>
                </a:lnTo>
                <a:lnTo>
                  <a:pt x="55170" y="37360"/>
                </a:lnTo>
                <a:lnTo>
                  <a:pt x="55160" y="37350"/>
                </a:lnTo>
                <a:lnTo>
                  <a:pt x="55140" y="37340"/>
                </a:lnTo>
                <a:lnTo>
                  <a:pt x="55130" y="37320"/>
                </a:lnTo>
                <a:lnTo>
                  <a:pt x="55130" y="37310"/>
                </a:lnTo>
                <a:lnTo>
                  <a:pt x="55120" y="37300"/>
                </a:lnTo>
                <a:lnTo>
                  <a:pt x="55120" y="37290"/>
                </a:lnTo>
                <a:lnTo>
                  <a:pt x="55110" y="37280"/>
                </a:lnTo>
                <a:lnTo>
                  <a:pt x="55100" y="37270"/>
                </a:lnTo>
                <a:lnTo>
                  <a:pt x="55100" y="37260"/>
                </a:lnTo>
                <a:lnTo>
                  <a:pt x="55100" y="37250"/>
                </a:lnTo>
                <a:lnTo>
                  <a:pt x="55100" y="37240"/>
                </a:lnTo>
                <a:lnTo>
                  <a:pt x="55090" y="37230"/>
                </a:lnTo>
                <a:lnTo>
                  <a:pt x="55090" y="37220"/>
                </a:lnTo>
                <a:lnTo>
                  <a:pt x="55090" y="37210"/>
                </a:lnTo>
                <a:lnTo>
                  <a:pt x="55090" y="37200"/>
                </a:lnTo>
                <a:lnTo>
                  <a:pt x="55080" y="37190"/>
                </a:lnTo>
                <a:lnTo>
                  <a:pt x="55040" y="37130"/>
                </a:lnTo>
                <a:lnTo>
                  <a:pt x="55030" y="37120"/>
                </a:lnTo>
                <a:lnTo>
                  <a:pt x="55010" y="37090"/>
                </a:lnTo>
                <a:lnTo>
                  <a:pt x="55000" y="37080"/>
                </a:lnTo>
                <a:lnTo>
                  <a:pt x="54960" y="37030"/>
                </a:lnTo>
                <a:lnTo>
                  <a:pt x="54940" y="37020"/>
                </a:lnTo>
                <a:lnTo>
                  <a:pt x="54920" y="37010"/>
                </a:lnTo>
                <a:lnTo>
                  <a:pt x="54900" y="37000"/>
                </a:lnTo>
                <a:lnTo>
                  <a:pt x="54870" y="36990"/>
                </a:lnTo>
                <a:lnTo>
                  <a:pt x="54850" y="36980"/>
                </a:lnTo>
                <a:lnTo>
                  <a:pt x="54830" y="36970"/>
                </a:lnTo>
                <a:lnTo>
                  <a:pt x="54810" y="36960"/>
                </a:lnTo>
                <a:lnTo>
                  <a:pt x="54800" y="36950"/>
                </a:lnTo>
                <a:lnTo>
                  <a:pt x="54800" y="36930"/>
                </a:lnTo>
                <a:lnTo>
                  <a:pt x="54790" y="36870"/>
                </a:lnTo>
                <a:lnTo>
                  <a:pt x="54780" y="36830"/>
                </a:lnTo>
                <a:lnTo>
                  <a:pt x="54780" y="36820"/>
                </a:lnTo>
                <a:lnTo>
                  <a:pt x="54770" y="36790"/>
                </a:lnTo>
                <a:lnTo>
                  <a:pt x="54750" y="36770"/>
                </a:lnTo>
                <a:lnTo>
                  <a:pt x="54690" y="36760"/>
                </a:lnTo>
                <a:lnTo>
                  <a:pt x="54640" y="36760"/>
                </a:lnTo>
                <a:lnTo>
                  <a:pt x="54630" y="36750"/>
                </a:lnTo>
                <a:lnTo>
                  <a:pt x="54570" y="36750"/>
                </a:lnTo>
                <a:lnTo>
                  <a:pt x="54550" y="36750"/>
                </a:lnTo>
                <a:lnTo>
                  <a:pt x="54550" y="36740"/>
                </a:lnTo>
                <a:lnTo>
                  <a:pt x="54520" y="36700"/>
                </a:lnTo>
                <a:lnTo>
                  <a:pt x="54500" y="36640"/>
                </a:lnTo>
                <a:lnTo>
                  <a:pt x="54520" y="36630"/>
                </a:lnTo>
                <a:lnTo>
                  <a:pt x="54530" y="36620"/>
                </a:lnTo>
                <a:lnTo>
                  <a:pt x="54540" y="36610"/>
                </a:lnTo>
                <a:lnTo>
                  <a:pt x="54550" y="36600"/>
                </a:lnTo>
                <a:lnTo>
                  <a:pt x="54560" y="36580"/>
                </a:lnTo>
                <a:lnTo>
                  <a:pt x="54580" y="36560"/>
                </a:lnTo>
                <a:lnTo>
                  <a:pt x="54590" y="36540"/>
                </a:lnTo>
                <a:lnTo>
                  <a:pt x="54590" y="36520"/>
                </a:lnTo>
                <a:lnTo>
                  <a:pt x="54600" y="36510"/>
                </a:lnTo>
                <a:lnTo>
                  <a:pt x="54610" y="36500"/>
                </a:lnTo>
                <a:lnTo>
                  <a:pt x="54620" y="36480"/>
                </a:lnTo>
                <a:lnTo>
                  <a:pt x="54620" y="36460"/>
                </a:lnTo>
                <a:lnTo>
                  <a:pt x="54630" y="36460"/>
                </a:lnTo>
                <a:lnTo>
                  <a:pt x="54640" y="36440"/>
                </a:lnTo>
                <a:lnTo>
                  <a:pt x="54650" y="36420"/>
                </a:lnTo>
                <a:lnTo>
                  <a:pt x="54660" y="36410"/>
                </a:lnTo>
                <a:lnTo>
                  <a:pt x="54660" y="36400"/>
                </a:lnTo>
                <a:lnTo>
                  <a:pt x="54680" y="36390"/>
                </a:lnTo>
                <a:lnTo>
                  <a:pt x="54710" y="36370"/>
                </a:lnTo>
                <a:lnTo>
                  <a:pt x="54750" y="36340"/>
                </a:lnTo>
                <a:lnTo>
                  <a:pt x="54760" y="36330"/>
                </a:lnTo>
                <a:lnTo>
                  <a:pt x="54770" y="36330"/>
                </a:lnTo>
                <a:lnTo>
                  <a:pt x="54790" y="36310"/>
                </a:lnTo>
                <a:lnTo>
                  <a:pt x="54800" y="36310"/>
                </a:lnTo>
                <a:lnTo>
                  <a:pt x="54850" y="36270"/>
                </a:lnTo>
                <a:lnTo>
                  <a:pt x="54870" y="36260"/>
                </a:lnTo>
                <a:lnTo>
                  <a:pt x="54880" y="36250"/>
                </a:lnTo>
                <a:lnTo>
                  <a:pt x="54890" y="36240"/>
                </a:lnTo>
                <a:lnTo>
                  <a:pt x="54900" y="36230"/>
                </a:lnTo>
                <a:lnTo>
                  <a:pt x="54910" y="36230"/>
                </a:lnTo>
                <a:lnTo>
                  <a:pt x="54920" y="36220"/>
                </a:lnTo>
                <a:lnTo>
                  <a:pt x="54950" y="36190"/>
                </a:lnTo>
                <a:lnTo>
                  <a:pt x="54950" y="36180"/>
                </a:lnTo>
                <a:lnTo>
                  <a:pt x="54960" y="36170"/>
                </a:lnTo>
                <a:lnTo>
                  <a:pt x="54970" y="36170"/>
                </a:lnTo>
                <a:lnTo>
                  <a:pt x="54980" y="36170"/>
                </a:lnTo>
                <a:lnTo>
                  <a:pt x="54980" y="36160"/>
                </a:lnTo>
                <a:lnTo>
                  <a:pt x="54980" y="36150"/>
                </a:lnTo>
                <a:lnTo>
                  <a:pt x="54990" y="36150"/>
                </a:lnTo>
                <a:lnTo>
                  <a:pt x="54990" y="36130"/>
                </a:lnTo>
                <a:lnTo>
                  <a:pt x="55000" y="36120"/>
                </a:lnTo>
                <a:lnTo>
                  <a:pt x="55010" y="36110"/>
                </a:lnTo>
                <a:lnTo>
                  <a:pt x="55020" y="36110"/>
                </a:lnTo>
                <a:lnTo>
                  <a:pt x="55030" y="36110"/>
                </a:lnTo>
                <a:lnTo>
                  <a:pt x="55030" y="36100"/>
                </a:lnTo>
                <a:lnTo>
                  <a:pt x="55040" y="36090"/>
                </a:lnTo>
                <a:lnTo>
                  <a:pt x="55050" y="36090"/>
                </a:lnTo>
                <a:lnTo>
                  <a:pt x="55060" y="36090"/>
                </a:lnTo>
                <a:lnTo>
                  <a:pt x="55070" y="36090"/>
                </a:lnTo>
                <a:lnTo>
                  <a:pt x="55080" y="36090"/>
                </a:lnTo>
                <a:lnTo>
                  <a:pt x="55090" y="36080"/>
                </a:lnTo>
                <a:lnTo>
                  <a:pt x="55100" y="36070"/>
                </a:lnTo>
                <a:lnTo>
                  <a:pt x="55110" y="36070"/>
                </a:lnTo>
                <a:lnTo>
                  <a:pt x="55120" y="36060"/>
                </a:lnTo>
                <a:lnTo>
                  <a:pt x="55130" y="36060"/>
                </a:lnTo>
                <a:lnTo>
                  <a:pt x="55140" y="36060"/>
                </a:lnTo>
                <a:lnTo>
                  <a:pt x="55150" y="36070"/>
                </a:lnTo>
                <a:lnTo>
                  <a:pt x="55160" y="36070"/>
                </a:lnTo>
                <a:lnTo>
                  <a:pt x="55170" y="36070"/>
                </a:lnTo>
                <a:lnTo>
                  <a:pt x="55180" y="36070"/>
                </a:lnTo>
                <a:lnTo>
                  <a:pt x="55190" y="36070"/>
                </a:lnTo>
                <a:lnTo>
                  <a:pt x="55200" y="36070"/>
                </a:lnTo>
                <a:lnTo>
                  <a:pt x="55210" y="36070"/>
                </a:lnTo>
                <a:lnTo>
                  <a:pt x="55220" y="36070"/>
                </a:lnTo>
                <a:lnTo>
                  <a:pt x="55220" y="36060"/>
                </a:lnTo>
                <a:lnTo>
                  <a:pt x="55230" y="36060"/>
                </a:lnTo>
                <a:lnTo>
                  <a:pt x="55230" y="36050"/>
                </a:lnTo>
                <a:lnTo>
                  <a:pt x="55230" y="36040"/>
                </a:lnTo>
                <a:lnTo>
                  <a:pt x="55240" y="36040"/>
                </a:lnTo>
                <a:lnTo>
                  <a:pt x="55250" y="36030"/>
                </a:lnTo>
                <a:lnTo>
                  <a:pt x="55260" y="36020"/>
                </a:lnTo>
                <a:lnTo>
                  <a:pt x="55270" y="36020"/>
                </a:lnTo>
                <a:lnTo>
                  <a:pt x="55280" y="36030"/>
                </a:lnTo>
                <a:lnTo>
                  <a:pt x="55290" y="36020"/>
                </a:lnTo>
                <a:lnTo>
                  <a:pt x="55300" y="36020"/>
                </a:lnTo>
                <a:lnTo>
                  <a:pt x="55300" y="36010"/>
                </a:lnTo>
                <a:lnTo>
                  <a:pt x="55310" y="36010"/>
                </a:lnTo>
                <a:lnTo>
                  <a:pt x="55320" y="36010"/>
                </a:lnTo>
                <a:lnTo>
                  <a:pt x="55330" y="36020"/>
                </a:lnTo>
                <a:lnTo>
                  <a:pt x="55340" y="36020"/>
                </a:lnTo>
                <a:lnTo>
                  <a:pt x="55350" y="36020"/>
                </a:lnTo>
                <a:lnTo>
                  <a:pt x="55360" y="36030"/>
                </a:lnTo>
                <a:lnTo>
                  <a:pt x="55360" y="36020"/>
                </a:lnTo>
                <a:lnTo>
                  <a:pt x="55370" y="36020"/>
                </a:lnTo>
                <a:lnTo>
                  <a:pt x="55380" y="36010"/>
                </a:lnTo>
                <a:lnTo>
                  <a:pt x="55390" y="36010"/>
                </a:lnTo>
                <a:lnTo>
                  <a:pt x="55400" y="36010"/>
                </a:lnTo>
                <a:lnTo>
                  <a:pt x="55410" y="36010"/>
                </a:lnTo>
                <a:lnTo>
                  <a:pt x="55410" y="36020"/>
                </a:lnTo>
                <a:lnTo>
                  <a:pt x="55420" y="36020"/>
                </a:lnTo>
                <a:lnTo>
                  <a:pt x="55420" y="36030"/>
                </a:lnTo>
                <a:lnTo>
                  <a:pt x="55430" y="36040"/>
                </a:lnTo>
                <a:lnTo>
                  <a:pt x="55440" y="36040"/>
                </a:lnTo>
                <a:lnTo>
                  <a:pt x="55450" y="36040"/>
                </a:lnTo>
                <a:lnTo>
                  <a:pt x="55460" y="36040"/>
                </a:lnTo>
                <a:lnTo>
                  <a:pt x="55460" y="36030"/>
                </a:lnTo>
                <a:lnTo>
                  <a:pt x="55470" y="36040"/>
                </a:lnTo>
                <a:lnTo>
                  <a:pt x="55480" y="36040"/>
                </a:lnTo>
                <a:lnTo>
                  <a:pt x="55490" y="36040"/>
                </a:lnTo>
                <a:lnTo>
                  <a:pt x="55500" y="36040"/>
                </a:lnTo>
                <a:lnTo>
                  <a:pt x="55510" y="36030"/>
                </a:lnTo>
                <a:lnTo>
                  <a:pt x="55520" y="36020"/>
                </a:lnTo>
                <a:lnTo>
                  <a:pt x="55530" y="36020"/>
                </a:lnTo>
                <a:lnTo>
                  <a:pt x="55530" y="36010"/>
                </a:lnTo>
                <a:lnTo>
                  <a:pt x="55540" y="36010"/>
                </a:lnTo>
                <a:lnTo>
                  <a:pt x="55540" y="36000"/>
                </a:lnTo>
                <a:lnTo>
                  <a:pt x="55560" y="35990"/>
                </a:lnTo>
                <a:lnTo>
                  <a:pt x="55560" y="35980"/>
                </a:lnTo>
                <a:lnTo>
                  <a:pt x="55570" y="35970"/>
                </a:lnTo>
                <a:lnTo>
                  <a:pt x="55580" y="35960"/>
                </a:lnTo>
                <a:lnTo>
                  <a:pt x="55600" y="35940"/>
                </a:lnTo>
                <a:lnTo>
                  <a:pt x="55630" y="35910"/>
                </a:lnTo>
                <a:lnTo>
                  <a:pt x="55660" y="35860"/>
                </a:lnTo>
                <a:lnTo>
                  <a:pt x="55680" y="35830"/>
                </a:lnTo>
                <a:lnTo>
                  <a:pt x="55690" y="35810"/>
                </a:lnTo>
                <a:lnTo>
                  <a:pt x="55710" y="35780"/>
                </a:lnTo>
                <a:lnTo>
                  <a:pt x="55720" y="35760"/>
                </a:lnTo>
                <a:lnTo>
                  <a:pt x="55730" y="35750"/>
                </a:lnTo>
                <a:lnTo>
                  <a:pt x="55730" y="35740"/>
                </a:lnTo>
                <a:lnTo>
                  <a:pt x="55730" y="35730"/>
                </a:lnTo>
                <a:lnTo>
                  <a:pt x="55730" y="35720"/>
                </a:lnTo>
                <a:lnTo>
                  <a:pt x="55740" y="35710"/>
                </a:lnTo>
                <a:lnTo>
                  <a:pt x="55730" y="35710"/>
                </a:lnTo>
                <a:lnTo>
                  <a:pt x="55730" y="35700"/>
                </a:lnTo>
                <a:lnTo>
                  <a:pt x="55730" y="35690"/>
                </a:lnTo>
                <a:lnTo>
                  <a:pt x="55730" y="35680"/>
                </a:lnTo>
                <a:lnTo>
                  <a:pt x="55730" y="35670"/>
                </a:lnTo>
                <a:lnTo>
                  <a:pt x="55730" y="35640"/>
                </a:lnTo>
                <a:lnTo>
                  <a:pt x="55740" y="35610"/>
                </a:lnTo>
                <a:lnTo>
                  <a:pt x="55740" y="35560"/>
                </a:lnTo>
                <a:lnTo>
                  <a:pt x="55740" y="35530"/>
                </a:lnTo>
                <a:lnTo>
                  <a:pt x="55740" y="35500"/>
                </a:lnTo>
                <a:lnTo>
                  <a:pt x="55740" y="35490"/>
                </a:lnTo>
                <a:lnTo>
                  <a:pt x="55740" y="35460"/>
                </a:lnTo>
                <a:lnTo>
                  <a:pt x="55760" y="35440"/>
                </a:lnTo>
                <a:lnTo>
                  <a:pt x="55790" y="35420"/>
                </a:lnTo>
                <a:lnTo>
                  <a:pt x="55790" y="35410"/>
                </a:lnTo>
                <a:lnTo>
                  <a:pt x="55810" y="35390"/>
                </a:lnTo>
                <a:lnTo>
                  <a:pt x="55810" y="35380"/>
                </a:lnTo>
                <a:lnTo>
                  <a:pt x="55820" y="35370"/>
                </a:lnTo>
                <a:lnTo>
                  <a:pt x="55820" y="35360"/>
                </a:lnTo>
                <a:lnTo>
                  <a:pt x="55830" y="35340"/>
                </a:lnTo>
                <a:lnTo>
                  <a:pt x="55840" y="35330"/>
                </a:lnTo>
                <a:lnTo>
                  <a:pt x="55840" y="35320"/>
                </a:lnTo>
                <a:lnTo>
                  <a:pt x="55860" y="35300"/>
                </a:lnTo>
                <a:lnTo>
                  <a:pt x="55860" y="35290"/>
                </a:lnTo>
                <a:lnTo>
                  <a:pt x="55860" y="35280"/>
                </a:lnTo>
                <a:lnTo>
                  <a:pt x="55860" y="35270"/>
                </a:lnTo>
                <a:lnTo>
                  <a:pt x="55850" y="35260"/>
                </a:lnTo>
                <a:lnTo>
                  <a:pt x="55830" y="35250"/>
                </a:lnTo>
                <a:lnTo>
                  <a:pt x="55820" y="35240"/>
                </a:lnTo>
                <a:lnTo>
                  <a:pt x="55810" y="35230"/>
                </a:lnTo>
                <a:lnTo>
                  <a:pt x="55800" y="35220"/>
                </a:lnTo>
                <a:lnTo>
                  <a:pt x="55780" y="35210"/>
                </a:lnTo>
                <a:lnTo>
                  <a:pt x="55770" y="35200"/>
                </a:lnTo>
                <a:lnTo>
                  <a:pt x="55760" y="35180"/>
                </a:lnTo>
                <a:lnTo>
                  <a:pt x="55740" y="35160"/>
                </a:lnTo>
                <a:lnTo>
                  <a:pt x="55730" y="35150"/>
                </a:lnTo>
                <a:lnTo>
                  <a:pt x="55700" y="35120"/>
                </a:lnTo>
                <a:lnTo>
                  <a:pt x="55700" y="35100"/>
                </a:lnTo>
                <a:lnTo>
                  <a:pt x="55670" y="35070"/>
                </a:lnTo>
                <a:lnTo>
                  <a:pt x="55630" y="35020"/>
                </a:lnTo>
                <a:lnTo>
                  <a:pt x="55610" y="35000"/>
                </a:lnTo>
                <a:lnTo>
                  <a:pt x="55610" y="34990"/>
                </a:lnTo>
                <a:lnTo>
                  <a:pt x="55600" y="34980"/>
                </a:lnTo>
                <a:lnTo>
                  <a:pt x="55590" y="34980"/>
                </a:lnTo>
                <a:lnTo>
                  <a:pt x="55560" y="34980"/>
                </a:lnTo>
                <a:lnTo>
                  <a:pt x="55550" y="34980"/>
                </a:lnTo>
                <a:lnTo>
                  <a:pt x="55530" y="34980"/>
                </a:lnTo>
                <a:lnTo>
                  <a:pt x="55500" y="34980"/>
                </a:lnTo>
                <a:lnTo>
                  <a:pt x="55480" y="34980"/>
                </a:lnTo>
                <a:lnTo>
                  <a:pt x="55450" y="34980"/>
                </a:lnTo>
                <a:lnTo>
                  <a:pt x="55420" y="34990"/>
                </a:lnTo>
                <a:lnTo>
                  <a:pt x="55410" y="34990"/>
                </a:lnTo>
                <a:lnTo>
                  <a:pt x="55380" y="34990"/>
                </a:lnTo>
                <a:lnTo>
                  <a:pt x="55350" y="34980"/>
                </a:lnTo>
                <a:lnTo>
                  <a:pt x="55330" y="34980"/>
                </a:lnTo>
                <a:lnTo>
                  <a:pt x="55320" y="34980"/>
                </a:lnTo>
                <a:lnTo>
                  <a:pt x="55300" y="34980"/>
                </a:lnTo>
                <a:lnTo>
                  <a:pt x="55290" y="34990"/>
                </a:lnTo>
                <a:lnTo>
                  <a:pt x="55280" y="34980"/>
                </a:lnTo>
                <a:lnTo>
                  <a:pt x="55280" y="34970"/>
                </a:lnTo>
                <a:lnTo>
                  <a:pt x="55270" y="34960"/>
                </a:lnTo>
                <a:lnTo>
                  <a:pt x="55260" y="34950"/>
                </a:lnTo>
                <a:lnTo>
                  <a:pt x="55250" y="34940"/>
                </a:lnTo>
                <a:lnTo>
                  <a:pt x="55240" y="34940"/>
                </a:lnTo>
                <a:lnTo>
                  <a:pt x="55240" y="34930"/>
                </a:lnTo>
                <a:lnTo>
                  <a:pt x="55230" y="34930"/>
                </a:lnTo>
                <a:lnTo>
                  <a:pt x="55220" y="34930"/>
                </a:lnTo>
                <a:lnTo>
                  <a:pt x="55220" y="34920"/>
                </a:lnTo>
                <a:lnTo>
                  <a:pt x="55210" y="34920"/>
                </a:lnTo>
                <a:lnTo>
                  <a:pt x="55200" y="34920"/>
                </a:lnTo>
                <a:lnTo>
                  <a:pt x="55200" y="34900"/>
                </a:lnTo>
                <a:lnTo>
                  <a:pt x="55200" y="34890"/>
                </a:lnTo>
                <a:lnTo>
                  <a:pt x="55200" y="34870"/>
                </a:lnTo>
                <a:lnTo>
                  <a:pt x="55200" y="34860"/>
                </a:lnTo>
                <a:lnTo>
                  <a:pt x="55210" y="34850"/>
                </a:lnTo>
                <a:lnTo>
                  <a:pt x="55220" y="34830"/>
                </a:lnTo>
                <a:lnTo>
                  <a:pt x="55230" y="34820"/>
                </a:lnTo>
                <a:lnTo>
                  <a:pt x="55240" y="34820"/>
                </a:lnTo>
                <a:lnTo>
                  <a:pt x="55240" y="34800"/>
                </a:lnTo>
                <a:lnTo>
                  <a:pt x="55240" y="34790"/>
                </a:lnTo>
                <a:lnTo>
                  <a:pt x="55250" y="34790"/>
                </a:lnTo>
                <a:lnTo>
                  <a:pt x="55250" y="34780"/>
                </a:lnTo>
                <a:lnTo>
                  <a:pt x="55250" y="34770"/>
                </a:lnTo>
                <a:lnTo>
                  <a:pt x="55250" y="34760"/>
                </a:lnTo>
                <a:lnTo>
                  <a:pt x="55240" y="34750"/>
                </a:lnTo>
                <a:lnTo>
                  <a:pt x="55230" y="34740"/>
                </a:lnTo>
                <a:lnTo>
                  <a:pt x="55220" y="34740"/>
                </a:lnTo>
                <a:lnTo>
                  <a:pt x="55210" y="34740"/>
                </a:lnTo>
                <a:lnTo>
                  <a:pt x="55200" y="34740"/>
                </a:lnTo>
                <a:lnTo>
                  <a:pt x="55190" y="34740"/>
                </a:lnTo>
                <a:lnTo>
                  <a:pt x="55170" y="34740"/>
                </a:lnTo>
                <a:lnTo>
                  <a:pt x="55150" y="34740"/>
                </a:lnTo>
                <a:lnTo>
                  <a:pt x="55130" y="34730"/>
                </a:lnTo>
                <a:lnTo>
                  <a:pt x="55120" y="34730"/>
                </a:lnTo>
                <a:lnTo>
                  <a:pt x="55110" y="34720"/>
                </a:lnTo>
                <a:lnTo>
                  <a:pt x="55100" y="34710"/>
                </a:lnTo>
                <a:lnTo>
                  <a:pt x="55100" y="34700"/>
                </a:lnTo>
                <a:lnTo>
                  <a:pt x="55100" y="34690"/>
                </a:lnTo>
                <a:lnTo>
                  <a:pt x="55100" y="34680"/>
                </a:lnTo>
                <a:lnTo>
                  <a:pt x="55110" y="34670"/>
                </a:lnTo>
                <a:lnTo>
                  <a:pt x="55110" y="34660"/>
                </a:lnTo>
                <a:lnTo>
                  <a:pt x="55110" y="34650"/>
                </a:lnTo>
                <a:lnTo>
                  <a:pt x="55120" y="34650"/>
                </a:lnTo>
                <a:lnTo>
                  <a:pt x="55120" y="34640"/>
                </a:lnTo>
                <a:lnTo>
                  <a:pt x="55130" y="34620"/>
                </a:lnTo>
                <a:lnTo>
                  <a:pt x="55130" y="34610"/>
                </a:lnTo>
                <a:lnTo>
                  <a:pt x="55130" y="34600"/>
                </a:lnTo>
                <a:lnTo>
                  <a:pt x="55130" y="34590"/>
                </a:lnTo>
                <a:lnTo>
                  <a:pt x="55130" y="34580"/>
                </a:lnTo>
                <a:lnTo>
                  <a:pt x="55130" y="34570"/>
                </a:lnTo>
                <a:lnTo>
                  <a:pt x="55140" y="34560"/>
                </a:lnTo>
                <a:lnTo>
                  <a:pt x="55130" y="34540"/>
                </a:lnTo>
                <a:lnTo>
                  <a:pt x="55130" y="34530"/>
                </a:lnTo>
                <a:lnTo>
                  <a:pt x="55130" y="34520"/>
                </a:lnTo>
                <a:lnTo>
                  <a:pt x="55130" y="34500"/>
                </a:lnTo>
                <a:lnTo>
                  <a:pt x="55120" y="34490"/>
                </a:lnTo>
                <a:lnTo>
                  <a:pt x="55120" y="34480"/>
                </a:lnTo>
                <a:lnTo>
                  <a:pt x="55120" y="34470"/>
                </a:lnTo>
                <a:lnTo>
                  <a:pt x="55120" y="34460"/>
                </a:lnTo>
                <a:lnTo>
                  <a:pt x="55120" y="34440"/>
                </a:lnTo>
                <a:lnTo>
                  <a:pt x="55110" y="34420"/>
                </a:lnTo>
                <a:lnTo>
                  <a:pt x="55110" y="34410"/>
                </a:lnTo>
                <a:lnTo>
                  <a:pt x="55100" y="34400"/>
                </a:lnTo>
                <a:lnTo>
                  <a:pt x="55100" y="34390"/>
                </a:lnTo>
                <a:lnTo>
                  <a:pt x="55100" y="34380"/>
                </a:lnTo>
                <a:lnTo>
                  <a:pt x="55100" y="34370"/>
                </a:lnTo>
                <a:lnTo>
                  <a:pt x="55100" y="34360"/>
                </a:lnTo>
                <a:lnTo>
                  <a:pt x="55110" y="34350"/>
                </a:lnTo>
                <a:lnTo>
                  <a:pt x="55110" y="34340"/>
                </a:lnTo>
                <a:lnTo>
                  <a:pt x="55110" y="34330"/>
                </a:lnTo>
                <a:lnTo>
                  <a:pt x="55120" y="34320"/>
                </a:lnTo>
                <a:lnTo>
                  <a:pt x="55130" y="34310"/>
                </a:lnTo>
                <a:lnTo>
                  <a:pt x="55140" y="34300"/>
                </a:lnTo>
                <a:lnTo>
                  <a:pt x="55150" y="34300"/>
                </a:lnTo>
                <a:lnTo>
                  <a:pt x="55160" y="34290"/>
                </a:lnTo>
                <a:lnTo>
                  <a:pt x="55170" y="34270"/>
                </a:lnTo>
                <a:lnTo>
                  <a:pt x="55180" y="34260"/>
                </a:lnTo>
                <a:lnTo>
                  <a:pt x="55190" y="34260"/>
                </a:lnTo>
                <a:lnTo>
                  <a:pt x="55190" y="34250"/>
                </a:lnTo>
                <a:lnTo>
                  <a:pt x="55210" y="34250"/>
                </a:lnTo>
                <a:lnTo>
                  <a:pt x="55220" y="34250"/>
                </a:lnTo>
                <a:lnTo>
                  <a:pt x="55230" y="34250"/>
                </a:lnTo>
                <a:lnTo>
                  <a:pt x="55250" y="34240"/>
                </a:lnTo>
                <a:lnTo>
                  <a:pt x="55260" y="34240"/>
                </a:lnTo>
                <a:lnTo>
                  <a:pt x="55280" y="34230"/>
                </a:lnTo>
                <a:lnTo>
                  <a:pt x="55290" y="34230"/>
                </a:lnTo>
                <a:lnTo>
                  <a:pt x="55300" y="34220"/>
                </a:lnTo>
                <a:lnTo>
                  <a:pt x="55310" y="34220"/>
                </a:lnTo>
                <a:lnTo>
                  <a:pt x="55320" y="34210"/>
                </a:lnTo>
                <a:lnTo>
                  <a:pt x="55320" y="34200"/>
                </a:lnTo>
                <a:lnTo>
                  <a:pt x="55330" y="34200"/>
                </a:lnTo>
                <a:lnTo>
                  <a:pt x="55330" y="34190"/>
                </a:lnTo>
                <a:lnTo>
                  <a:pt x="55340" y="34180"/>
                </a:lnTo>
                <a:lnTo>
                  <a:pt x="55350" y="34170"/>
                </a:lnTo>
                <a:lnTo>
                  <a:pt x="55350" y="34160"/>
                </a:lnTo>
                <a:lnTo>
                  <a:pt x="55360" y="34160"/>
                </a:lnTo>
                <a:lnTo>
                  <a:pt x="55370" y="34150"/>
                </a:lnTo>
                <a:lnTo>
                  <a:pt x="55380" y="34140"/>
                </a:lnTo>
                <a:lnTo>
                  <a:pt x="55390" y="34130"/>
                </a:lnTo>
                <a:lnTo>
                  <a:pt x="55400" y="34120"/>
                </a:lnTo>
                <a:lnTo>
                  <a:pt x="55410" y="34120"/>
                </a:lnTo>
                <a:lnTo>
                  <a:pt x="55420" y="34110"/>
                </a:lnTo>
                <a:lnTo>
                  <a:pt x="55440" y="34090"/>
                </a:lnTo>
                <a:lnTo>
                  <a:pt x="55450" y="34080"/>
                </a:lnTo>
                <a:lnTo>
                  <a:pt x="55460" y="34080"/>
                </a:lnTo>
                <a:lnTo>
                  <a:pt x="55470" y="34070"/>
                </a:lnTo>
                <a:lnTo>
                  <a:pt x="55490" y="34060"/>
                </a:lnTo>
                <a:lnTo>
                  <a:pt x="55510" y="34050"/>
                </a:lnTo>
                <a:lnTo>
                  <a:pt x="55520" y="34040"/>
                </a:lnTo>
                <a:lnTo>
                  <a:pt x="55530" y="34000"/>
                </a:lnTo>
                <a:lnTo>
                  <a:pt x="55540" y="33980"/>
                </a:lnTo>
                <a:lnTo>
                  <a:pt x="55550" y="33960"/>
                </a:lnTo>
                <a:lnTo>
                  <a:pt x="55550" y="33950"/>
                </a:lnTo>
                <a:lnTo>
                  <a:pt x="55570" y="33930"/>
                </a:lnTo>
                <a:lnTo>
                  <a:pt x="55580" y="33920"/>
                </a:lnTo>
                <a:lnTo>
                  <a:pt x="55590" y="33900"/>
                </a:lnTo>
                <a:lnTo>
                  <a:pt x="55610" y="33880"/>
                </a:lnTo>
                <a:lnTo>
                  <a:pt x="55610" y="33870"/>
                </a:lnTo>
                <a:lnTo>
                  <a:pt x="55630" y="33850"/>
                </a:lnTo>
                <a:lnTo>
                  <a:pt x="55640" y="33840"/>
                </a:lnTo>
                <a:lnTo>
                  <a:pt x="55640" y="33830"/>
                </a:lnTo>
                <a:lnTo>
                  <a:pt x="55650" y="33820"/>
                </a:lnTo>
                <a:lnTo>
                  <a:pt x="55660" y="33810"/>
                </a:lnTo>
                <a:lnTo>
                  <a:pt x="55670" y="33810"/>
                </a:lnTo>
                <a:lnTo>
                  <a:pt x="55680" y="33790"/>
                </a:lnTo>
                <a:lnTo>
                  <a:pt x="55700" y="33790"/>
                </a:lnTo>
                <a:lnTo>
                  <a:pt x="55710" y="33790"/>
                </a:lnTo>
                <a:lnTo>
                  <a:pt x="55720" y="33790"/>
                </a:lnTo>
                <a:lnTo>
                  <a:pt x="55730" y="33790"/>
                </a:lnTo>
                <a:lnTo>
                  <a:pt x="55740" y="33790"/>
                </a:lnTo>
                <a:lnTo>
                  <a:pt x="55750" y="33790"/>
                </a:lnTo>
                <a:lnTo>
                  <a:pt x="55760" y="33790"/>
                </a:lnTo>
                <a:lnTo>
                  <a:pt x="55760" y="33800"/>
                </a:lnTo>
                <a:lnTo>
                  <a:pt x="55770" y="33800"/>
                </a:lnTo>
                <a:lnTo>
                  <a:pt x="55780" y="33800"/>
                </a:lnTo>
                <a:lnTo>
                  <a:pt x="55790" y="33800"/>
                </a:lnTo>
                <a:lnTo>
                  <a:pt x="55800" y="33800"/>
                </a:lnTo>
                <a:lnTo>
                  <a:pt x="55810" y="33810"/>
                </a:lnTo>
                <a:lnTo>
                  <a:pt x="55820" y="33810"/>
                </a:lnTo>
                <a:lnTo>
                  <a:pt x="55830" y="33810"/>
                </a:lnTo>
                <a:lnTo>
                  <a:pt x="55830" y="33820"/>
                </a:lnTo>
                <a:lnTo>
                  <a:pt x="55840" y="33830"/>
                </a:lnTo>
                <a:lnTo>
                  <a:pt x="55850" y="33830"/>
                </a:lnTo>
                <a:lnTo>
                  <a:pt x="55850" y="33820"/>
                </a:lnTo>
                <a:lnTo>
                  <a:pt x="55850" y="33800"/>
                </a:lnTo>
                <a:lnTo>
                  <a:pt x="55850" y="33790"/>
                </a:lnTo>
                <a:lnTo>
                  <a:pt x="55860" y="33780"/>
                </a:lnTo>
                <a:lnTo>
                  <a:pt x="55860" y="33770"/>
                </a:lnTo>
                <a:lnTo>
                  <a:pt x="55870" y="33770"/>
                </a:lnTo>
                <a:lnTo>
                  <a:pt x="55870" y="33760"/>
                </a:lnTo>
                <a:lnTo>
                  <a:pt x="55880" y="33750"/>
                </a:lnTo>
                <a:lnTo>
                  <a:pt x="55880" y="33740"/>
                </a:lnTo>
                <a:lnTo>
                  <a:pt x="55890" y="33740"/>
                </a:lnTo>
                <a:lnTo>
                  <a:pt x="55890" y="33730"/>
                </a:lnTo>
                <a:lnTo>
                  <a:pt x="55900" y="33730"/>
                </a:lnTo>
                <a:lnTo>
                  <a:pt x="55900" y="33720"/>
                </a:lnTo>
                <a:lnTo>
                  <a:pt x="55910" y="33720"/>
                </a:lnTo>
                <a:lnTo>
                  <a:pt x="55920" y="33720"/>
                </a:lnTo>
                <a:lnTo>
                  <a:pt x="55920" y="33710"/>
                </a:lnTo>
                <a:lnTo>
                  <a:pt x="55930" y="33710"/>
                </a:lnTo>
                <a:lnTo>
                  <a:pt x="55940" y="33710"/>
                </a:lnTo>
                <a:lnTo>
                  <a:pt x="55950" y="33710"/>
                </a:lnTo>
                <a:lnTo>
                  <a:pt x="55960" y="33690"/>
                </a:lnTo>
                <a:lnTo>
                  <a:pt x="55970" y="33680"/>
                </a:lnTo>
                <a:lnTo>
                  <a:pt x="55980" y="33670"/>
                </a:lnTo>
                <a:lnTo>
                  <a:pt x="55980" y="33660"/>
                </a:lnTo>
                <a:lnTo>
                  <a:pt x="56030" y="33600"/>
                </a:lnTo>
                <a:lnTo>
                  <a:pt x="56040" y="33590"/>
                </a:lnTo>
                <a:lnTo>
                  <a:pt x="56050" y="33580"/>
                </a:lnTo>
                <a:lnTo>
                  <a:pt x="56090" y="33530"/>
                </a:lnTo>
                <a:lnTo>
                  <a:pt x="56100" y="33510"/>
                </a:lnTo>
                <a:lnTo>
                  <a:pt x="56120" y="33500"/>
                </a:lnTo>
                <a:lnTo>
                  <a:pt x="56130" y="33490"/>
                </a:lnTo>
                <a:lnTo>
                  <a:pt x="56140" y="33480"/>
                </a:lnTo>
                <a:lnTo>
                  <a:pt x="56150" y="33480"/>
                </a:lnTo>
                <a:lnTo>
                  <a:pt x="56160" y="33480"/>
                </a:lnTo>
                <a:lnTo>
                  <a:pt x="56170" y="33470"/>
                </a:lnTo>
                <a:lnTo>
                  <a:pt x="56180" y="33480"/>
                </a:lnTo>
                <a:lnTo>
                  <a:pt x="56190" y="33480"/>
                </a:lnTo>
                <a:lnTo>
                  <a:pt x="56200" y="33480"/>
                </a:lnTo>
                <a:lnTo>
                  <a:pt x="56210" y="33490"/>
                </a:lnTo>
                <a:lnTo>
                  <a:pt x="56220" y="33490"/>
                </a:lnTo>
                <a:lnTo>
                  <a:pt x="56240" y="33490"/>
                </a:lnTo>
                <a:lnTo>
                  <a:pt x="56250" y="33490"/>
                </a:lnTo>
                <a:lnTo>
                  <a:pt x="56260" y="33490"/>
                </a:lnTo>
                <a:lnTo>
                  <a:pt x="56270" y="33490"/>
                </a:lnTo>
                <a:lnTo>
                  <a:pt x="56280" y="33490"/>
                </a:lnTo>
                <a:lnTo>
                  <a:pt x="56290" y="33490"/>
                </a:lnTo>
                <a:lnTo>
                  <a:pt x="56300" y="33490"/>
                </a:lnTo>
                <a:lnTo>
                  <a:pt x="56320" y="33490"/>
                </a:lnTo>
                <a:lnTo>
                  <a:pt x="56340" y="33500"/>
                </a:lnTo>
                <a:lnTo>
                  <a:pt x="56350" y="33500"/>
                </a:lnTo>
                <a:lnTo>
                  <a:pt x="56360" y="33510"/>
                </a:lnTo>
                <a:lnTo>
                  <a:pt x="56360" y="33500"/>
                </a:lnTo>
                <a:lnTo>
                  <a:pt x="56360" y="33490"/>
                </a:lnTo>
                <a:lnTo>
                  <a:pt x="56370" y="33490"/>
                </a:lnTo>
                <a:lnTo>
                  <a:pt x="56370" y="33480"/>
                </a:lnTo>
                <a:lnTo>
                  <a:pt x="56370" y="33470"/>
                </a:lnTo>
                <a:lnTo>
                  <a:pt x="56380" y="33470"/>
                </a:lnTo>
                <a:lnTo>
                  <a:pt x="56390" y="33460"/>
                </a:lnTo>
                <a:lnTo>
                  <a:pt x="56390" y="33450"/>
                </a:lnTo>
                <a:lnTo>
                  <a:pt x="56390" y="33440"/>
                </a:lnTo>
                <a:lnTo>
                  <a:pt x="56390" y="33430"/>
                </a:lnTo>
                <a:lnTo>
                  <a:pt x="56390" y="33420"/>
                </a:lnTo>
                <a:lnTo>
                  <a:pt x="56390" y="33410"/>
                </a:lnTo>
                <a:lnTo>
                  <a:pt x="56390" y="33400"/>
                </a:lnTo>
                <a:lnTo>
                  <a:pt x="56380" y="33390"/>
                </a:lnTo>
                <a:lnTo>
                  <a:pt x="56380" y="33380"/>
                </a:lnTo>
                <a:lnTo>
                  <a:pt x="56380" y="33370"/>
                </a:lnTo>
                <a:lnTo>
                  <a:pt x="56380" y="33360"/>
                </a:lnTo>
                <a:lnTo>
                  <a:pt x="56380" y="33350"/>
                </a:lnTo>
                <a:lnTo>
                  <a:pt x="56370" y="33340"/>
                </a:lnTo>
                <a:lnTo>
                  <a:pt x="56370" y="33330"/>
                </a:lnTo>
                <a:lnTo>
                  <a:pt x="56360" y="33310"/>
                </a:lnTo>
                <a:lnTo>
                  <a:pt x="56370" y="33310"/>
                </a:lnTo>
                <a:lnTo>
                  <a:pt x="56380" y="33300"/>
                </a:lnTo>
                <a:lnTo>
                  <a:pt x="56410" y="33280"/>
                </a:lnTo>
                <a:lnTo>
                  <a:pt x="56410" y="33250"/>
                </a:lnTo>
                <a:lnTo>
                  <a:pt x="56420" y="33230"/>
                </a:lnTo>
                <a:lnTo>
                  <a:pt x="56420" y="33220"/>
                </a:lnTo>
                <a:lnTo>
                  <a:pt x="56410" y="33210"/>
                </a:lnTo>
                <a:lnTo>
                  <a:pt x="56410" y="33200"/>
                </a:lnTo>
                <a:lnTo>
                  <a:pt x="56410" y="33190"/>
                </a:lnTo>
                <a:lnTo>
                  <a:pt x="56400" y="33180"/>
                </a:lnTo>
                <a:lnTo>
                  <a:pt x="56390" y="33170"/>
                </a:lnTo>
                <a:lnTo>
                  <a:pt x="56380" y="33160"/>
                </a:lnTo>
                <a:lnTo>
                  <a:pt x="56380" y="33150"/>
                </a:lnTo>
                <a:lnTo>
                  <a:pt x="56380" y="33140"/>
                </a:lnTo>
                <a:lnTo>
                  <a:pt x="56390" y="33140"/>
                </a:lnTo>
                <a:lnTo>
                  <a:pt x="56410" y="33130"/>
                </a:lnTo>
                <a:lnTo>
                  <a:pt x="56410" y="33120"/>
                </a:lnTo>
                <a:lnTo>
                  <a:pt x="56420" y="33110"/>
                </a:lnTo>
                <a:lnTo>
                  <a:pt x="56420" y="33100"/>
                </a:lnTo>
                <a:lnTo>
                  <a:pt x="56430" y="33100"/>
                </a:lnTo>
                <a:lnTo>
                  <a:pt x="56430" y="33090"/>
                </a:lnTo>
                <a:lnTo>
                  <a:pt x="56440" y="33090"/>
                </a:lnTo>
                <a:lnTo>
                  <a:pt x="56450" y="33080"/>
                </a:lnTo>
                <a:lnTo>
                  <a:pt x="56460" y="33070"/>
                </a:lnTo>
                <a:lnTo>
                  <a:pt x="56470" y="33060"/>
                </a:lnTo>
                <a:lnTo>
                  <a:pt x="56480" y="33060"/>
                </a:lnTo>
                <a:lnTo>
                  <a:pt x="56490" y="33040"/>
                </a:lnTo>
                <a:lnTo>
                  <a:pt x="56500" y="33040"/>
                </a:lnTo>
                <a:lnTo>
                  <a:pt x="56500" y="33030"/>
                </a:lnTo>
                <a:lnTo>
                  <a:pt x="56500" y="33020"/>
                </a:lnTo>
                <a:lnTo>
                  <a:pt x="56510" y="33020"/>
                </a:lnTo>
                <a:lnTo>
                  <a:pt x="56510" y="33010"/>
                </a:lnTo>
                <a:lnTo>
                  <a:pt x="56520" y="32990"/>
                </a:lnTo>
                <a:lnTo>
                  <a:pt x="56530" y="32980"/>
                </a:lnTo>
                <a:lnTo>
                  <a:pt x="56540" y="32960"/>
                </a:lnTo>
                <a:lnTo>
                  <a:pt x="56550" y="32930"/>
                </a:lnTo>
                <a:lnTo>
                  <a:pt x="56560" y="32900"/>
                </a:lnTo>
                <a:lnTo>
                  <a:pt x="56560" y="32890"/>
                </a:lnTo>
                <a:lnTo>
                  <a:pt x="56560" y="32880"/>
                </a:lnTo>
                <a:lnTo>
                  <a:pt x="56560" y="32870"/>
                </a:lnTo>
                <a:lnTo>
                  <a:pt x="56550" y="32860"/>
                </a:lnTo>
                <a:lnTo>
                  <a:pt x="56560" y="32860"/>
                </a:lnTo>
                <a:lnTo>
                  <a:pt x="56560" y="32850"/>
                </a:lnTo>
                <a:lnTo>
                  <a:pt x="56570" y="32850"/>
                </a:lnTo>
                <a:lnTo>
                  <a:pt x="56570" y="32840"/>
                </a:lnTo>
                <a:lnTo>
                  <a:pt x="56580" y="32830"/>
                </a:lnTo>
                <a:lnTo>
                  <a:pt x="56570" y="32820"/>
                </a:lnTo>
                <a:lnTo>
                  <a:pt x="56570" y="32810"/>
                </a:lnTo>
                <a:lnTo>
                  <a:pt x="56560" y="32800"/>
                </a:lnTo>
                <a:lnTo>
                  <a:pt x="56540" y="32790"/>
                </a:lnTo>
                <a:lnTo>
                  <a:pt x="56520" y="32770"/>
                </a:lnTo>
                <a:lnTo>
                  <a:pt x="56490" y="32750"/>
                </a:lnTo>
                <a:lnTo>
                  <a:pt x="56460" y="32730"/>
                </a:lnTo>
                <a:lnTo>
                  <a:pt x="56460" y="32720"/>
                </a:lnTo>
                <a:lnTo>
                  <a:pt x="56450" y="32720"/>
                </a:lnTo>
                <a:lnTo>
                  <a:pt x="56440" y="32720"/>
                </a:lnTo>
                <a:lnTo>
                  <a:pt x="56440" y="32710"/>
                </a:lnTo>
                <a:lnTo>
                  <a:pt x="56430" y="32710"/>
                </a:lnTo>
                <a:lnTo>
                  <a:pt x="56430" y="32700"/>
                </a:lnTo>
                <a:lnTo>
                  <a:pt x="56420" y="32700"/>
                </a:lnTo>
                <a:lnTo>
                  <a:pt x="56420" y="32690"/>
                </a:lnTo>
                <a:lnTo>
                  <a:pt x="56410" y="32690"/>
                </a:lnTo>
                <a:lnTo>
                  <a:pt x="56400" y="32690"/>
                </a:lnTo>
                <a:lnTo>
                  <a:pt x="56390" y="32680"/>
                </a:lnTo>
                <a:lnTo>
                  <a:pt x="56380" y="32680"/>
                </a:lnTo>
                <a:lnTo>
                  <a:pt x="56380" y="32670"/>
                </a:lnTo>
                <a:lnTo>
                  <a:pt x="56380" y="32660"/>
                </a:lnTo>
                <a:lnTo>
                  <a:pt x="56380" y="32650"/>
                </a:lnTo>
                <a:lnTo>
                  <a:pt x="56370" y="32650"/>
                </a:lnTo>
                <a:lnTo>
                  <a:pt x="56360" y="32640"/>
                </a:lnTo>
                <a:lnTo>
                  <a:pt x="56350" y="32630"/>
                </a:lnTo>
                <a:lnTo>
                  <a:pt x="56360" y="32630"/>
                </a:lnTo>
                <a:lnTo>
                  <a:pt x="56380" y="32630"/>
                </a:lnTo>
                <a:lnTo>
                  <a:pt x="56390" y="32630"/>
                </a:lnTo>
                <a:lnTo>
                  <a:pt x="56400" y="32620"/>
                </a:lnTo>
                <a:lnTo>
                  <a:pt x="56410" y="32620"/>
                </a:lnTo>
                <a:lnTo>
                  <a:pt x="56420" y="32620"/>
                </a:lnTo>
                <a:lnTo>
                  <a:pt x="56430" y="32610"/>
                </a:lnTo>
                <a:lnTo>
                  <a:pt x="56450" y="32610"/>
                </a:lnTo>
                <a:lnTo>
                  <a:pt x="56460" y="32610"/>
                </a:lnTo>
                <a:lnTo>
                  <a:pt x="56470" y="32600"/>
                </a:lnTo>
                <a:lnTo>
                  <a:pt x="56480" y="32600"/>
                </a:lnTo>
                <a:lnTo>
                  <a:pt x="56490" y="32600"/>
                </a:lnTo>
                <a:lnTo>
                  <a:pt x="56500" y="32600"/>
                </a:lnTo>
                <a:lnTo>
                  <a:pt x="56520" y="32600"/>
                </a:lnTo>
                <a:lnTo>
                  <a:pt x="56530" y="32590"/>
                </a:lnTo>
                <a:lnTo>
                  <a:pt x="56540" y="32590"/>
                </a:lnTo>
                <a:lnTo>
                  <a:pt x="56550" y="32580"/>
                </a:lnTo>
                <a:lnTo>
                  <a:pt x="56560" y="32580"/>
                </a:lnTo>
                <a:lnTo>
                  <a:pt x="56570" y="32580"/>
                </a:lnTo>
                <a:lnTo>
                  <a:pt x="56600" y="32600"/>
                </a:lnTo>
                <a:lnTo>
                  <a:pt x="56630" y="32620"/>
                </a:lnTo>
                <a:lnTo>
                  <a:pt x="56640" y="32620"/>
                </a:lnTo>
                <a:lnTo>
                  <a:pt x="56650" y="32630"/>
                </a:lnTo>
                <a:lnTo>
                  <a:pt x="56660" y="32630"/>
                </a:lnTo>
                <a:lnTo>
                  <a:pt x="56670" y="32640"/>
                </a:lnTo>
                <a:lnTo>
                  <a:pt x="56680" y="32650"/>
                </a:lnTo>
                <a:lnTo>
                  <a:pt x="56690" y="32660"/>
                </a:lnTo>
                <a:lnTo>
                  <a:pt x="56700" y="32660"/>
                </a:lnTo>
                <a:lnTo>
                  <a:pt x="56710" y="32670"/>
                </a:lnTo>
                <a:lnTo>
                  <a:pt x="56720" y="32670"/>
                </a:lnTo>
                <a:lnTo>
                  <a:pt x="56730" y="32680"/>
                </a:lnTo>
                <a:lnTo>
                  <a:pt x="56740" y="32680"/>
                </a:lnTo>
                <a:lnTo>
                  <a:pt x="56750" y="32680"/>
                </a:lnTo>
                <a:lnTo>
                  <a:pt x="56750" y="32690"/>
                </a:lnTo>
                <a:lnTo>
                  <a:pt x="56760" y="32680"/>
                </a:lnTo>
                <a:lnTo>
                  <a:pt x="56770" y="32680"/>
                </a:lnTo>
                <a:lnTo>
                  <a:pt x="56780" y="32680"/>
                </a:lnTo>
                <a:lnTo>
                  <a:pt x="56790" y="32680"/>
                </a:lnTo>
                <a:lnTo>
                  <a:pt x="56800" y="32680"/>
                </a:lnTo>
                <a:lnTo>
                  <a:pt x="56810" y="32690"/>
                </a:lnTo>
                <a:lnTo>
                  <a:pt x="56820" y="32690"/>
                </a:lnTo>
                <a:lnTo>
                  <a:pt x="56830" y="32690"/>
                </a:lnTo>
                <a:lnTo>
                  <a:pt x="56840" y="32690"/>
                </a:lnTo>
                <a:lnTo>
                  <a:pt x="56850" y="32690"/>
                </a:lnTo>
                <a:lnTo>
                  <a:pt x="56860" y="32690"/>
                </a:lnTo>
                <a:lnTo>
                  <a:pt x="56870" y="32690"/>
                </a:lnTo>
                <a:lnTo>
                  <a:pt x="56880" y="32690"/>
                </a:lnTo>
                <a:lnTo>
                  <a:pt x="56890" y="32700"/>
                </a:lnTo>
                <a:lnTo>
                  <a:pt x="56910" y="32710"/>
                </a:lnTo>
                <a:lnTo>
                  <a:pt x="56920" y="32710"/>
                </a:lnTo>
                <a:lnTo>
                  <a:pt x="56940" y="32720"/>
                </a:lnTo>
                <a:lnTo>
                  <a:pt x="57000" y="32700"/>
                </a:lnTo>
                <a:lnTo>
                  <a:pt x="57050" y="32690"/>
                </a:lnTo>
                <a:lnTo>
                  <a:pt x="57110" y="32680"/>
                </a:lnTo>
                <a:lnTo>
                  <a:pt x="57150" y="32650"/>
                </a:lnTo>
                <a:lnTo>
                  <a:pt x="57210" y="32620"/>
                </a:lnTo>
                <a:lnTo>
                  <a:pt x="57230" y="32610"/>
                </a:lnTo>
                <a:lnTo>
                  <a:pt x="57230" y="32600"/>
                </a:lnTo>
                <a:lnTo>
                  <a:pt x="57240" y="32600"/>
                </a:lnTo>
                <a:lnTo>
                  <a:pt x="57250" y="32600"/>
                </a:lnTo>
                <a:lnTo>
                  <a:pt x="57260" y="32600"/>
                </a:lnTo>
                <a:lnTo>
                  <a:pt x="57270" y="32600"/>
                </a:lnTo>
                <a:lnTo>
                  <a:pt x="57270" y="32610"/>
                </a:lnTo>
                <a:lnTo>
                  <a:pt x="57280" y="32610"/>
                </a:lnTo>
                <a:lnTo>
                  <a:pt x="57290" y="32620"/>
                </a:lnTo>
                <a:lnTo>
                  <a:pt x="57300" y="32620"/>
                </a:lnTo>
                <a:lnTo>
                  <a:pt x="57310" y="32620"/>
                </a:lnTo>
                <a:lnTo>
                  <a:pt x="57330" y="32610"/>
                </a:lnTo>
                <a:lnTo>
                  <a:pt x="57340" y="32610"/>
                </a:lnTo>
                <a:lnTo>
                  <a:pt x="57350" y="32610"/>
                </a:lnTo>
                <a:lnTo>
                  <a:pt x="57360" y="32610"/>
                </a:lnTo>
                <a:lnTo>
                  <a:pt x="57360" y="32600"/>
                </a:lnTo>
                <a:lnTo>
                  <a:pt x="57360" y="32590"/>
                </a:lnTo>
                <a:lnTo>
                  <a:pt x="57370" y="32590"/>
                </a:lnTo>
                <a:lnTo>
                  <a:pt x="57400" y="32590"/>
                </a:lnTo>
                <a:lnTo>
                  <a:pt x="57410" y="32590"/>
                </a:lnTo>
                <a:lnTo>
                  <a:pt x="57420" y="32590"/>
                </a:lnTo>
                <a:lnTo>
                  <a:pt x="57430" y="32600"/>
                </a:lnTo>
                <a:lnTo>
                  <a:pt x="57440" y="32600"/>
                </a:lnTo>
                <a:lnTo>
                  <a:pt x="57450" y="32600"/>
                </a:lnTo>
                <a:lnTo>
                  <a:pt x="57460" y="32600"/>
                </a:lnTo>
                <a:lnTo>
                  <a:pt x="57470" y="32600"/>
                </a:lnTo>
                <a:lnTo>
                  <a:pt x="57480" y="32590"/>
                </a:lnTo>
                <a:lnTo>
                  <a:pt x="57490" y="32590"/>
                </a:lnTo>
                <a:lnTo>
                  <a:pt x="57500" y="32580"/>
                </a:lnTo>
                <a:lnTo>
                  <a:pt x="57530" y="32580"/>
                </a:lnTo>
                <a:lnTo>
                  <a:pt x="57540" y="32580"/>
                </a:lnTo>
                <a:lnTo>
                  <a:pt x="57560" y="32580"/>
                </a:lnTo>
                <a:lnTo>
                  <a:pt x="57570" y="32580"/>
                </a:lnTo>
                <a:lnTo>
                  <a:pt x="57580" y="32580"/>
                </a:lnTo>
                <a:lnTo>
                  <a:pt x="57590" y="32580"/>
                </a:lnTo>
                <a:lnTo>
                  <a:pt x="57600" y="32580"/>
                </a:lnTo>
                <a:lnTo>
                  <a:pt x="57610" y="32580"/>
                </a:lnTo>
                <a:lnTo>
                  <a:pt x="57620" y="32580"/>
                </a:lnTo>
                <a:lnTo>
                  <a:pt x="57630" y="32580"/>
                </a:lnTo>
                <a:lnTo>
                  <a:pt x="57640" y="32580"/>
                </a:lnTo>
                <a:lnTo>
                  <a:pt x="57650" y="32570"/>
                </a:lnTo>
                <a:lnTo>
                  <a:pt x="57660" y="32570"/>
                </a:lnTo>
                <a:lnTo>
                  <a:pt x="57670" y="32570"/>
                </a:lnTo>
                <a:lnTo>
                  <a:pt x="57670" y="32560"/>
                </a:lnTo>
                <a:lnTo>
                  <a:pt x="57680" y="32560"/>
                </a:lnTo>
                <a:lnTo>
                  <a:pt x="57690" y="32560"/>
                </a:lnTo>
                <a:lnTo>
                  <a:pt x="57700" y="32560"/>
                </a:lnTo>
                <a:lnTo>
                  <a:pt x="57710" y="32550"/>
                </a:lnTo>
                <a:lnTo>
                  <a:pt x="57720" y="32540"/>
                </a:lnTo>
                <a:lnTo>
                  <a:pt x="57730" y="32540"/>
                </a:lnTo>
                <a:lnTo>
                  <a:pt x="57740" y="32530"/>
                </a:lnTo>
                <a:lnTo>
                  <a:pt x="57750" y="32530"/>
                </a:lnTo>
                <a:lnTo>
                  <a:pt x="57750" y="32520"/>
                </a:lnTo>
                <a:lnTo>
                  <a:pt x="57760" y="32510"/>
                </a:lnTo>
                <a:lnTo>
                  <a:pt x="57770" y="32500"/>
                </a:lnTo>
                <a:lnTo>
                  <a:pt x="57780" y="32500"/>
                </a:lnTo>
                <a:lnTo>
                  <a:pt x="57780" y="32490"/>
                </a:lnTo>
                <a:lnTo>
                  <a:pt x="57790" y="32480"/>
                </a:lnTo>
                <a:lnTo>
                  <a:pt x="57800" y="32470"/>
                </a:lnTo>
                <a:lnTo>
                  <a:pt x="57810" y="32470"/>
                </a:lnTo>
                <a:lnTo>
                  <a:pt x="57810" y="32460"/>
                </a:lnTo>
                <a:lnTo>
                  <a:pt x="57820" y="32460"/>
                </a:lnTo>
                <a:lnTo>
                  <a:pt x="57830" y="32460"/>
                </a:lnTo>
                <a:lnTo>
                  <a:pt x="57830" y="32450"/>
                </a:lnTo>
                <a:lnTo>
                  <a:pt x="57840" y="32450"/>
                </a:lnTo>
                <a:lnTo>
                  <a:pt x="57850" y="32450"/>
                </a:lnTo>
                <a:lnTo>
                  <a:pt x="57850" y="32440"/>
                </a:lnTo>
                <a:lnTo>
                  <a:pt x="57860" y="32440"/>
                </a:lnTo>
                <a:lnTo>
                  <a:pt x="57870" y="32440"/>
                </a:lnTo>
                <a:lnTo>
                  <a:pt x="57880" y="32440"/>
                </a:lnTo>
                <a:lnTo>
                  <a:pt x="57890" y="32440"/>
                </a:lnTo>
                <a:lnTo>
                  <a:pt x="57900" y="32440"/>
                </a:lnTo>
                <a:lnTo>
                  <a:pt x="57900" y="32430"/>
                </a:lnTo>
                <a:lnTo>
                  <a:pt x="57910" y="32430"/>
                </a:lnTo>
                <a:lnTo>
                  <a:pt x="57920" y="32430"/>
                </a:lnTo>
                <a:lnTo>
                  <a:pt x="57920" y="32420"/>
                </a:lnTo>
                <a:lnTo>
                  <a:pt x="57930" y="32420"/>
                </a:lnTo>
                <a:lnTo>
                  <a:pt x="57930" y="32410"/>
                </a:lnTo>
                <a:lnTo>
                  <a:pt x="57940" y="32400"/>
                </a:lnTo>
                <a:lnTo>
                  <a:pt x="57950" y="32380"/>
                </a:lnTo>
                <a:lnTo>
                  <a:pt x="57950" y="32370"/>
                </a:lnTo>
                <a:lnTo>
                  <a:pt x="57960" y="32360"/>
                </a:lnTo>
                <a:lnTo>
                  <a:pt x="57960" y="32350"/>
                </a:lnTo>
                <a:lnTo>
                  <a:pt x="57960" y="32340"/>
                </a:lnTo>
                <a:lnTo>
                  <a:pt x="57970" y="32340"/>
                </a:lnTo>
                <a:lnTo>
                  <a:pt x="57970" y="32330"/>
                </a:lnTo>
                <a:lnTo>
                  <a:pt x="57970" y="32320"/>
                </a:lnTo>
                <a:lnTo>
                  <a:pt x="57980" y="32320"/>
                </a:lnTo>
                <a:lnTo>
                  <a:pt x="57980" y="32310"/>
                </a:lnTo>
                <a:lnTo>
                  <a:pt x="57980" y="32300"/>
                </a:lnTo>
                <a:lnTo>
                  <a:pt x="57990" y="32300"/>
                </a:lnTo>
                <a:lnTo>
                  <a:pt x="58000" y="32290"/>
                </a:lnTo>
                <a:lnTo>
                  <a:pt x="58010" y="32290"/>
                </a:lnTo>
                <a:lnTo>
                  <a:pt x="58020" y="32280"/>
                </a:lnTo>
                <a:lnTo>
                  <a:pt x="58030" y="32270"/>
                </a:lnTo>
                <a:lnTo>
                  <a:pt x="58040" y="32270"/>
                </a:lnTo>
                <a:lnTo>
                  <a:pt x="58050" y="32260"/>
                </a:lnTo>
                <a:lnTo>
                  <a:pt x="58050" y="32250"/>
                </a:lnTo>
                <a:lnTo>
                  <a:pt x="58060" y="32240"/>
                </a:lnTo>
                <a:lnTo>
                  <a:pt x="58060" y="32230"/>
                </a:lnTo>
                <a:lnTo>
                  <a:pt x="58070" y="32230"/>
                </a:lnTo>
                <a:lnTo>
                  <a:pt x="58070" y="32220"/>
                </a:lnTo>
                <a:lnTo>
                  <a:pt x="58080" y="32210"/>
                </a:lnTo>
                <a:lnTo>
                  <a:pt x="58080" y="32200"/>
                </a:lnTo>
                <a:lnTo>
                  <a:pt x="58090" y="32200"/>
                </a:lnTo>
                <a:lnTo>
                  <a:pt x="58090" y="32190"/>
                </a:lnTo>
                <a:lnTo>
                  <a:pt x="58090" y="32180"/>
                </a:lnTo>
                <a:lnTo>
                  <a:pt x="58090" y="32170"/>
                </a:lnTo>
                <a:lnTo>
                  <a:pt x="58090" y="32160"/>
                </a:lnTo>
                <a:lnTo>
                  <a:pt x="58090" y="32150"/>
                </a:lnTo>
                <a:lnTo>
                  <a:pt x="58100" y="32150"/>
                </a:lnTo>
                <a:lnTo>
                  <a:pt x="58100" y="32140"/>
                </a:lnTo>
                <a:lnTo>
                  <a:pt x="58100" y="32130"/>
                </a:lnTo>
                <a:lnTo>
                  <a:pt x="58100" y="32120"/>
                </a:lnTo>
                <a:lnTo>
                  <a:pt x="58110" y="32110"/>
                </a:lnTo>
                <a:lnTo>
                  <a:pt x="58110" y="32100"/>
                </a:lnTo>
                <a:lnTo>
                  <a:pt x="58120" y="32090"/>
                </a:lnTo>
                <a:lnTo>
                  <a:pt x="58130" y="32080"/>
                </a:lnTo>
                <a:lnTo>
                  <a:pt x="58140" y="32070"/>
                </a:lnTo>
                <a:lnTo>
                  <a:pt x="58140" y="32060"/>
                </a:lnTo>
                <a:lnTo>
                  <a:pt x="58150" y="32060"/>
                </a:lnTo>
                <a:lnTo>
                  <a:pt x="58160" y="32050"/>
                </a:lnTo>
                <a:lnTo>
                  <a:pt x="58160" y="32040"/>
                </a:lnTo>
                <a:lnTo>
                  <a:pt x="58170" y="32040"/>
                </a:lnTo>
                <a:lnTo>
                  <a:pt x="58180" y="32030"/>
                </a:lnTo>
                <a:lnTo>
                  <a:pt x="58180" y="32020"/>
                </a:lnTo>
                <a:lnTo>
                  <a:pt x="58180" y="32010"/>
                </a:lnTo>
                <a:lnTo>
                  <a:pt x="58180" y="32000"/>
                </a:lnTo>
                <a:lnTo>
                  <a:pt x="58180" y="31990"/>
                </a:lnTo>
                <a:lnTo>
                  <a:pt x="58190" y="31990"/>
                </a:lnTo>
                <a:lnTo>
                  <a:pt x="58190" y="32000"/>
                </a:lnTo>
                <a:lnTo>
                  <a:pt x="58200" y="32000"/>
                </a:lnTo>
                <a:lnTo>
                  <a:pt x="58200" y="31990"/>
                </a:lnTo>
                <a:lnTo>
                  <a:pt x="58210" y="31990"/>
                </a:lnTo>
                <a:lnTo>
                  <a:pt x="58220" y="31990"/>
                </a:lnTo>
                <a:lnTo>
                  <a:pt x="58230" y="31990"/>
                </a:lnTo>
                <a:lnTo>
                  <a:pt x="58240" y="31990"/>
                </a:lnTo>
                <a:lnTo>
                  <a:pt x="58240" y="31980"/>
                </a:lnTo>
                <a:lnTo>
                  <a:pt x="58250" y="31980"/>
                </a:lnTo>
                <a:lnTo>
                  <a:pt x="58250" y="31970"/>
                </a:lnTo>
                <a:lnTo>
                  <a:pt x="58260" y="31960"/>
                </a:lnTo>
                <a:lnTo>
                  <a:pt x="58270" y="31960"/>
                </a:lnTo>
                <a:lnTo>
                  <a:pt x="58280" y="31950"/>
                </a:lnTo>
                <a:lnTo>
                  <a:pt x="58290" y="31940"/>
                </a:lnTo>
                <a:lnTo>
                  <a:pt x="58300" y="31940"/>
                </a:lnTo>
                <a:lnTo>
                  <a:pt x="58310" y="31940"/>
                </a:lnTo>
                <a:lnTo>
                  <a:pt x="58310" y="31930"/>
                </a:lnTo>
                <a:lnTo>
                  <a:pt x="58310" y="31920"/>
                </a:lnTo>
                <a:lnTo>
                  <a:pt x="58320" y="31920"/>
                </a:lnTo>
                <a:lnTo>
                  <a:pt x="58320" y="31910"/>
                </a:lnTo>
                <a:lnTo>
                  <a:pt x="58330" y="31910"/>
                </a:lnTo>
                <a:lnTo>
                  <a:pt x="58340" y="31900"/>
                </a:lnTo>
                <a:lnTo>
                  <a:pt x="58350" y="31900"/>
                </a:lnTo>
                <a:lnTo>
                  <a:pt x="58360" y="31890"/>
                </a:lnTo>
                <a:lnTo>
                  <a:pt x="58370" y="31890"/>
                </a:lnTo>
                <a:lnTo>
                  <a:pt x="58370" y="31880"/>
                </a:lnTo>
                <a:lnTo>
                  <a:pt x="58380" y="31880"/>
                </a:lnTo>
                <a:lnTo>
                  <a:pt x="58390" y="31880"/>
                </a:lnTo>
                <a:lnTo>
                  <a:pt x="58400" y="31880"/>
                </a:lnTo>
                <a:lnTo>
                  <a:pt x="58410" y="31880"/>
                </a:lnTo>
                <a:lnTo>
                  <a:pt x="58420" y="31870"/>
                </a:lnTo>
                <a:lnTo>
                  <a:pt x="58430" y="31870"/>
                </a:lnTo>
                <a:lnTo>
                  <a:pt x="58440" y="31870"/>
                </a:lnTo>
                <a:lnTo>
                  <a:pt x="58440" y="31860"/>
                </a:lnTo>
                <a:lnTo>
                  <a:pt x="58450" y="31850"/>
                </a:lnTo>
                <a:lnTo>
                  <a:pt x="58460" y="31840"/>
                </a:lnTo>
                <a:lnTo>
                  <a:pt x="58460" y="31850"/>
                </a:lnTo>
                <a:lnTo>
                  <a:pt x="58460" y="31860"/>
                </a:lnTo>
                <a:lnTo>
                  <a:pt x="58460" y="31870"/>
                </a:lnTo>
                <a:lnTo>
                  <a:pt x="58470" y="31880"/>
                </a:lnTo>
                <a:lnTo>
                  <a:pt x="58470" y="31890"/>
                </a:lnTo>
                <a:lnTo>
                  <a:pt x="58470" y="31900"/>
                </a:lnTo>
                <a:lnTo>
                  <a:pt x="58470" y="31910"/>
                </a:lnTo>
                <a:lnTo>
                  <a:pt x="58470" y="31920"/>
                </a:lnTo>
                <a:lnTo>
                  <a:pt x="58470" y="31930"/>
                </a:lnTo>
                <a:lnTo>
                  <a:pt x="58480" y="31930"/>
                </a:lnTo>
                <a:lnTo>
                  <a:pt x="58480" y="31940"/>
                </a:lnTo>
                <a:lnTo>
                  <a:pt x="58480" y="31950"/>
                </a:lnTo>
                <a:lnTo>
                  <a:pt x="58480" y="31960"/>
                </a:lnTo>
                <a:lnTo>
                  <a:pt x="58490" y="31970"/>
                </a:lnTo>
                <a:lnTo>
                  <a:pt x="58490" y="31980"/>
                </a:lnTo>
                <a:lnTo>
                  <a:pt x="58490" y="31990"/>
                </a:lnTo>
                <a:lnTo>
                  <a:pt x="58490" y="32000"/>
                </a:lnTo>
                <a:lnTo>
                  <a:pt x="58490" y="32010"/>
                </a:lnTo>
                <a:lnTo>
                  <a:pt x="58490" y="32020"/>
                </a:lnTo>
                <a:lnTo>
                  <a:pt x="58500" y="32020"/>
                </a:lnTo>
                <a:lnTo>
                  <a:pt x="58500" y="32030"/>
                </a:lnTo>
                <a:lnTo>
                  <a:pt x="58500" y="32040"/>
                </a:lnTo>
                <a:lnTo>
                  <a:pt x="58510" y="32050"/>
                </a:lnTo>
                <a:lnTo>
                  <a:pt x="58510" y="32060"/>
                </a:lnTo>
                <a:lnTo>
                  <a:pt x="58520" y="32060"/>
                </a:lnTo>
                <a:lnTo>
                  <a:pt x="58520" y="32070"/>
                </a:lnTo>
                <a:lnTo>
                  <a:pt x="58530" y="32080"/>
                </a:lnTo>
                <a:lnTo>
                  <a:pt x="58520" y="32090"/>
                </a:lnTo>
                <a:lnTo>
                  <a:pt x="58520" y="32100"/>
                </a:lnTo>
                <a:lnTo>
                  <a:pt x="58520" y="32110"/>
                </a:lnTo>
                <a:lnTo>
                  <a:pt x="58520" y="32120"/>
                </a:lnTo>
                <a:lnTo>
                  <a:pt x="58520" y="32130"/>
                </a:lnTo>
                <a:lnTo>
                  <a:pt x="58520" y="32140"/>
                </a:lnTo>
                <a:lnTo>
                  <a:pt x="58520" y="32150"/>
                </a:lnTo>
                <a:lnTo>
                  <a:pt x="58530" y="32160"/>
                </a:lnTo>
                <a:lnTo>
                  <a:pt x="58530" y="32170"/>
                </a:lnTo>
                <a:lnTo>
                  <a:pt x="58530" y="32180"/>
                </a:lnTo>
                <a:lnTo>
                  <a:pt x="58540" y="32180"/>
                </a:lnTo>
                <a:lnTo>
                  <a:pt x="58540" y="32190"/>
                </a:lnTo>
                <a:lnTo>
                  <a:pt x="58540" y="32200"/>
                </a:lnTo>
                <a:lnTo>
                  <a:pt x="58550" y="32200"/>
                </a:lnTo>
                <a:lnTo>
                  <a:pt x="58560" y="32200"/>
                </a:lnTo>
                <a:lnTo>
                  <a:pt x="58570" y="32210"/>
                </a:lnTo>
                <a:lnTo>
                  <a:pt x="58580" y="32210"/>
                </a:lnTo>
                <a:lnTo>
                  <a:pt x="58590" y="32210"/>
                </a:lnTo>
                <a:lnTo>
                  <a:pt x="58590" y="32220"/>
                </a:lnTo>
                <a:lnTo>
                  <a:pt x="58600" y="32220"/>
                </a:lnTo>
                <a:lnTo>
                  <a:pt x="58600" y="32230"/>
                </a:lnTo>
                <a:lnTo>
                  <a:pt x="58610" y="32230"/>
                </a:lnTo>
                <a:lnTo>
                  <a:pt x="58620" y="32230"/>
                </a:lnTo>
                <a:lnTo>
                  <a:pt x="58620" y="32240"/>
                </a:lnTo>
                <a:lnTo>
                  <a:pt x="58630" y="32240"/>
                </a:lnTo>
                <a:lnTo>
                  <a:pt x="58650" y="32230"/>
                </a:lnTo>
                <a:lnTo>
                  <a:pt x="58660" y="32220"/>
                </a:lnTo>
                <a:lnTo>
                  <a:pt x="58670" y="32220"/>
                </a:lnTo>
                <a:lnTo>
                  <a:pt x="58680" y="32220"/>
                </a:lnTo>
                <a:lnTo>
                  <a:pt x="58690" y="32220"/>
                </a:lnTo>
                <a:lnTo>
                  <a:pt x="58710" y="32220"/>
                </a:lnTo>
                <a:lnTo>
                  <a:pt x="58730" y="32210"/>
                </a:lnTo>
                <a:lnTo>
                  <a:pt x="58750" y="32210"/>
                </a:lnTo>
                <a:lnTo>
                  <a:pt x="58760" y="32210"/>
                </a:lnTo>
                <a:lnTo>
                  <a:pt x="58780" y="32210"/>
                </a:lnTo>
                <a:lnTo>
                  <a:pt x="58790" y="32200"/>
                </a:lnTo>
                <a:lnTo>
                  <a:pt x="58800" y="32200"/>
                </a:lnTo>
                <a:lnTo>
                  <a:pt x="58810" y="32200"/>
                </a:lnTo>
                <a:lnTo>
                  <a:pt x="58820" y="32200"/>
                </a:lnTo>
                <a:lnTo>
                  <a:pt x="58830" y="32190"/>
                </a:lnTo>
                <a:lnTo>
                  <a:pt x="58840" y="32190"/>
                </a:lnTo>
                <a:lnTo>
                  <a:pt x="58840" y="32180"/>
                </a:lnTo>
                <a:lnTo>
                  <a:pt x="58850" y="32180"/>
                </a:lnTo>
                <a:lnTo>
                  <a:pt x="58850" y="32170"/>
                </a:lnTo>
                <a:lnTo>
                  <a:pt x="58860" y="32170"/>
                </a:lnTo>
                <a:lnTo>
                  <a:pt x="58860" y="32160"/>
                </a:lnTo>
                <a:lnTo>
                  <a:pt x="58870" y="32160"/>
                </a:lnTo>
                <a:lnTo>
                  <a:pt x="58880" y="32160"/>
                </a:lnTo>
                <a:lnTo>
                  <a:pt x="58880" y="32150"/>
                </a:lnTo>
                <a:lnTo>
                  <a:pt x="58890" y="32140"/>
                </a:lnTo>
                <a:lnTo>
                  <a:pt x="58900" y="32140"/>
                </a:lnTo>
                <a:lnTo>
                  <a:pt x="58910" y="32130"/>
                </a:lnTo>
                <a:lnTo>
                  <a:pt x="58920" y="32130"/>
                </a:lnTo>
                <a:lnTo>
                  <a:pt x="58930" y="32130"/>
                </a:lnTo>
                <a:lnTo>
                  <a:pt x="58940" y="32120"/>
                </a:lnTo>
                <a:lnTo>
                  <a:pt x="58950" y="32120"/>
                </a:lnTo>
                <a:lnTo>
                  <a:pt x="58950" y="32110"/>
                </a:lnTo>
                <a:lnTo>
                  <a:pt x="58960" y="32110"/>
                </a:lnTo>
                <a:lnTo>
                  <a:pt x="58970" y="32100"/>
                </a:lnTo>
                <a:lnTo>
                  <a:pt x="58970" y="32090"/>
                </a:lnTo>
                <a:lnTo>
                  <a:pt x="58980" y="32090"/>
                </a:lnTo>
                <a:lnTo>
                  <a:pt x="58980" y="32080"/>
                </a:lnTo>
                <a:lnTo>
                  <a:pt x="59000" y="32060"/>
                </a:lnTo>
                <a:lnTo>
                  <a:pt x="59010" y="32060"/>
                </a:lnTo>
                <a:lnTo>
                  <a:pt x="59020" y="32050"/>
                </a:lnTo>
                <a:lnTo>
                  <a:pt x="59030" y="32050"/>
                </a:lnTo>
                <a:lnTo>
                  <a:pt x="59040" y="32050"/>
                </a:lnTo>
                <a:lnTo>
                  <a:pt x="59040" y="32040"/>
                </a:lnTo>
                <a:lnTo>
                  <a:pt x="59050" y="32040"/>
                </a:lnTo>
                <a:lnTo>
                  <a:pt x="59060" y="32030"/>
                </a:lnTo>
                <a:lnTo>
                  <a:pt x="59070" y="32020"/>
                </a:lnTo>
                <a:lnTo>
                  <a:pt x="59080" y="32020"/>
                </a:lnTo>
                <a:lnTo>
                  <a:pt x="59080" y="32030"/>
                </a:lnTo>
                <a:lnTo>
                  <a:pt x="59090" y="32030"/>
                </a:lnTo>
                <a:lnTo>
                  <a:pt x="59100" y="32040"/>
                </a:lnTo>
                <a:lnTo>
                  <a:pt x="59100" y="32050"/>
                </a:lnTo>
                <a:lnTo>
                  <a:pt x="59100" y="32060"/>
                </a:lnTo>
                <a:lnTo>
                  <a:pt x="59100" y="32070"/>
                </a:lnTo>
                <a:lnTo>
                  <a:pt x="59110" y="32070"/>
                </a:lnTo>
                <a:lnTo>
                  <a:pt x="59110" y="32080"/>
                </a:lnTo>
                <a:lnTo>
                  <a:pt x="59120" y="32080"/>
                </a:lnTo>
                <a:lnTo>
                  <a:pt x="59120" y="32090"/>
                </a:lnTo>
                <a:lnTo>
                  <a:pt x="59130" y="32100"/>
                </a:lnTo>
                <a:lnTo>
                  <a:pt x="59130" y="32110"/>
                </a:lnTo>
                <a:lnTo>
                  <a:pt x="59140" y="32110"/>
                </a:lnTo>
                <a:lnTo>
                  <a:pt x="59140" y="32120"/>
                </a:lnTo>
                <a:lnTo>
                  <a:pt x="59140" y="32130"/>
                </a:lnTo>
                <a:lnTo>
                  <a:pt x="59140" y="32140"/>
                </a:lnTo>
                <a:lnTo>
                  <a:pt x="59140" y="32150"/>
                </a:lnTo>
                <a:lnTo>
                  <a:pt x="59140" y="32160"/>
                </a:lnTo>
                <a:lnTo>
                  <a:pt x="59140" y="32170"/>
                </a:lnTo>
                <a:lnTo>
                  <a:pt x="59140" y="32180"/>
                </a:lnTo>
                <a:lnTo>
                  <a:pt x="59140" y="32190"/>
                </a:lnTo>
                <a:lnTo>
                  <a:pt x="59140" y="32200"/>
                </a:lnTo>
                <a:lnTo>
                  <a:pt x="59150" y="32210"/>
                </a:lnTo>
                <a:lnTo>
                  <a:pt x="59150" y="32220"/>
                </a:lnTo>
                <a:lnTo>
                  <a:pt x="59150" y="32230"/>
                </a:lnTo>
                <a:lnTo>
                  <a:pt x="59160" y="32230"/>
                </a:lnTo>
                <a:lnTo>
                  <a:pt x="59160" y="32240"/>
                </a:lnTo>
                <a:lnTo>
                  <a:pt x="59170" y="32240"/>
                </a:lnTo>
                <a:lnTo>
                  <a:pt x="59170" y="32260"/>
                </a:lnTo>
                <a:lnTo>
                  <a:pt x="59170" y="32270"/>
                </a:lnTo>
                <a:lnTo>
                  <a:pt x="59170" y="32280"/>
                </a:lnTo>
                <a:lnTo>
                  <a:pt x="59160" y="32290"/>
                </a:lnTo>
                <a:lnTo>
                  <a:pt x="59160" y="32300"/>
                </a:lnTo>
                <a:lnTo>
                  <a:pt x="59160" y="32310"/>
                </a:lnTo>
                <a:lnTo>
                  <a:pt x="59160" y="32320"/>
                </a:lnTo>
                <a:lnTo>
                  <a:pt x="59160" y="32330"/>
                </a:lnTo>
                <a:lnTo>
                  <a:pt x="59170" y="32340"/>
                </a:lnTo>
                <a:lnTo>
                  <a:pt x="59160" y="32350"/>
                </a:lnTo>
                <a:lnTo>
                  <a:pt x="59160" y="32360"/>
                </a:lnTo>
                <a:lnTo>
                  <a:pt x="59170" y="32370"/>
                </a:lnTo>
                <a:lnTo>
                  <a:pt x="59170" y="32380"/>
                </a:lnTo>
                <a:lnTo>
                  <a:pt x="59180" y="32390"/>
                </a:lnTo>
                <a:lnTo>
                  <a:pt x="59180" y="32400"/>
                </a:lnTo>
                <a:lnTo>
                  <a:pt x="59190" y="32400"/>
                </a:lnTo>
                <a:lnTo>
                  <a:pt x="59200" y="32400"/>
                </a:lnTo>
                <a:lnTo>
                  <a:pt x="59210" y="32410"/>
                </a:lnTo>
                <a:lnTo>
                  <a:pt x="59220" y="32410"/>
                </a:lnTo>
                <a:lnTo>
                  <a:pt x="59220" y="32420"/>
                </a:lnTo>
                <a:lnTo>
                  <a:pt x="59230" y="32420"/>
                </a:lnTo>
                <a:lnTo>
                  <a:pt x="59230" y="32430"/>
                </a:lnTo>
                <a:lnTo>
                  <a:pt x="59240" y="32440"/>
                </a:lnTo>
                <a:lnTo>
                  <a:pt x="59240" y="32450"/>
                </a:lnTo>
                <a:lnTo>
                  <a:pt x="59240" y="32470"/>
                </a:lnTo>
                <a:lnTo>
                  <a:pt x="59230" y="32480"/>
                </a:lnTo>
                <a:lnTo>
                  <a:pt x="59230" y="32490"/>
                </a:lnTo>
                <a:lnTo>
                  <a:pt x="59230" y="32500"/>
                </a:lnTo>
                <a:lnTo>
                  <a:pt x="59240" y="32510"/>
                </a:lnTo>
                <a:lnTo>
                  <a:pt x="59240" y="32520"/>
                </a:lnTo>
                <a:lnTo>
                  <a:pt x="59250" y="32520"/>
                </a:lnTo>
                <a:lnTo>
                  <a:pt x="59250" y="32530"/>
                </a:lnTo>
                <a:lnTo>
                  <a:pt x="59260" y="32530"/>
                </a:lnTo>
                <a:lnTo>
                  <a:pt x="59260" y="32540"/>
                </a:lnTo>
                <a:lnTo>
                  <a:pt x="59260" y="32550"/>
                </a:lnTo>
                <a:lnTo>
                  <a:pt x="59260" y="32560"/>
                </a:lnTo>
                <a:lnTo>
                  <a:pt x="59270" y="32570"/>
                </a:lnTo>
                <a:lnTo>
                  <a:pt x="59280" y="32580"/>
                </a:lnTo>
                <a:lnTo>
                  <a:pt x="59290" y="32580"/>
                </a:lnTo>
                <a:lnTo>
                  <a:pt x="59290" y="32590"/>
                </a:lnTo>
                <a:lnTo>
                  <a:pt x="59300" y="32600"/>
                </a:lnTo>
                <a:lnTo>
                  <a:pt x="59300" y="32610"/>
                </a:lnTo>
                <a:lnTo>
                  <a:pt x="59290" y="32620"/>
                </a:lnTo>
                <a:lnTo>
                  <a:pt x="59290" y="32630"/>
                </a:lnTo>
                <a:lnTo>
                  <a:pt x="59300" y="32640"/>
                </a:lnTo>
                <a:lnTo>
                  <a:pt x="59300" y="32650"/>
                </a:lnTo>
                <a:lnTo>
                  <a:pt x="59300" y="32660"/>
                </a:lnTo>
                <a:lnTo>
                  <a:pt x="59290" y="32670"/>
                </a:lnTo>
                <a:lnTo>
                  <a:pt x="59290" y="32680"/>
                </a:lnTo>
                <a:lnTo>
                  <a:pt x="59290" y="32690"/>
                </a:lnTo>
                <a:lnTo>
                  <a:pt x="59300" y="32700"/>
                </a:lnTo>
                <a:lnTo>
                  <a:pt x="59300" y="32710"/>
                </a:lnTo>
                <a:lnTo>
                  <a:pt x="59310" y="32720"/>
                </a:lnTo>
                <a:lnTo>
                  <a:pt x="59320" y="32720"/>
                </a:lnTo>
                <a:lnTo>
                  <a:pt x="59320" y="32730"/>
                </a:lnTo>
                <a:lnTo>
                  <a:pt x="59330" y="32730"/>
                </a:lnTo>
                <a:lnTo>
                  <a:pt x="59340" y="32730"/>
                </a:lnTo>
                <a:lnTo>
                  <a:pt x="59340" y="32740"/>
                </a:lnTo>
                <a:lnTo>
                  <a:pt x="59350" y="32740"/>
                </a:lnTo>
                <a:lnTo>
                  <a:pt x="59350" y="32750"/>
                </a:lnTo>
                <a:lnTo>
                  <a:pt x="59350" y="32760"/>
                </a:lnTo>
                <a:lnTo>
                  <a:pt x="59360" y="32780"/>
                </a:lnTo>
                <a:lnTo>
                  <a:pt x="59360" y="32800"/>
                </a:lnTo>
                <a:lnTo>
                  <a:pt x="59360" y="32810"/>
                </a:lnTo>
                <a:lnTo>
                  <a:pt x="59360" y="32820"/>
                </a:lnTo>
                <a:lnTo>
                  <a:pt x="59350" y="32820"/>
                </a:lnTo>
                <a:lnTo>
                  <a:pt x="59350" y="32830"/>
                </a:lnTo>
                <a:lnTo>
                  <a:pt x="59350" y="32840"/>
                </a:lnTo>
                <a:lnTo>
                  <a:pt x="59360" y="32850"/>
                </a:lnTo>
                <a:lnTo>
                  <a:pt x="59360" y="32860"/>
                </a:lnTo>
                <a:lnTo>
                  <a:pt x="59370" y="32890"/>
                </a:lnTo>
                <a:lnTo>
                  <a:pt x="59370" y="32910"/>
                </a:lnTo>
                <a:lnTo>
                  <a:pt x="59370" y="32920"/>
                </a:lnTo>
                <a:lnTo>
                  <a:pt x="59370" y="32930"/>
                </a:lnTo>
                <a:lnTo>
                  <a:pt x="59370" y="32940"/>
                </a:lnTo>
                <a:lnTo>
                  <a:pt x="59360" y="32960"/>
                </a:lnTo>
                <a:lnTo>
                  <a:pt x="59360" y="32970"/>
                </a:lnTo>
                <a:lnTo>
                  <a:pt x="59370" y="32980"/>
                </a:lnTo>
                <a:lnTo>
                  <a:pt x="59370" y="32990"/>
                </a:lnTo>
                <a:lnTo>
                  <a:pt x="59380" y="33000"/>
                </a:lnTo>
                <a:lnTo>
                  <a:pt x="59390" y="33010"/>
                </a:lnTo>
                <a:lnTo>
                  <a:pt x="59390" y="33020"/>
                </a:lnTo>
                <a:lnTo>
                  <a:pt x="59400" y="33030"/>
                </a:lnTo>
                <a:lnTo>
                  <a:pt x="59410" y="33040"/>
                </a:lnTo>
                <a:lnTo>
                  <a:pt x="59420" y="33040"/>
                </a:lnTo>
                <a:lnTo>
                  <a:pt x="59430" y="33040"/>
                </a:lnTo>
                <a:lnTo>
                  <a:pt x="59440" y="33040"/>
                </a:lnTo>
                <a:lnTo>
                  <a:pt x="59440" y="33030"/>
                </a:lnTo>
                <a:lnTo>
                  <a:pt x="59450" y="33030"/>
                </a:lnTo>
                <a:lnTo>
                  <a:pt x="59460" y="33040"/>
                </a:lnTo>
                <a:lnTo>
                  <a:pt x="59470" y="33040"/>
                </a:lnTo>
                <a:lnTo>
                  <a:pt x="59490" y="33040"/>
                </a:lnTo>
                <a:lnTo>
                  <a:pt x="59500" y="33030"/>
                </a:lnTo>
                <a:lnTo>
                  <a:pt x="59510" y="33040"/>
                </a:lnTo>
                <a:lnTo>
                  <a:pt x="59520" y="33040"/>
                </a:lnTo>
                <a:lnTo>
                  <a:pt x="59530" y="33040"/>
                </a:lnTo>
                <a:lnTo>
                  <a:pt x="59540" y="33050"/>
                </a:lnTo>
                <a:lnTo>
                  <a:pt x="59550" y="33060"/>
                </a:lnTo>
                <a:lnTo>
                  <a:pt x="59560" y="33060"/>
                </a:lnTo>
                <a:lnTo>
                  <a:pt x="59570" y="33070"/>
                </a:lnTo>
                <a:lnTo>
                  <a:pt x="59570" y="33080"/>
                </a:lnTo>
                <a:lnTo>
                  <a:pt x="59580" y="33090"/>
                </a:lnTo>
                <a:lnTo>
                  <a:pt x="59590" y="33100"/>
                </a:lnTo>
                <a:lnTo>
                  <a:pt x="59600" y="33110"/>
                </a:lnTo>
                <a:lnTo>
                  <a:pt x="59610" y="33110"/>
                </a:lnTo>
                <a:lnTo>
                  <a:pt x="59620" y="33120"/>
                </a:lnTo>
                <a:lnTo>
                  <a:pt x="59630" y="33130"/>
                </a:lnTo>
                <a:lnTo>
                  <a:pt x="59630" y="33140"/>
                </a:lnTo>
                <a:lnTo>
                  <a:pt x="59640" y="33140"/>
                </a:lnTo>
                <a:lnTo>
                  <a:pt x="59640" y="33150"/>
                </a:lnTo>
                <a:lnTo>
                  <a:pt x="59650" y="33160"/>
                </a:lnTo>
                <a:lnTo>
                  <a:pt x="59660" y="33170"/>
                </a:lnTo>
                <a:lnTo>
                  <a:pt x="59660" y="33180"/>
                </a:lnTo>
                <a:lnTo>
                  <a:pt x="59670" y="33190"/>
                </a:lnTo>
                <a:lnTo>
                  <a:pt x="59680" y="33200"/>
                </a:lnTo>
                <a:lnTo>
                  <a:pt x="59690" y="33220"/>
                </a:lnTo>
                <a:lnTo>
                  <a:pt x="59700" y="33250"/>
                </a:lnTo>
                <a:lnTo>
                  <a:pt x="59710" y="33270"/>
                </a:lnTo>
                <a:lnTo>
                  <a:pt x="59720" y="33290"/>
                </a:lnTo>
                <a:lnTo>
                  <a:pt x="59730" y="33300"/>
                </a:lnTo>
                <a:lnTo>
                  <a:pt x="59730" y="33320"/>
                </a:lnTo>
                <a:lnTo>
                  <a:pt x="59740" y="33330"/>
                </a:lnTo>
                <a:lnTo>
                  <a:pt x="59740" y="33340"/>
                </a:lnTo>
                <a:lnTo>
                  <a:pt x="59750" y="33380"/>
                </a:lnTo>
                <a:lnTo>
                  <a:pt x="59760" y="33400"/>
                </a:lnTo>
                <a:lnTo>
                  <a:pt x="59760" y="33410"/>
                </a:lnTo>
                <a:lnTo>
                  <a:pt x="59770" y="33430"/>
                </a:lnTo>
                <a:lnTo>
                  <a:pt x="59770" y="33440"/>
                </a:lnTo>
                <a:lnTo>
                  <a:pt x="59780" y="33450"/>
                </a:lnTo>
                <a:lnTo>
                  <a:pt x="59780" y="33470"/>
                </a:lnTo>
                <a:lnTo>
                  <a:pt x="59780" y="33480"/>
                </a:lnTo>
                <a:lnTo>
                  <a:pt x="59790" y="33490"/>
                </a:lnTo>
                <a:lnTo>
                  <a:pt x="59790" y="33520"/>
                </a:lnTo>
                <a:lnTo>
                  <a:pt x="59800" y="33530"/>
                </a:lnTo>
                <a:lnTo>
                  <a:pt x="59810" y="33540"/>
                </a:lnTo>
                <a:lnTo>
                  <a:pt x="59810" y="33550"/>
                </a:lnTo>
                <a:lnTo>
                  <a:pt x="59810" y="33560"/>
                </a:lnTo>
                <a:lnTo>
                  <a:pt x="59810" y="33580"/>
                </a:lnTo>
                <a:lnTo>
                  <a:pt x="59810" y="33590"/>
                </a:lnTo>
                <a:lnTo>
                  <a:pt x="59820" y="33610"/>
                </a:lnTo>
                <a:lnTo>
                  <a:pt x="59830" y="33620"/>
                </a:lnTo>
                <a:lnTo>
                  <a:pt x="59840" y="33630"/>
                </a:lnTo>
                <a:lnTo>
                  <a:pt x="59850" y="33640"/>
                </a:lnTo>
                <a:lnTo>
                  <a:pt x="59860" y="33650"/>
                </a:lnTo>
                <a:lnTo>
                  <a:pt x="59850" y="33670"/>
                </a:lnTo>
                <a:lnTo>
                  <a:pt x="59850" y="33690"/>
                </a:lnTo>
                <a:lnTo>
                  <a:pt x="59840" y="33710"/>
                </a:lnTo>
                <a:lnTo>
                  <a:pt x="59840" y="33730"/>
                </a:lnTo>
                <a:lnTo>
                  <a:pt x="59840" y="33750"/>
                </a:lnTo>
                <a:lnTo>
                  <a:pt x="59840" y="33760"/>
                </a:lnTo>
                <a:lnTo>
                  <a:pt x="59840" y="33770"/>
                </a:lnTo>
                <a:lnTo>
                  <a:pt x="59850" y="33780"/>
                </a:lnTo>
                <a:lnTo>
                  <a:pt x="59860" y="33800"/>
                </a:lnTo>
                <a:lnTo>
                  <a:pt x="59860" y="33810"/>
                </a:lnTo>
                <a:lnTo>
                  <a:pt x="59850" y="33810"/>
                </a:lnTo>
                <a:lnTo>
                  <a:pt x="59850" y="33820"/>
                </a:lnTo>
                <a:lnTo>
                  <a:pt x="59860" y="33820"/>
                </a:lnTo>
                <a:lnTo>
                  <a:pt x="59860" y="33830"/>
                </a:lnTo>
                <a:lnTo>
                  <a:pt x="59870" y="33830"/>
                </a:lnTo>
                <a:lnTo>
                  <a:pt x="59880" y="33830"/>
                </a:lnTo>
                <a:lnTo>
                  <a:pt x="59890" y="33830"/>
                </a:lnTo>
                <a:lnTo>
                  <a:pt x="59890" y="33840"/>
                </a:lnTo>
                <a:lnTo>
                  <a:pt x="59900" y="33840"/>
                </a:lnTo>
                <a:lnTo>
                  <a:pt x="59900" y="33850"/>
                </a:lnTo>
                <a:lnTo>
                  <a:pt x="59910" y="33860"/>
                </a:lnTo>
                <a:lnTo>
                  <a:pt x="59920" y="33870"/>
                </a:lnTo>
                <a:lnTo>
                  <a:pt x="59930" y="33880"/>
                </a:lnTo>
                <a:lnTo>
                  <a:pt x="59940" y="33890"/>
                </a:lnTo>
                <a:lnTo>
                  <a:pt x="59950" y="33900"/>
                </a:lnTo>
                <a:lnTo>
                  <a:pt x="59950" y="33910"/>
                </a:lnTo>
                <a:lnTo>
                  <a:pt x="59960" y="33920"/>
                </a:lnTo>
                <a:lnTo>
                  <a:pt x="59960" y="33930"/>
                </a:lnTo>
                <a:lnTo>
                  <a:pt x="59970" y="33940"/>
                </a:lnTo>
                <a:lnTo>
                  <a:pt x="59970" y="33950"/>
                </a:lnTo>
                <a:lnTo>
                  <a:pt x="59980" y="33960"/>
                </a:lnTo>
                <a:lnTo>
                  <a:pt x="59980" y="33970"/>
                </a:lnTo>
                <a:lnTo>
                  <a:pt x="59980" y="33980"/>
                </a:lnTo>
                <a:lnTo>
                  <a:pt x="59970" y="33990"/>
                </a:lnTo>
                <a:lnTo>
                  <a:pt x="59970" y="34000"/>
                </a:lnTo>
                <a:lnTo>
                  <a:pt x="59960" y="34010"/>
                </a:lnTo>
                <a:lnTo>
                  <a:pt x="59950" y="34020"/>
                </a:lnTo>
                <a:lnTo>
                  <a:pt x="59950" y="34040"/>
                </a:lnTo>
                <a:lnTo>
                  <a:pt x="59940" y="34050"/>
                </a:lnTo>
                <a:lnTo>
                  <a:pt x="59940" y="34070"/>
                </a:lnTo>
                <a:lnTo>
                  <a:pt x="59940" y="34080"/>
                </a:lnTo>
                <a:lnTo>
                  <a:pt x="59930" y="34090"/>
                </a:lnTo>
                <a:lnTo>
                  <a:pt x="59930" y="34100"/>
                </a:lnTo>
                <a:lnTo>
                  <a:pt x="59930" y="34120"/>
                </a:lnTo>
                <a:lnTo>
                  <a:pt x="59930" y="34130"/>
                </a:lnTo>
                <a:lnTo>
                  <a:pt x="59930" y="34150"/>
                </a:lnTo>
                <a:lnTo>
                  <a:pt x="59920" y="34170"/>
                </a:lnTo>
                <a:lnTo>
                  <a:pt x="59920" y="34180"/>
                </a:lnTo>
                <a:lnTo>
                  <a:pt x="59920" y="34190"/>
                </a:lnTo>
                <a:lnTo>
                  <a:pt x="59930" y="34190"/>
                </a:lnTo>
                <a:lnTo>
                  <a:pt x="59930" y="34200"/>
                </a:lnTo>
                <a:lnTo>
                  <a:pt x="59940" y="34210"/>
                </a:lnTo>
                <a:lnTo>
                  <a:pt x="59940" y="34220"/>
                </a:lnTo>
                <a:lnTo>
                  <a:pt x="59940" y="34230"/>
                </a:lnTo>
                <a:lnTo>
                  <a:pt x="59950" y="34240"/>
                </a:lnTo>
                <a:lnTo>
                  <a:pt x="59940" y="34260"/>
                </a:lnTo>
                <a:lnTo>
                  <a:pt x="59940" y="34270"/>
                </a:lnTo>
                <a:lnTo>
                  <a:pt x="59940" y="34290"/>
                </a:lnTo>
                <a:lnTo>
                  <a:pt x="59940" y="34300"/>
                </a:lnTo>
                <a:lnTo>
                  <a:pt x="59940" y="34310"/>
                </a:lnTo>
                <a:lnTo>
                  <a:pt x="59940" y="34320"/>
                </a:lnTo>
                <a:lnTo>
                  <a:pt x="59950" y="34340"/>
                </a:lnTo>
                <a:lnTo>
                  <a:pt x="59940" y="34360"/>
                </a:lnTo>
                <a:lnTo>
                  <a:pt x="59940" y="34370"/>
                </a:lnTo>
                <a:lnTo>
                  <a:pt x="59940" y="34380"/>
                </a:lnTo>
                <a:lnTo>
                  <a:pt x="59940" y="34390"/>
                </a:lnTo>
                <a:lnTo>
                  <a:pt x="59940" y="34410"/>
                </a:lnTo>
                <a:lnTo>
                  <a:pt x="59940" y="34420"/>
                </a:lnTo>
                <a:lnTo>
                  <a:pt x="59930" y="34440"/>
                </a:lnTo>
                <a:lnTo>
                  <a:pt x="59930" y="34450"/>
                </a:lnTo>
                <a:lnTo>
                  <a:pt x="59920" y="34470"/>
                </a:lnTo>
                <a:lnTo>
                  <a:pt x="59910" y="34480"/>
                </a:lnTo>
                <a:lnTo>
                  <a:pt x="59900" y="34500"/>
                </a:lnTo>
                <a:lnTo>
                  <a:pt x="59890" y="34510"/>
                </a:lnTo>
                <a:lnTo>
                  <a:pt x="59890" y="34530"/>
                </a:lnTo>
                <a:lnTo>
                  <a:pt x="59880" y="34540"/>
                </a:lnTo>
                <a:lnTo>
                  <a:pt x="59880" y="34550"/>
                </a:lnTo>
                <a:lnTo>
                  <a:pt x="59880" y="34570"/>
                </a:lnTo>
                <a:lnTo>
                  <a:pt x="59880" y="34580"/>
                </a:lnTo>
                <a:lnTo>
                  <a:pt x="59870" y="34590"/>
                </a:lnTo>
                <a:lnTo>
                  <a:pt x="59860" y="34600"/>
                </a:lnTo>
                <a:lnTo>
                  <a:pt x="59850" y="34600"/>
                </a:lnTo>
                <a:lnTo>
                  <a:pt x="59850" y="34610"/>
                </a:lnTo>
                <a:lnTo>
                  <a:pt x="59860" y="34620"/>
                </a:lnTo>
                <a:lnTo>
                  <a:pt x="59860" y="34630"/>
                </a:lnTo>
                <a:lnTo>
                  <a:pt x="59860" y="34650"/>
                </a:lnTo>
                <a:lnTo>
                  <a:pt x="59860" y="34660"/>
                </a:lnTo>
                <a:lnTo>
                  <a:pt x="59850" y="34680"/>
                </a:lnTo>
                <a:lnTo>
                  <a:pt x="59840" y="34700"/>
                </a:lnTo>
                <a:lnTo>
                  <a:pt x="59830" y="34710"/>
                </a:lnTo>
                <a:lnTo>
                  <a:pt x="59830" y="34720"/>
                </a:lnTo>
                <a:lnTo>
                  <a:pt x="59820" y="34750"/>
                </a:lnTo>
                <a:lnTo>
                  <a:pt x="59810" y="34780"/>
                </a:lnTo>
                <a:lnTo>
                  <a:pt x="59790" y="34800"/>
                </a:lnTo>
                <a:lnTo>
                  <a:pt x="59720" y="34820"/>
                </a:lnTo>
                <a:lnTo>
                  <a:pt x="59680" y="34840"/>
                </a:lnTo>
                <a:lnTo>
                  <a:pt x="59590" y="34870"/>
                </a:lnTo>
                <a:lnTo>
                  <a:pt x="59500" y="34860"/>
                </a:lnTo>
                <a:lnTo>
                  <a:pt x="59410" y="34870"/>
                </a:lnTo>
                <a:lnTo>
                  <a:pt x="59410" y="34880"/>
                </a:lnTo>
                <a:lnTo>
                  <a:pt x="59410" y="34900"/>
                </a:lnTo>
                <a:lnTo>
                  <a:pt x="59410" y="34910"/>
                </a:lnTo>
                <a:lnTo>
                  <a:pt x="59400" y="34920"/>
                </a:lnTo>
                <a:lnTo>
                  <a:pt x="59390" y="34920"/>
                </a:lnTo>
                <a:lnTo>
                  <a:pt x="59380" y="34920"/>
                </a:lnTo>
                <a:lnTo>
                  <a:pt x="59370" y="34920"/>
                </a:lnTo>
                <a:lnTo>
                  <a:pt x="59350" y="34920"/>
                </a:lnTo>
                <a:lnTo>
                  <a:pt x="59340" y="34920"/>
                </a:lnTo>
                <a:lnTo>
                  <a:pt x="59330" y="34930"/>
                </a:lnTo>
                <a:lnTo>
                  <a:pt x="59320" y="34930"/>
                </a:lnTo>
                <a:lnTo>
                  <a:pt x="59310" y="34930"/>
                </a:lnTo>
                <a:lnTo>
                  <a:pt x="59260" y="34900"/>
                </a:lnTo>
                <a:lnTo>
                  <a:pt x="59230" y="34900"/>
                </a:lnTo>
                <a:lnTo>
                  <a:pt x="59220" y="34920"/>
                </a:lnTo>
                <a:lnTo>
                  <a:pt x="59180" y="34940"/>
                </a:lnTo>
                <a:lnTo>
                  <a:pt x="59110" y="34960"/>
                </a:lnTo>
                <a:lnTo>
                  <a:pt x="59050" y="34940"/>
                </a:lnTo>
                <a:lnTo>
                  <a:pt x="59000" y="34950"/>
                </a:lnTo>
                <a:lnTo>
                  <a:pt x="58980" y="34980"/>
                </a:lnTo>
                <a:lnTo>
                  <a:pt x="58960" y="35060"/>
                </a:lnTo>
                <a:lnTo>
                  <a:pt x="58930" y="35120"/>
                </a:lnTo>
                <a:lnTo>
                  <a:pt x="58890" y="35170"/>
                </a:lnTo>
                <a:lnTo>
                  <a:pt x="58870" y="35240"/>
                </a:lnTo>
                <a:lnTo>
                  <a:pt x="58850" y="35320"/>
                </a:lnTo>
                <a:lnTo>
                  <a:pt x="58840" y="35320"/>
                </a:lnTo>
                <a:lnTo>
                  <a:pt x="58830" y="35320"/>
                </a:lnTo>
                <a:lnTo>
                  <a:pt x="58830" y="35310"/>
                </a:lnTo>
                <a:lnTo>
                  <a:pt x="58820" y="35300"/>
                </a:lnTo>
                <a:lnTo>
                  <a:pt x="58810" y="35290"/>
                </a:lnTo>
                <a:lnTo>
                  <a:pt x="58800" y="35280"/>
                </a:lnTo>
                <a:lnTo>
                  <a:pt x="58790" y="35280"/>
                </a:lnTo>
                <a:lnTo>
                  <a:pt x="58790" y="35270"/>
                </a:lnTo>
                <a:lnTo>
                  <a:pt x="58780" y="35270"/>
                </a:lnTo>
                <a:lnTo>
                  <a:pt x="58770" y="35270"/>
                </a:lnTo>
                <a:lnTo>
                  <a:pt x="58760" y="35270"/>
                </a:lnTo>
                <a:lnTo>
                  <a:pt x="58750" y="35280"/>
                </a:lnTo>
                <a:lnTo>
                  <a:pt x="58740" y="35280"/>
                </a:lnTo>
                <a:lnTo>
                  <a:pt x="58740" y="35290"/>
                </a:lnTo>
                <a:lnTo>
                  <a:pt x="58730" y="35290"/>
                </a:lnTo>
                <a:lnTo>
                  <a:pt x="58720" y="35290"/>
                </a:lnTo>
                <a:lnTo>
                  <a:pt x="58720" y="35280"/>
                </a:lnTo>
                <a:lnTo>
                  <a:pt x="58710" y="35280"/>
                </a:lnTo>
                <a:lnTo>
                  <a:pt x="58710" y="35290"/>
                </a:lnTo>
                <a:lnTo>
                  <a:pt x="58700" y="35290"/>
                </a:lnTo>
                <a:lnTo>
                  <a:pt x="58700" y="35280"/>
                </a:lnTo>
                <a:lnTo>
                  <a:pt x="58700" y="35270"/>
                </a:lnTo>
                <a:lnTo>
                  <a:pt x="58690" y="35270"/>
                </a:lnTo>
                <a:lnTo>
                  <a:pt x="58680" y="35260"/>
                </a:lnTo>
                <a:lnTo>
                  <a:pt x="58670" y="35260"/>
                </a:lnTo>
                <a:lnTo>
                  <a:pt x="58670" y="35250"/>
                </a:lnTo>
                <a:lnTo>
                  <a:pt x="58670" y="35240"/>
                </a:lnTo>
                <a:lnTo>
                  <a:pt x="58660" y="35240"/>
                </a:lnTo>
                <a:lnTo>
                  <a:pt x="58650" y="35240"/>
                </a:lnTo>
                <a:lnTo>
                  <a:pt x="58650" y="35230"/>
                </a:lnTo>
                <a:lnTo>
                  <a:pt x="58650" y="35220"/>
                </a:lnTo>
                <a:lnTo>
                  <a:pt x="58640" y="35220"/>
                </a:lnTo>
                <a:lnTo>
                  <a:pt x="58630" y="35220"/>
                </a:lnTo>
                <a:lnTo>
                  <a:pt x="58620" y="35200"/>
                </a:lnTo>
                <a:lnTo>
                  <a:pt x="58610" y="35190"/>
                </a:lnTo>
                <a:lnTo>
                  <a:pt x="58600" y="35180"/>
                </a:lnTo>
                <a:lnTo>
                  <a:pt x="58600" y="35160"/>
                </a:lnTo>
                <a:lnTo>
                  <a:pt x="58600" y="35150"/>
                </a:lnTo>
                <a:lnTo>
                  <a:pt x="58590" y="35140"/>
                </a:lnTo>
                <a:lnTo>
                  <a:pt x="58590" y="35130"/>
                </a:lnTo>
                <a:lnTo>
                  <a:pt x="58590" y="35120"/>
                </a:lnTo>
                <a:lnTo>
                  <a:pt x="58580" y="35120"/>
                </a:lnTo>
                <a:lnTo>
                  <a:pt x="58570" y="35110"/>
                </a:lnTo>
                <a:lnTo>
                  <a:pt x="58570" y="35100"/>
                </a:lnTo>
                <a:lnTo>
                  <a:pt x="58570" y="35090"/>
                </a:lnTo>
                <a:lnTo>
                  <a:pt x="58570" y="35080"/>
                </a:lnTo>
                <a:lnTo>
                  <a:pt x="58580" y="35080"/>
                </a:lnTo>
                <a:lnTo>
                  <a:pt x="58580" y="35070"/>
                </a:lnTo>
                <a:lnTo>
                  <a:pt x="58570" y="35070"/>
                </a:lnTo>
                <a:lnTo>
                  <a:pt x="58570" y="35060"/>
                </a:lnTo>
                <a:lnTo>
                  <a:pt x="58570" y="35050"/>
                </a:lnTo>
                <a:lnTo>
                  <a:pt x="58570" y="35040"/>
                </a:lnTo>
                <a:lnTo>
                  <a:pt x="58560" y="35030"/>
                </a:lnTo>
                <a:lnTo>
                  <a:pt x="58550" y="35030"/>
                </a:lnTo>
                <a:lnTo>
                  <a:pt x="58540" y="35030"/>
                </a:lnTo>
                <a:lnTo>
                  <a:pt x="58540" y="35020"/>
                </a:lnTo>
                <a:lnTo>
                  <a:pt x="58530" y="35020"/>
                </a:lnTo>
                <a:lnTo>
                  <a:pt x="58520" y="35020"/>
                </a:lnTo>
                <a:lnTo>
                  <a:pt x="58510" y="35020"/>
                </a:lnTo>
                <a:lnTo>
                  <a:pt x="58500" y="35020"/>
                </a:lnTo>
                <a:lnTo>
                  <a:pt x="58500" y="35010"/>
                </a:lnTo>
                <a:lnTo>
                  <a:pt x="58490" y="35010"/>
                </a:lnTo>
                <a:lnTo>
                  <a:pt x="58490" y="35000"/>
                </a:lnTo>
                <a:lnTo>
                  <a:pt x="58480" y="35000"/>
                </a:lnTo>
                <a:lnTo>
                  <a:pt x="58470" y="35000"/>
                </a:lnTo>
                <a:lnTo>
                  <a:pt x="58460" y="35000"/>
                </a:lnTo>
                <a:lnTo>
                  <a:pt x="58440" y="35000"/>
                </a:lnTo>
                <a:lnTo>
                  <a:pt x="58430" y="35000"/>
                </a:lnTo>
                <a:lnTo>
                  <a:pt x="58430" y="35010"/>
                </a:lnTo>
                <a:lnTo>
                  <a:pt x="58420" y="35010"/>
                </a:lnTo>
                <a:lnTo>
                  <a:pt x="58410" y="35000"/>
                </a:lnTo>
                <a:lnTo>
                  <a:pt x="58410" y="34990"/>
                </a:lnTo>
                <a:lnTo>
                  <a:pt x="58410" y="34980"/>
                </a:lnTo>
                <a:lnTo>
                  <a:pt x="58400" y="34980"/>
                </a:lnTo>
                <a:lnTo>
                  <a:pt x="58390" y="34980"/>
                </a:lnTo>
                <a:lnTo>
                  <a:pt x="58390" y="34970"/>
                </a:lnTo>
                <a:lnTo>
                  <a:pt x="58380" y="34960"/>
                </a:lnTo>
                <a:lnTo>
                  <a:pt x="58370" y="34960"/>
                </a:lnTo>
                <a:lnTo>
                  <a:pt x="58360" y="34960"/>
                </a:lnTo>
                <a:lnTo>
                  <a:pt x="58360" y="34970"/>
                </a:lnTo>
                <a:lnTo>
                  <a:pt x="58350" y="34970"/>
                </a:lnTo>
                <a:lnTo>
                  <a:pt x="58350" y="34960"/>
                </a:lnTo>
                <a:lnTo>
                  <a:pt x="58340" y="34960"/>
                </a:lnTo>
                <a:lnTo>
                  <a:pt x="58330" y="34960"/>
                </a:lnTo>
                <a:lnTo>
                  <a:pt x="58330" y="34950"/>
                </a:lnTo>
                <a:lnTo>
                  <a:pt x="58320" y="34950"/>
                </a:lnTo>
                <a:lnTo>
                  <a:pt x="58320" y="34940"/>
                </a:lnTo>
                <a:lnTo>
                  <a:pt x="58310" y="34940"/>
                </a:lnTo>
                <a:lnTo>
                  <a:pt x="58300" y="34940"/>
                </a:lnTo>
                <a:lnTo>
                  <a:pt x="58290" y="34940"/>
                </a:lnTo>
                <a:lnTo>
                  <a:pt x="58280" y="34940"/>
                </a:lnTo>
                <a:lnTo>
                  <a:pt x="58280" y="34950"/>
                </a:lnTo>
                <a:lnTo>
                  <a:pt x="58270" y="34950"/>
                </a:lnTo>
                <a:lnTo>
                  <a:pt x="58260" y="34950"/>
                </a:lnTo>
                <a:lnTo>
                  <a:pt x="58270" y="34950"/>
                </a:lnTo>
                <a:lnTo>
                  <a:pt x="58270" y="34940"/>
                </a:lnTo>
                <a:lnTo>
                  <a:pt x="58270" y="34930"/>
                </a:lnTo>
                <a:lnTo>
                  <a:pt x="58260" y="34930"/>
                </a:lnTo>
                <a:lnTo>
                  <a:pt x="58250" y="34930"/>
                </a:lnTo>
                <a:lnTo>
                  <a:pt x="58250" y="34940"/>
                </a:lnTo>
                <a:lnTo>
                  <a:pt x="58250" y="34950"/>
                </a:lnTo>
                <a:lnTo>
                  <a:pt x="58240" y="34950"/>
                </a:lnTo>
                <a:lnTo>
                  <a:pt x="58240" y="34940"/>
                </a:lnTo>
                <a:lnTo>
                  <a:pt x="58230" y="34940"/>
                </a:lnTo>
                <a:lnTo>
                  <a:pt x="58230" y="34930"/>
                </a:lnTo>
                <a:lnTo>
                  <a:pt x="58220" y="34930"/>
                </a:lnTo>
                <a:lnTo>
                  <a:pt x="58220" y="34940"/>
                </a:lnTo>
                <a:lnTo>
                  <a:pt x="58220" y="34950"/>
                </a:lnTo>
                <a:lnTo>
                  <a:pt x="58210" y="34950"/>
                </a:lnTo>
                <a:lnTo>
                  <a:pt x="58210" y="34960"/>
                </a:lnTo>
                <a:lnTo>
                  <a:pt x="58210" y="34970"/>
                </a:lnTo>
                <a:lnTo>
                  <a:pt x="58210" y="34980"/>
                </a:lnTo>
                <a:lnTo>
                  <a:pt x="58200" y="35000"/>
                </a:lnTo>
                <a:lnTo>
                  <a:pt x="58200" y="35010"/>
                </a:lnTo>
                <a:lnTo>
                  <a:pt x="58200" y="35030"/>
                </a:lnTo>
                <a:lnTo>
                  <a:pt x="58200" y="35040"/>
                </a:lnTo>
                <a:lnTo>
                  <a:pt x="58200" y="35050"/>
                </a:lnTo>
                <a:lnTo>
                  <a:pt x="58210" y="35060"/>
                </a:lnTo>
                <a:lnTo>
                  <a:pt x="58210" y="35070"/>
                </a:lnTo>
                <a:lnTo>
                  <a:pt x="58220" y="35080"/>
                </a:lnTo>
                <a:lnTo>
                  <a:pt x="58230" y="35100"/>
                </a:lnTo>
                <a:lnTo>
                  <a:pt x="58230" y="35120"/>
                </a:lnTo>
                <a:lnTo>
                  <a:pt x="58240" y="35130"/>
                </a:lnTo>
                <a:lnTo>
                  <a:pt x="58250" y="35130"/>
                </a:lnTo>
                <a:lnTo>
                  <a:pt x="58260" y="35140"/>
                </a:lnTo>
                <a:lnTo>
                  <a:pt x="58270" y="35140"/>
                </a:lnTo>
                <a:lnTo>
                  <a:pt x="58280" y="35150"/>
                </a:lnTo>
                <a:lnTo>
                  <a:pt x="58290" y="35170"/>
                </a:lnTo>
                <a:lnTo>
                  <a:pt x="58300" y="35180"/>
                </a:lnTo>
                <a:lnTo>
                  <a:pt x="58320" y="35200"/>
                </a:lnTo>
                <a:lnTo>
                  <a:pt x="58330" y="35210"/>
                </a:lnTo>
                <a:lnTo>
                  <a:pt x="58330" y="35220"/>
                </a:lnTo>
                <a:lnTo>
                  <a:pt x="58340" y="35230"/>
                </a:lnTo>
                <a:lnTo>
                  <a:pt x="58350" y="35240"/>
                </a:lnTo>
                <a:lnTo>
                  <a:pt x="58350" y="35270"/>
                </a:lnTo>
                <a:lnTo>
                  <a:pt x="58350" y="35290"/>
                </a:lnTo>
                <a:lnTo>
                  <a:pt x="58350" y="35310"/>
                </a:lnTo>
                <a:lnTo>
                  <a:pt x="58350" y="35320"/>
                </a:lnTo>
                <a:lnTo>
                  <a:pt x="58340" y="35330"/>
                </a:lnTo>
                <a:lnTo>
                  <a:pt x="58340" y="35340"/>
                </a:lnTo>
                <a:lnTo>
                  <a:pt x="58330" y="35350"/>
                </a:lnTo>
                <a:lnTo>
                  <a:pt x="58330" y="35360"/>
                </a:lnTo>
                <a:lnTo>
                  <a:pt x="58330" y="35370"/>
                </a:lnTo>
                <a:lnTo>
                  <a:pt x="58330" y="35380"/>
                </a:lnTo>
                <a:lnTo>
                  <a:pt x="58330" y="35390"/>
                </a:lnTo>
                <a:lnTo>
                  <a:pt x="58330" y="35400"/>
                </a:lnTo>
                <a:lnTo>
                  <a:pt x="58330" y="35410"/>
                </a:lnTo>
                <a:lnTo>
                  <a:pt x="58320" y="35420"/>
                </a:lnTo>
                <a:lnTo>
                  <a:pt x="58310" y="35430"/>
                </a:lnTo>
                <a:lnTo>
                  <a:pt x="58310" y="35440"/>
                </a:lnTo>
                <a:lnTo>
                  <a:pt x="58310" y="35460"/>
                </a:lnTo>
                <a:lnTo>
                  <a:pt x="58310" y="35470"/>
                </a:lnTo>
                <a:lnTo>
                  <a:pt x="58310" y="35480"/>
                </a:lnTo>
                <a:lnTo>
                  <a:pt x="58310" y="35490"/>
                </a:lnTo>
                <a:lnTo>
                  <a:pt x="58320" y="35490"/>
                </a:lnTo>
                <a:lnTo>
                  <a:pt x="58320" y="35510"/>
                </a:lnTo>
                <a:lnTo>
                  <a:pt x="58310" y="35520"/>
                </a:lnTo>
                <a:lnTo>
                  <a:pt x="58310" y="35530"/>
                </a:lnTo>
                <a:lnTo>
                  <a:pt x="58310" y="35540"/>
                </a:lnTo>
                <a:lnTo>
                  <a:pt x="58310" y="35550"/>
                </a:lnTo>
                <a:lnTo>
                  <a:pt x="58310" y="35560"/>
                </a:lnTo>
                <a:lnTo>
                  <a:pt x="58310" y="35580"/>
                </a:lnTo>
                <a:lnTo>
                  <a:pt x="58320" y="35590"/>
                </a:lnTo>
                <a:lnTo>
                  <a:pt x="58320" y="35600"/>
                </a:lnTo>
                <a:lnTo>
                  <a:pt x="58320" y="35610"/>
                </a:lnTo>
                <a:lnTo>
                  <a:pt x="58330" y="35620"/>
                </a:lnTo>
                <a:lnTo>
                  <a:pt x="58340" y="35630"/>
                </a:lnTo>
                <a:lnTo>
                  <a:pt x="58340" y="35640"/>
                </a:lnTo>
                <a:lnTo>
                  <a:pt x="58340" y="35650"/>
                </a:lnTo>
                <a:lnTo>
                  <a:pt x="58350" y="35660"/>
                </a:lnTo>
                <a:lnTo>
                  <a:pt x="58350" y="35670"/>
                </a:lnTo>
                <a:lnTo>
                  <a:pt x="58350" y="35680"/>
                </a:lnTo>
                <a:lnTo>
                  <a:pt x="58350" y="35690"/>
                </a:lnTo>
                <a:lnTo>
                  <a:pt x="58350" y="35710"/>
                </a:lnTo>
                <a:lnTo>
                  <a:pt x="58350" y="35730"/>
                </a:lnTo>
                <a:lnTo>
                  <a:pt x="58340" y="35740"/>
                </a:lnTo>
                <a:lnTo>
                  <a:pt x="58350" y="35750"/>
                </a:lnTo>
                <a:lnTo>
                  <a:pt x="58350" y="35760"/>
                </a:lnTo>
                <a:lnTo>
                  <a:pt x="58340" y="35780"/>
                </a:lnTo>
                <a:lnTo>
                  <a:pt x="58320" y="35800"/>
                </a:lnTo>
                <a:lnTo>
                  <a:pt x="58320" y="35810"/>
                </a:lnTo>
                <a:lnTo>
                  <a:pt x="58310" y="35820"/>
                </a:lnTo>
                <a:lnTo>
                  <a:pt x="58290" y="35840"/>
                </a:lnTo>
                <a:lnTo>
                  <a:pt x="58280" y="35850"/>
                </a:lnTo>
                <a:lnTo>
                  <a:pt x="58270" y="35870"/>
                </a:lnTo>
                <a:lnTo>
                  <a:pt x="58270" y="35880"/>
                </a:lnTo>
                <a:lnTo>
                  <a:pt x="58260" y="35900"/>
                </a:lnTo>
                <a:lnTo>
                  <a:pt x="58260" y="35910"/>
                </a:lnTo>
                <a:lnTo>
                  <a:pt x="58260" y="35930"/>
                </a:lnTo>
                <a:lnTo>
                  <a:pt x="58250" y="35950"/>
                </a:lnTo>
                <a:lnTo>
                  <a:pt x="58250" y="35980"/>
                </a:lnTo>
                <a:lnTo>
                  <a:pt x="58240" y="36030"/>
                </a:lnTo>
                <a:lnTo>
                  <a:pt x="58230" y="36040"/>
                </a:lnTo>
                <a:lnTo>
                  <a:pt x="58220" y="36060"/>
                </a:lnTo>
                <a:lnTo>
                  <a:pt x="58220" y="36070"/>
                </a:lnTo>
                <a:lnTo>
                  <a:pt x="58220" y="36080"/>
                </a:lnTo>
                <a:lnTo>
                  <a:pt x="58220" y="36100"/>
                </a:lnTo>
                <a:lnTo>
                  <a:pt x="58220" y="36140"/>
                </a:lnTo>
                <a:lnTo>
                  <a:pt x="58220" y="36150"/>
                </a:lnTo>
                <a:lnTo>
                  <a:pt x="58220" y="36160"/>
                </a:lnTo>
                <a:lnTo>
                  <a:pt x="58220" y="36170"/>
                </a:lnTo>
                <a:lnTo>
                  <a:pt x="58220" y="36180"/>
                </a:lnTo>
                <a:lnTo>
                  <a:pt x="58230" y="36180"/>
                </a:lnTo>
                <a:lnTo>
                  <a:pt x="58230" y="36190"/>
                </a:lnTo>
                <a:lnTo>
                  <a:pt x="58240" y="36190"/>
                </a:lnTo>
                <a:lnTo>
                  <a:pt x="58260" y="36210"/>
                </a:lnTo>
                <a:lnTo>
                  <a:pt x="58280" y="36230"/>
                </a:lnTo>
                <a:lnTo>
                  <a:pt x="58290" y="36240"/>
                </a:lnTo>
                <a:lnTo>
                  <a:pt x="58310" y="36260"/>
                </a:lnTo>
                <a:lnTo>
                  <a:pt x="58320" y="36270"/>
                </a:lnTo>
                <a:lnTo>
                  <a:pt x="58330" y="36300"/>
                </a:lnTo>
                <a:lnTo>
                  <a:pt x="58340" y="36320"/>
                </a:lnTo>
                <a:lnTo>
                  <a:pt x="58350" y="36330"/>
                </a:lnTo>
                <a:lnTo>
                  <a:pt x="58360" y="36340"/>
                </a:lnTo>
                <a:lnTo>
                  <a:pt x="58360" y="36350"/>
                </a:lnTo>
                <a:lnTo>
                  <a:pt x="58370" y="36350"/>
                </a:lnTo>
                <a:lnTo>
                  <a:pt x="58370" y="36370"/>
                </a:lnTo>
                <a:lnTo>
                  <a:pt x="58370" y="36380"/>
                </a:lnTo>
                <a:lnTo>
                  <a:pt x="58380" y="36390"/>
                </a:lnTo>
                <a:lnTo>
                  <a:pt x="58390" y="36400"/>
                </a:lnTo>
                <a:lnTo>
                  <a:pt x="58400" y="36420"/>
                </a:lnTo>
                <a:lnTo>
                  <a:pt x="58400" y="36430"/>
                </a:lnTo>
                <a:lnTo>
                  <a:pt x="58410" y="36440"/>
                </a:lnTo>
                <a:lnTo>
                  <a:pt x="58410" y="36450"/>
                </a:lnTo>
                <a:lnTo>
                  <a:pt x="58400" y="36450"/>
                </a:lnTo>
                <a:lnTo>
                  <a:pt x="58410" y="36460"/>
                </a:lnTo>
                <a:lnTo>
                  <a:pt x="58410" y="36470"/>
                </a:lnTo>
                <a:lnTo>
                  <a:pt x="58410" y="36480"/>
                </a:lnTo>
                <a:lnTo>
                  <a:pt x="58410" y="36490"/>
                </a:lnTo>
                <a:lnTo>
                  <a:pt x="58410" y="36500"/>
                </a:lnTo>
                <a:lnTo>
                  <a:pt x="58400" y="36510"/>
                </a:lnTo>
                <a:lnTo>
                  <a:pt x="58400" y="36520"/>
                </a:lnTo>
                <a:lnTo>
                  <a:pt x="58400" y="36530"/>
                </a:lnTo>
                <a:lnTo>
                  <a:pt x="58390" y="36530"/>
                </a:lnTo>
                <a:lnTo>
                  <a:pt x="58390" y="36540"/>
                </a:lnTo>
                <a:lnTo>
                  <a:pt x="58380" y="36550"/>
                </a:lnTo>
                <a:lnTo>
                  <a:pt x="58380" y="36560"/>
                </a:lnTo>
                <a:lnTo>
                  <a:pt x="58380" y="36570"/>
                </a:lnTo>
                <a:lnTo>
                  <a:pt x="58370" y="36570"/>
                </a:lnTo>
                <a:lnTo>
                  <a:pt x="58370" y="36580"/>
                </a:lnTo>
                <a:lnTo>
                  <a:pt x="58380" y="36590"/>
                </a:lnTo>
                <a:lnTo>
                  <a:pt x="58380" y="36600"/>
                </a:lnTo>
                <a:lnTo>
                  <a:pt x="58380" y="36610"/>
                </a:lnTo>
                <a:lnTo>
                  <a:pt x="58380" y="36620"/>
                </a:lnTo>
                <a:lnTo>
                  <a:pt x="58390" y="36630"/>
                </a:lnTo>
                <a:lnTo>
                  <a:pt x="58400" y="36630"/>
                </a:lnTo>
                <a:lnTo>
                  <a:pt x="58410" y="36640"/>
                </a:lnTo>
                <a:lnTo>
                  <a:pt x="58420" y="36640"/>
                </a:lnTo>
                <a:lnTo>
                  <a:pt x="58430" y="36650"/>
                </a:lnTo>
                <a:lnTo>
                  <a:pt x="58440" y="36650"/>
                </a:lnTo>
                <a:lnTo>
                  <a:pt x="58450" y="36650"/>
                </a:lnTo>
                <a:lnTo>
                  <a:pt x="58460" y="36650"/>
                </a:lnTo>
                <a:lnTo>
                  <a:pt x="58470" y="36650"/>
                </a:lnTo>
                <a:lnTo>
                  <a:pt x="58480" y="36650"/>
                </a:lnTo>
                <a:lnTo>
                  <a:pt x="58490" y="36650"/>
                </a:lnTo>
                <a:lnTo>
                  <a:pt x="58500" y="36650"/>
                </a:lnTo>
                <a:lnTo>
                  <a:pt x="58510" y="36640"/>
                </a:lnTo>
                <a:lnTo>
                  <a:pt x="58530" y="36640"/>
                </a:lnTo>
                <a:lnTo>
                  <a:pt x="58550" y="36650"/>
                </a:lnTo>
                <a:lnTo>
                  <a:pt x="58560" y="36660"/>
                </a:lnTo>
                <a:lnTo>
                  <a:pt x="58570" y="36660"/>
                </a:lnTo>
                <a:lnTo>
                  <a:pt x="58570" y="36670"/>
                </a:lnTo>
                <a:lnTo>
                  <a:pt x="58590" y="36670"/>
                </a:lnTo>
                <a:lnTo>
                  <a:pt x="58600" y="36670"/>
                </a:lnTo>
                <a:lnTo>
                  <a:pt x="58610" y="36670"/>
                </a:lnTo>
                <a:lnTo>
                  <a:pt x="58620" y="36670"/>
                </a:lnTo>
                <a:lnTo>
                  <a:pt x="58680" y="36690"/>
                </a:lnTo>
                <a:lnTo>
                  <a:pt x="58690" y="36700"/>
                </a:lnTo>
                <a:lnTo>
                  <a:pt x="58770" y="36720"/>
                </a:lnTo>
                <a:lnTo>
                  <a:pt x="58780" y="36730"/>
                </a:lnTo>
                <a:lnTo>
                  <a:pt x="58870" y="36760"/>
                </a:lnTo>
                <a:lnTo>
                  <a:pt x="58950" y="36790"/>
                </a:lnTo>
                <a:lnTo>
                  <a:pt x="58980" y="36800"/>
                </a:lnTo>
                <a:lnTo>
                  <a:pt x="59060" y="36840"/>
                </a:lnTo>
                <a:lnTo>
                  <a:pt x="59090" y="36850"/>
                </a:lnTo>
                <a:lnTo>
                  <a:pt x="59050" y="36890"/>
                </a:lnTo>
                <a:lnTo>
                  <a:pt x="59060" y="36900"/>
                </a:lnTo>
                <a:lnTo>
                  <a:pt x="59070" y="36920"/>
                </a:lnTo>
                <a:lnTo>
                  <a:pt x="59070" y="36930"/>
                </a:lnTo>
                <a:lnTo>
                  <a:pt x="59070" y="36950"/>
                </a:lnTo>
                <a:lnTo>
                  <a:pt x="59070" y="36960"/>
                </a:lnTo>
                <a:lnTo>
                  <a:pt x="59080" y="36970"/>
                </a:lnTo>
                <a:lnTo>
                  <a:pt x="59110" y="37010"/>
                </a:lnTo>
                <a:lnTo>
                  <a:pt x="59120" y="37030"/>
                </a:lnTo>
                <a:lnTo>
                  <a:pt x="59120" y="37020"/>
                </a:lnTo>
                <a:lnTo>
                  <a:pt x="59120" y="37010"/>
                </a:lnTo>
                <a:lnTo>
                  <a:pt x="59130" y="37010"/>
                </a:lnTo>
                <a:lnTo>
                  <a:pt x="59140" y="37010"/>
                </a:lnTo>
                <a:lnTo>
                  <a:pt x="59150" y="37010"/>
                </a:lnTo>
                <a:lnTo>
                  <a:pt x="59160" y="37010"/>
                </a:lnTo>
                <a:lnTo>
                  <a:pt x="59170" y="37020"/>
                </a:lnTo>
                <a:lnTo>
                  <a:pt x="59180" y="37020"/>
                </a:lnTo>
                <a:lnTo>
                  <a:pt x="59190" y="37020"/>
                </a:lnTo>
                <a:lnTo>
                  <a:pt x="59200" y="37020"/>
                </a:lnTo>
                <a:lnTo>
                  <a:pt x="59210" y="37030"/>
                </a:lnTo>
                <a:lnTo>
                  <a:pt x="59220" y="37030"/>
                </a:lnTo>
                <a:lnTo>
                  <a:pt x="59230" y="37030"/>
                </a:lnTo>
                <a:lnTo>
                  <a:pt x="59240" y="37030"/>
                </a:lnTo>
                <a:lnTo>
                  <a:pt x="59250" y="37030"/>
                </a:lnTo>
                <a:lnTo>
                  <a:pt x="59260" y="37040"/>
                </a:lnTo>
                <a:lnTo>
                  <a:pt x="59270" y="37050"/>
                </a:lnTo>
                <a:lnTo>
                  <a:pt x="59270" y="37060"/>
                </a:lnTo>
                <a:lnTo>
                  <a:pt x="59280" y="37060"/>
                </a:lnTo>
                <a:lnTo>
                  <a:pt x="59290" y="37060"/>
                </a:lnTo>
                <a:lnTo>
                  <a:pt x="59300" y="37070"/>
                </a:lnTo>
                <a:lnTo>
                  <a:pt x="59310" y="37080"/>
                </a:lnTo>
                <a:lnTo>
                  <a:pt x="59320" y="37080"/>
                </a:lnTo>
                <a:lnTo>
                  <a:pt x="59330" y="37080"/>
                </a:lnTo>
                <a:lnTo>
                  <a:pt x="59340" y="37070"/>
                </a:lnTo>
                <a:lnTo>
                  <a:pt x="59350" y="37070"/>
                </a:lnTo>
                <a:lnTo>
                  <a:pt x="59360" y="37070"/>
                </a:lnTo>
                <a:lnTo>
                  <a:pt x="59370" y="37070"/>
                </a:lnTo>
                <a:lnTo>
                  <a:pt x="59380" y="37070"/>
                </a:lnTo>
                <a:lnTo>
                  <a:pt x="59390" y="37070"/>
                </a:lnTo>
                <a:lnTo>
                  <a:pt x="59400" y="37070"/>
                </a:lnTo>
                <a:lnTo>
                  <a:pt x="59410" y="37080"/>
                </a:lnTo>
                <a:lnTo>
                  <a:pt x="59420" y="37080"/>
                </a:lnTo>
                <a:lnTo>
                  <a:pt x="59440" y="37090"/>
                </a:lnTo>
                <a:lnTo>
                  <a:pt x="59450" y="37110"/>
                </a:lnTo>
                <a:lnTo>
                  <a:pt x="59470" y="37130"/>
                </a:lnTo>
                <a:lnTo>
                  <a:pt x="59480" y="37140"/>
                </a:lnTo>
                <a:lnTo>
                  <a:pt x="59480" y="37150"/>
                </a:lnTo>
                <a:lnTo>
                  <a:pt x="59490" y="37160"/>
                </a:lnTo>
                <a:lnTo>
                  <a:pt x="59490" y="37170"/>
                </a:lnTo>
                <a:lnTo>
                  <a:pt x="59490" y="37180"/>
                </a:lnTo>
                <a:lnTo>
                  <a:pt x="59500" y="37190"/>
                </a:lnTo>
                <a:lnTo>
                  <a:pt x="59500" y="37200"/>
                </a:lnTo>
                <a:lnTo>
                  <a:pt x="59510" y="37200"/>
                </a:lnTo>
                <a:lnTo>
                  <a:pt x="59520" y="37200"/>
                </a:lnTo>
                <a:lnTo>
                  <a:pt x="59530" y="37210"/>
                </a:lnTo>
                <a:lnTo>
                  <a:pt x="59530" y="37200"/>
                </a:lnTo>
                <a:lnTo>
                  <a:pt x="59540" y="37200"/>
                </a:lnTo>
                <a:lnTo>
                  <a:pt x="59540" y="37210"/>
                </a:lnTo>
                <a:lnTo>
                  <a:pt x="59550" y="37210"/>
                </a:lnTo>
                <a:lnTo>
                  <a:pt x="59560" y="37210"/>
                </a:lnTo>
                <a:lnTo>
                  <a:pt x="59570" y="37210"/>
                </a:lnTo>
                <a:lnTo>
                  <a:pt x="59580" y="37220"/>
                </a:lnTo>
                <a:lnTo>
                  <a:pt x="59590" y="37220"/>
                </a:lnTo>
                <a:lnTo>
                  <a:pt x="59590" y="37240"/>
                </a:lnTo>
                <a:lnTo>
                  <a:pt x="59600" y="37250"/>
                </a:lnTo>
                <a:lnTo>
                  <a:pt x="59600" y="37260"/>
                </a:lnTo>
                <a:lnTo>
                  <a:pt x="59610" y="37270"/>
                </a:lnTo>
                <a:lnTo>
                  <a:pt x="59620" y="37290"/>
                </a:lnTo>
                <a:lnTo>
                  <a:pt x="59630" y="37300"/>
                </a:lnTo>
                <a:lnTo>
                  <a:pt x="59640" y="37300"/>
                </a:lnTo>
                <a:lnTo>
                  <a:pt x="59650" y="37300"/>
                </a:lnTo>
                <a:lnTo>
                  <a:pt x="59660" y="37300"/>
                </a:lnTo>
                <a:lnTo>
                  <a:pt x="59670" y="37300"/>
                </a:lnTo>
                <a:lnTo>
                  <a:pt x="59680" y="37300"/>
                </a:lnTo>
                <a:lnTo>
                  <a:pt x="59690" y="37300"/>
                </a:lnTo>
                <a:lnTo>
                  <a:pt x="59700" y="37290"/>
                </a:lnTo>
                <a:lnTo>
                  <a:pt x="59710" y="37290"/>
                </a:lnTo>
                <a:lnTo>
                  <a:pt x="59720" y="37280"/>
                </a:lnTo>
                <a:lnTo>
                  <a:pt x="59740" y="37280"/>
                </a:lnTo>
                <a:lnTo>
                  <a:pt x="59750" y="37290"/>
                </a:lnTo>
                <a:lnTo>
                  <a:pt x="59760" y="37290"/>
                </a:lnTo>
                <a:lnTo>
                  <a:pt x="59770" y="37290"/>
                </a:lnTo>
                <a:lnTo>
                  <a:pt x="59780" y="37300"/>
                </a:lnTo>
                <a:lnTo>
                  <a:pt x="59790" y="37310"/>
                </a:lnTo>
                <a:lnTo>
                  <a:pt x="59800" y="37310"/>
                </a:lnTo>
                <a:lnTo>
                  <a:pt x="59800" y="37320"/>
                </a:lnTo>
                <a:lnTo>
                  <a:pt x="59800" y="37330"/>
                </a:lnTo>
                <a:lnTo>
                  <a:pt x="59810" y="37340"/>
                </a:lnTo>
                <a:lnTo>
                  <a:pt x="59820" y="37340"/>
                </a:lnTo>
                <a:lnTo>
                  <a:pt x="59830" y="37350"/>
                </a:lnTo>
                <a:lnTo>
                  <a:pt x="59840" y="37350"/>
                </a:lnTo>
                <a:lnTo>
                  <a:pt x="59840" y="37360"/>
                </a:lnTo>
                <a:lnTo>
                  <a:pt x="59850" y="37370"/>
                </a:lnTo>
                <a:lnTo>
                  <a:pt x="59860" y="37370"/>
                </a:lnTo>
                <a:lnTo>
                  <a:pt x="59870" y="37370"/>
                </a:lnTo>
                <a:lnTo>
                  <a:pt x="59880" y="37370"/>
                </a:lnTo>
                <a:lnTo>
                  <a:pt x="59890" y="37390"/>
                </a:lnTo>
                <a:lnTo>
                  <a:pt x="59890" y="37400"/>
                </a:lnTo>
                <a:lnTo>
                  <a:pt x="59900" y="37420"/>
                </a:lnTo>
                <a:lnTo>
                  <a:pt x="59920" y="37480"/>
                </a:lnTo>
                <a:lnTo>
                  <a:pt x="59980" y="37660"/>
                </a:lnTo>
                <a:lnTo>
                  <a:pt x="59990" y="37670"/>
                </a:lnTo>
                <a:lnTo>
                  <a:pt x="59990" y="37690"/>
                </a:lnTo>
                <a:lnTo>
                  <a:pt x="60010" y="37730"/>
                </a:lnTo>
                <a:lnTo>
                  <a:pt x="60020" y="37770"/>
                </a:lnTo>
                <a:lnTo>
                  <a:pt x="60030" y="37790"/>
                </a:lnTo>
                <a:lnTo>
                  <a:pt x="60030" y="37800"/>
                </a:lnTo>
                <a:lnTo>
                  <a:pt x="60030" y="37820"/>
                </a:lnTo>
                <a:lnTo>
                  <a:pt x="60030" y="37840"/>
                </a:lnTo>
                <a:lnTo>
                  <a:pt x="60030" y="37850"/>
                </a:lnTo>
                <a:lnTo>
                  <a:pt x="60030" y="37870"/>
                </a:lnTo>
                <a:lnTo>
                  <a:pt x="60030" y="37880"/>
                </a:lnTo>
                <a:lnTo>
                  <a:pt x="60030" y="37900"/>
                </a:lnTo>
                <a:lnTo>
                  <a:pt x="60030" y="37910"/>
                </a:lnTo>
                <a:lnTo>
                  <a:pt x="60030" y="37920"/>
                </a:lnTo>
                <a:lnTo>
                  <a:pt x="60030" y="37930"/>
                </a:lnTo>
                <a:lnTo>
                  <a:pt x="60030" y="37960"/>
                </a:lnTo>
                <a:lnTo>
                  <a:pt x="60030" y="37970"/>
                </a:lnTo>
                <a:lnTo>
                  <a:pt x="60040" y="37990"/>
                </a:lnTo>
                <a:lnTo>
                  <a:pt x="60040" y="38000"/>
                </a:lnTo>
                <a:lnTo>
                  <a:pt x="60040" y="38010"/>
                </a:lnTo>
                <a:lnTo>
                  <a:pt x="60030" y="38010"/>
                </a:lnTo>
                <a:lnTo>
                  <a:pt x="60020" y="38020"/>
                </a:lnTo>
                <a:lnTo>
                  <a:pt x="60010" y="38030"/>
                </a:lnTo>
                <a:lnTo>
                  <a:pt x="60000" y="38040"/>
                </a:lnTo>
                <a:lnTo>
                  <a:pt x="59990" y="38040"/>
                </a:lnTo>
                <a:lnTo>
                  <a:pt x="59980" y="38050"/>
                </a:lnTo>
                <a:lnTo>
                  <a:pt x="59980" y="38060"/>
                </a:lnTo>
                <a:lnTo>
                  <a:pt x="59970" y="38060"/>
                </a:lnTo>
                <a:lnTo>
                  <a:pt x="59970" y="38070"/>
                </a:lnTo>
                <a:lnTo>
                  <a:pt x="59960" y="38070"/>
                </a:lnTo>
                <a:lnTo>
                  <a:pt x="59960" y="38080"/>
                </a:lnTo>
                <a:lnTo>
                  <a:pt x="59940" y="38090"/>
                </a:lnTo>
                <a:lnTo>
                  <a:pt x="59910" y="38120"/>
                </a:lnTo>
                <a:lnTo>
                  <a:pt x="59890" y="38140"/>
                </a:lnTo>
                <a:lnTo>
                  <a:pt x="59860" y="38160"/>
                </a:lnTo>
                <a:lnTo>
                  <a:pt x="59830" y="38180"/>
                </a:lnTo>
                <a:lnTo>
                  <a:pt x="59790" y="38210"/>
                </a:lnTo>
                <a:lnTo>
                  <a:pt x="59760" y="38240"/>
                </a:lnTo>
                <a:lnTo>
                  <a:pt x="59730" y="38260"/>
                </a:lnTo>
                <a:lnTo>
                  <a:pt x="59710" y="38280"/>
                </a:lnTo>
                <a:lnTo>
                  <a:pt x="59680" y="38300"/>
                </a:lnTo>
                <a:lnTo>
                  <a:pt x="59670" y="38300"/>
                </a:lnTo>
                <a:lnTo>
                  <a:pt x="59660" y="38310"/>
                </a:lnTo>
                <a:lnTo>
                  <a:pt x="59660" y="38320"/>
                </a:lnTo>
                <a:lnTo>
                  <a:pt x="59650" y="38320"/>
                </a:lnTo>
                <a:lnTo>
                  <a:pt x="59640" y="38320"/>
                </a:lnTo>
                <a:lnTo>
                  <a:pt x="59640" y="38330"/>
                </a:lnTo>
                <a:lnTo>
                  <a:pt x="59630" y="38340"/>
                </a:lnTo>
                <a:lnTo>
                  <a:pt x="59620" y="38340"/>
                </a:lnTo>
                <a:lnTo>
                  <a:pt x="59620" y="38350"/>
                </a:lnTo>
                <a:lnTo>
                  <a:pt x="59610" y="38350"/>
                </a:lnTo>
                <a:lnTo>
                  <a:pt x="59610" y="38360"/>
                </a:lnTo>
                <a:lnTo>
                  <a:pt x="59600" y="38360"/>
                </a:lnTo>
                <a:lnTo>
                  <a:pt x="59600" y="38370"/>
                </a:lnTo>
                <a:lnTo>
                  <a:pt x="59590" y="38370"/>
                </a:lnTo>
                <a:lnTo>
                  <a:pt x="59600" y="38370"/>
                </a:lnTo>
                <a:lnTo>
                  <a:pt x="59600" y="38380"/>
                </a:lnTo>
                <a:lnTo>
                  <a:pt x="59600" y="38390"/>
                </a:lnTo>
                <a:lnTo>
                  <a:pt x="59600" y="38400"/>
                </a:lnTo>
                <a:lnTo>
                  <a:pt x="59600" y="38410"/>
                </a:lnTo>
                <a:lnTo>
                  <a:pt x="59600" y="38420"/>
                </a:lnTo>
                <a:lnTo>
                  <a:pt x="59600" y="38430"/>
                </a:lnTo>
                <a:lnTo>
                  <a:pt x="59600" y="38450"/>
                </a:lnTo>
                <a:lnTo>
                  <a:pt x="59600" y="38460"/>
                </a:lnTo>
                <a:lnTo>
                  <a:pt x="59610" y="38460"/>
                </a:lnTo>
                <a:lnTo>
                  <a:pt x="59610" y="38470"/>
                </a:lnTo>
                <a:lnTo>
                  <a:pt x="59620" y="38480"/>
                </a:lnTo>
                <a:lnTo>
                  <a:pt x="59620" y="38490"/>
                </a:lnTo>
                <a:lnTo>
                  <a:pt x="59630" y="38490"/>
                </a:lnTo>
                <a:lnTo>
                  <a:pt x="59630" y="38500"/>
                </a:lnTo>
                <a:lnTo>
                  <a:pt x="59630" y="38510"/>
                </a:lnTo>
                <a:lnTo>
                  <a:pt x="59620" y="38510"/>
                </a:lnTo>
                <a:lnTo>
                  <a:pt x="59610" y="38510"/>
                </a:lnTo>
                <a:lnTo>
                  <a:pt x="59610" y="38520"/>
                </a:lnTo>
                <a:lnTo>
                  <a:pt x="59600" y="38520"/>
                </a:lnTo>
                <a:lnTo>
                  <a:pt x="59590" y="38520"/>
                </a:lnTo>
                <a:lnTo>
                  <a:pt x="59580" y="38530"/>
                </a:lnTo>
                <a:lnTo>
                  <a:pt x="59570" y="38540"/>
                </a:lnTo>
                <a:lnTo>
                  <a:pt x="59560" y="38540"/>
                </a:lnTo>
                <a:lnTo>
                  <a:pt x="59550" y="38550"/>
                </a:lnTo>
                <a:lnTo>
                  <a:pt x="59540" y="38560"/>
                </a:lnTo>
                <a:lnTo>
                  <a:pt x="59530" y="38570"/>
                </a:lnTo>
                <a:lnTo>
                  <a:pt x="59520" y="38570"/>
                </a:lnTo>
                <a:lnTo>
                  <a:pt x="59510" y="38580"/>
                </a:lnTo>
                <a:lnTo>
                  <a:pt x="59490" y="38590"/>
                </a:lnTo>
                <a:lnTo>
                  <a:pt x="59470" y="38600"/>
                </a:lnTo>
                <a:lnTo>
                  <a:pt x="59450" y="38610"/>
                </a:lnTo>
                <a:lnTo>
                  <a:pt x="59420" y="38620"/>
                </a:lnTo>
                <a:lnTo>
                  <a:pt x="59380" y="38630"/>
                </a:lnTo>
                <a:lnTo>
                  <a:pt x="59360" y="38640"/>
                </a:lnTo>
                <a:lnTo>
                  <a:pt x="59340" y="38660"/>
                </a:lnTo>
                <a:lnTo>
                  <a:pt x="59330" y="38670"/>
                </a:lnTo>
                <a:lnTo>
                  <a:pt x="59310" y="38690"/>
                </a:lnTo>
                <a:lnTo>
                  <a:pt x="59280" y="38710"/>
                </a:lnTo>
                <a:lnTo>
                  <a:pt x="59260" y="38740"/>
                </a:lnTo>
                <a:lnTo>
                  <a:pt x="59230" y="38760"/>
                </a:lnTo>
                <a:lnTo>
                  <a:pt x="59220" y="38770"/>
                </a:lnTo>
                <a:lnTo>
                  <a:pt x="59210" y="38770"/>
                </a:lnTo>
                <a:lnTo>
                  <a:pt x="59190" y="38770"/>
                </a:lnTo>
                <a:lnTo>
                  <a:pt x="59180" y="38770"/>
                </a:lnTo>
                <a:lnTo>
                  <a:pt x="59160" y="38780"/>
                </a:lnTo>
                <a:lnTo>
                  <a:pt x="59150" y="38780"/>
                </a:lnTo>
                <a:lnTo>
                  <a:pt x="59140" y="38780"/>
                </a:lnTo>
                <a:lnTo>
                  <a:pt x="59130" y="38790"/>
                </a:lnTo>
                <a:lnTo>
                  <a:pt x="59120" y="38800"/>
                </a:lnTo>
                <a:lnTo>
                  <a:pt x="59110" y="38800"/>
                </a:lnTo>
                <a:lnTo>
                  <a:pt x="59110" y="38810"/>
                </a:lnTo>
                <a:lnTo>
                  <a:pt x="59100" y="38810"/>
                </a:lnTo>
                <a:lnTo>
                  <a:pt x="59090" y="38810"/>
                </a:lnTo>
                <a:lnTo>
                  <a:pt x="59090" y="38820"/>
                </a:lnTo>
                <a:lnTo>
                  <a:pt x="59080" y="38820"/>
                </a:lnTo>
                <a:lnTo>
                  <a:pt x="59070" y="38830"/>
                </a:lnTo>
                <a:lnTo>
                  <a:pt x="59060" y="38830"/>
                </a:lnTo>
                <a:lnTo>
                  <a:pt x="59050" y="38840"/>
                </a:lnTo>
                <a:lnTo>
                  <a:pt x="59040" y="38850"/>
                </a:lnTo>
                <a:lnTo>
                  <a:pt x="59030" y="38850"/>
                </a:lnTo>
                <a:lnTo>
                  <a:pt x="59020" y="38860"/>
                </a:lnTo>
                <a:lnTo>
                  <a:pt x="59010" y="38870"/>
                </a:lnTo>
                <a:lnTo>
                  <a:pt x="58960" y="38830"/>
                </a:lnTo>
                <a:lnTo>
                  <a:pt x="58950" y="38830"/>
                </a:lnTo>
                <a:lnTo>
                  <a:pt x="58940" y="38820"/>
                </a:lnTo>
                <a:lnTo>
                  <a:pt x="58940" y="38810"/>
                </a:lnTo>
                <a:lnTo>
                  <a:pt x="58930" y="38800"/>
                </a:lnTo>
                <a:lnTo>
                  <a:pt x="58920" y="38790"/>
                </a:lnTo>
                <a:lnTo>
                  <a:pt x="58910" y="38780"/>
                </a:lnTo>
                <a:lnTo>
                  <a:pt x="58900" y="38760"/>
                </a:lnTo>
                <a:lnTo>
                  <a:pt x="58890" y="38750"/>
                </a:lnTo>
                <a:lnTo>
                  <a:pt x="58870" y="38730"/>
                </a:lnTo>
                <a:lnTo>
                  <a:pt x="58860" y="38720"/>
                </a:lnTo>
                <a:lnTo>
                  <a:pt x="58840" y="38620"/>
                </a:lnTo>
                <a:lnTo>
                  <a:pt x="58840" y="38590"/>
                </a:lnTo>
                <a:lnTo>
                  <a:pt x="58840" y="38580"/>
                </a:lnTo>
                <a:lnTo>
                  <a:pt x="58830" y="38530"/>
                </a:lnTo>
                <a:lnTo>
                  <a:pt x="58830" y="38490"/>
                </a:lnTo>
                <a:lnTo>
                  <a:pt x="58830" y="38450"/>
                </a:lnTo>
                <a:lnTo>
                  <a:pt x="58810" y="38460"/>
                </a:lnTo>
                <a:lnTo>
                  <a:pt x="58790" y="38470"/>
                </a:lnTo>
                <a:lnTo>
                  <a:pt x="58770" y="38480"/>
                </a:lnTo>
                <a:lnTo>
                  <a:pt x="58760" y="38480"/>
                </a:lnTo>
                <a:lnTo>
                  <a:pt x="58750" y="38480"/>
                </a:lnTo>
                <a:lnTo>
                  <a:pt x="58740" y="38480"/>
                </a:lnTo>
                <a:lnTo>
                  <a:pt x="58730" y="38480"/>
                </a:lnTo>
                <a:lnTo>
                  <a:pt x="58720" y="38490"/>
                </a:lnTo>
                <a:lnTo>
                  <a:pt x="58710" y="38490"/>
                </a:lnTo>
                <a:lnTo>
                  <a:pt x="58700" y="38500"/>
                </a:lnTo>
                <a:lnTo>
                  <a:pt x="58690" y="38510"/>
                </a:lnTo>
                <a:lnTo>
                  <a:pt x="58680" y="38540"/>
                </a:lnTo>
                <a:lnTo>
                  <a:pt x="58670" y="38550"/>
                </a:lnTo>
                <a:lnTo>
                  <a:pt x="58660" y="38560"/>
                </a:lnTo>
                <a:lnTo>
                  <a:pt x="58650" y="38560"/>
                </a:lnTo>
                <a:lnTo>
                  <a:pt x="58640" y="38560"/>
                </a:lnTo>
                <a:lnTo>
                  <a:pt x="58640" y="38570"/>
                </a:lnTo>
                <a:lnTo>
                  <a:pt x="58630" y="38570"/>
                </a:lnTo>
                <a:lnTo>
                  <a:pt x="58620" y="38570"/>
                </a:lnTo>
                <a:lnTo>
                  <a:pt x="58610" y="38570"/>
                </a:lnTo>
                <a:lnTo>
                  <a:pt x="58590" y="38580"/>
                </a:lnTo>
                <a:lnTo>
                  <a:pt x="58580" y="38580"/>
                </a:lnTo>
                <a:lnTo>
                  <a:pt x="58570" y="38580"/>
                </a:lnTo>
                <a:lnTo>
                  <a:pt x="58560" y="38590"/>
                </a:lnTo>
                <a:lnTo>
                  <a:pt x="58560" y="38600"/>
                </a:lnTo>
                <a:lnTo>
                  <a:pt x="58550" y="38610"/>
                </a:lnTo>
                <a:lnTo>
                  <a:pt x="58530" y="38630"/>
                </a:lnTo>
                <a:lnTo>
                  <a:pt x="58500" y="38660"/>
                </a:lnTo>
                <a:lnTo>
                  <a:pt x="58480" y="38640"/>
                </a:lnTo>
                <a:lnTo>
                  <a:pt x="58460" y="38630"/>
                </a:lnTo>
                <a:lnTo>
                  <a:pt x="58450" y="38630"/>
                </a:lnTo>
                <a:lnTo>
                  <a:pt x="58440" y="38620"/>
                </a:lnTo>
                <a:lnTo>
                  <a:pt x="58420" y="38600"/>
                </a:lnTo>
                <a:lnTo>
                  <a:pt x="58410" y="38580"/>
                </a:lnTo>
                <a:lnTo>
                  <a:pt x="58400" y="38580"/>
                </a:lnTo>
                <a:lnTo>
                  <a:pt x="58390" y="38570"/>
                </a:lnTo>
                <a:lnTo>
                  <a:pt x="58380" y="38550"/>
                </a:lnTo>
                <a:lnTo>
                  <a:pt x="58360" y="38550"/>
                </a:lnTo>
                <a:lnTo>
                  <a:pt x="58350" y="38550"/>
                </a:lnTo>
                <a:lnTo>
                  <a:pt x="58340" y="38550"/>
                </a:lnTo>
                <a:lnTo>
                  <a:pt x="58320" y="38550"/>
                </a:lnTo>
                <a:lnTo>
                  <a:pt x="58280" y="38560"/>
                </a:lnTo>
                <a:lnTo>
                  <a:pt x="58260" y="38570"/>
                </a:lnTo>
                <a:lnTo>
                  <a:pt x="58250" y="38570"/>
                </a:lnTo>
                <a:lnTo>
                  <a:pt x="58220" y="38580"/>
                </a:lnTo>
                <a:lnTo>
                  <a:pt x="58210" y="38590"/>
                </a:lnTo>
                <a:lnTo>
                  <a:pt x="58190" y="38600"/>
                </a:lnTo>
                <a:lnTo>
                  <a:pt x="58180" y="38610"/>
                </a:lnTo>
                <a:lnTo>
                  <a:pt x="58170" y="38630"/>
                </a:lnTo>
                <a:lnTo>
                  <a:pt x="58170" y="38680"/>
                </a:lnTo>
                <a:lnTo>
                  <a:pt x="58160" y="38700"/>
                </a:lnTo>
                <a:lnTo>
                  <a:pt x="58150" y="38710"/>
                </a:lnTo>
                <a:lnTo>
                  <a:pt x="58130" y="38720"/>
                </a:lnTo>
                <a:lnTo>
                  <a:pt x="58100" y="38730"/>
                </a:lnTo>
                <a:lnTo>
                  <a:pt x="58070" y="38750"/>
                </a:lnTo>
                <a:lnTo>
                  <a:pt x="58040" y="38760"/>
                </a:lnTo>
                <a:lnTo>
                  <a:pt x="57990" y="38660"/>
                </a:lnTo>
                <a:lnTo>
                  <a:pt x="57950" y="38580"/>
                </a:lnTo>
                <a:lnTo>
                  <a:pt x="57920" y="38530"/>
                </a:lnTo>
                <a:lnTo>
                  <a:pt x="57890" y="38490"/>
                </a:lnTo>
                <a:lnTo>
                  <a:pt x="57850" y="38400"/>
                </a:lnTo>
                <a:lnTo>
                  <a:pt x="57780" y="38260"/>
                </a:lnTo>
                <a:lnTo>
                  <a:pt x="57790" y="38230"/>
                </a:lnTo>
                <a:lnTo>
                  <a:pt x="57780" y="38220"/>
                </a:lnTo>
                <a:lnTo>
                  <a:pt x="57770" y="38210"/>
                </a:lnTo>
                <a:lnTo>
                  <a:pt x="57770" y="38200"/>
                </a:lnTo>
                <a:lnTo>
                  <a:pt x="57760" y="38180"/>
                </a:lnTo>
                <a:lnTo>
                  <a:pt x="57760" y="38160"/>
                </a:lnTo>
                <a:lnTo>
                  <a:pt x="57750" y="38120"/>
                </a:lnTo>
                <a:lnTo>
                  <a:pt x="57750" y="38110"/>
                </a:lnTo>
                <a:lnTo>
                  <a:pt x="57740" y="38090"/>
                </a:lnTo>
                <a:lnTo>
                  <a:pt x="57740" y="38070"/>
                </a:lnTo>
                <a:lnTo>
                  <a:pt x="57730" y="38020"/>
                </a:lnTo>
                <a:lnTo>
                  <a:pt x="57730" y="37990"/>
                </a:lnTo>
                <a:lnTo>
                  <a:pt x="57710" y="37970"/>
                </a:lnTo>
                <a:lnTo>
                  <a:pt x="57700" y="37960"/>
                </a:lnTo>
                <a:lnTo>
                  <a:pt x="57680" y="37950"/>
                </a:lnTo>
                <a:lnTo>
                  <a:pt x="57650" y="37930"/>
                </a:lnTo>
                <a:lnTo>
                  <a:pt x="57610" y="37940"/>
                </a:lnTo>
                <a:lnTo>
                  <a:pt x="57590" y="37940"/>
                </a:lnTo>
                <a:lnTo>
                  <a:pt x="57570" y="37930"/>
                </a:lnTo>
                <a:lnTo>
                  <a:pt x="57480" y="37930"/>
                </a:lnTo>
                <a:lnTo>
                  <a:pt x="57440" y="37930"/>
                </a:lnTo>
                <a:lnTo>
                  <a:pt x="57330" y="37940"/>
                </a:lnTo>
                <a:lnTo>
                  <a:pt x="57310" y="37940"/>
                </a:lnTo>
                <a:lnTo>
                  <a:pt x="57300" y="37940"/>
                </a:lnTo>
                <a:lnTo>
                  <a:pt x="57290" y="37940"/>
                </a:lnTo>
                <a:lnTo>
                  <a:pt x="57270" y="37940"/>
                </a:lnTo>
                <a:lnTo>
                  <a:pt x="57260" y="37950"/>
                </a:lnTo>
                <a:lnTo>
                  <a:pt x="57250" y="37950"/>
                </a:lnTo>
                <a:lnTo>
                  <a:pt x="57240" y="37960"/>
                </a:lnTo>
                <a:lnTo>
                  <a:pt x="57230" y="37970"/>
                </a:lnTo>
                <a:lnTo>
                  <a:pt x="57220" y="37990"/>
                </a:lnTo>
                <a:lnTo>
                  <a:pt x="57210" y="38000"/>
                </a:lnTo>
                <a:lnTo>
                  <a:pt x="57200" y="38010"/>
                </a:lnTo>
                <a:lnTo>
                  <a:pt x="57190" y="38010"/>
                </a:lnTo>
                <a:lnTo>
                  <a:pt x="57170" y="38010"/>
                </a:lnTo>
                <a:lnTo>
                  <a:pt x="57160" y="38010"/>
                </a:lnTo>
                <a:lnTo>
                  <a:pt x="57120" y="38010"/>
                </a:lnTo>
                <a:lnTo>
                  <a:pt x="57110" y="38020"/>
                </a:lnTo>
                <a:lnTo>
                  <a:pt x="57090" y="38010"/>
                </a:lnTo>
                <a:lnTo>
                  <a:pt x="57070" y="38010"/>
                </a:lnTo>
                <a:lnTo>
                  <a:pt x="57060" y="38010"/>
                </a:lnTo>
                <a:lnTo>
                  <a:pt x="57030" y="38010"/>
                </a:lnTo>
                <a:lnTo>
                  <a:pt x="57010" y="38010"/>
                </a:lnTo>
                <a:lnTo>
                  <a:pt x="57000" y="38020"/>
                </a:lnTo>
                <a:lnTo>
                  <a:pt x="56980" y="38010"/>
                </a:lnTo>
                <a:lnTo>
                  <a:pt x="56960" y="38000"/>
                </a:lnTo>
                <a:lnTo>
                  <a:pt x="56940" y="38000"/>
                </a:lnTo>
                <a:lnTo>
                  <a:pt x="56920" y="37990"/>
                </a:lnTo>
                <a:lnTo>
                  <a:pt x="56910" y="37990"/>
                </a:lnTo>
                <a:lnTo>
                  <a:pt x="56890" y="37990"/>
                </a:lnTo>
                <a:lnTo>
                  <a:pt x="56870" y="38000"/>
                </a:lnTo>
                <a:lnTo>
                  <a:pt x="56860" y="37990"/>
                </a:lnTo>
                <a:lnTo>
                  <a:pt x="56840" y="37990"/>
                </a:lnTo>
                <a:lnTo>
                  <a:pt x="56830" y="37980"/>
                </a:lnTo>
                <a:lnTo>
                  <a:pt x="56820" y="37970"/>
                </a:lnTo>
                <a:lnTo>
                  <a:pt x="56820" y="37960"/>
                </a:lnTo>
                <a:lnTo>
                  <a:pt x="56820" y="37950"/>
                </a:lnTo>
                <a:lnTo>
                  <a:pt x="56830" y="37920"/>
                </a:lnTo>
                <a:lnTo>
                  <a:pt x="56840" y="37900"/>
                </a:lnTo>
                <a:lnTo>
                  <a:pt x="56840" y="37880"/>
                </a:lnTo>
                <a:lnTo>
                  <a:pt x="56840" y="37860"/>
                </a:lnTo>
                <a:lnTo>
                  <a:pt x="56840" y="37840"/>
                </a:lnTo>
                <a:lnTo>
                  <a:pt x="56840" y="37830"/>
                </a:lnTo>
                <a:lnTo>
                  <a:pt x="56840" y="37810"/>
                </a:lnTo>
                <a:lnTo>
                  <a:pt x="56830" y="37800"/>
                </a:lnTo>
                <a:lnTo>
                  <a:pt x="56830" y="37780"/>
                </a:lnTo>
                <a:lnTo>
                  <a:pt x="56820" y="37780"/>
                </a:lnTo>
                <a:lnTo>
                  <a:pt x="56810" y="37780"/>
                </a:lnTo>
                <a:lnTo>
                  <a:pt x="56800" y="37780"/>
                </a:lnTo>
                <a:lnTo>
                  <a:pt x="56780" y="37770"/>
                </a:lnTo>
                <a:lnTo>
                  <a:pt x="56770" y="37770"/>
                </a:lnTo>
                <a:lnTo>
                  <a:pt x="56760" y="37760"/>
                </a:lnTo>
                <a:lnTo>
                  <a:pt x="56750" y="37760"/>
                </a:lnTo>
                <a:lnTo>
                  <a:pt x="56740" y="37760"/>
                </a:lnTo>
                <a:lnTo>
                  <a:pt x="56730" y="37760"/>
                </a:lnTo>
                <a:lnTo>
                  <a:pt x="56730" y="37750"/>
                </a:lnTo>
                <a:lnTo>
                  <a:pt x="56720" y="37740"/>
                </a:lnTo>
                <a:lnTo>
                  <a:pt x="56700" y="37740"/>
                </a:lnTo>
                <a:lnTo>
                  <a:pt x="56660" y="37730"/>
                </a:lnTo>
                <a:lnTo>
                  <a:pt x="56630" y="37730"/>
                </a:lnTo>
                <a:lnTo>
                  <a:pt x="56600" y="37730"/>
                </a:lnTo>
                <a:lnTo>
                  <a:pt x="56590" y="37740"/>
                </a:lnTo>
                <a:lnTo>
                  <a:pt x="56570" y="37760"/>
                </a:lnTo>
                <a:lnTo>
                  <a:pt x="56530" y="37790"/>
                </a:lnTo>
                <a:lnTo>
                  <a:pt x="56520" y="37800"/>
                </a:lnTo>
                <a:lnTo>
                  <a:pt x="56520" y="37810"/>
                </a:lnTo>
                <a:lnTo>
                  <a:pt x="56500" y="37850"/>
                </a:lnTo>
                <a:lnTo>
                  <a:pt x="56490" y="37870"/>
                </a:lnTo>
                <a:lnTo>
                  <a:pt x="56490" y="37890"/>
                </a:lnTo>
                <a:lnTo>
                  <a:pt x="56480" y="37910"/>
                </a:lnTo>
                <a:lnTo>
                  <a:pt x="56470" y="37930"/>
                </a:lnTo>
                <a:lnTo>
                  <a:pt x="56460" y="37960"/>
                </a:lnTo>
                <a:lnTo>
                  <a:pt x="56430" y="38000"/>
                </a:lnTo>
                <a:lnTo>
                  <a:pt x="56400" y="38020"/>
                </a:lnTo>
                <a:lnTo>
                  <a:pt x="56370" y="38030"/>
                </a:lnTo>
                <a:lnTo>
                  <a:pt x="56340" y="38030"/>
                </a:lnTo>
                <a:lnTo>
                  <a:pt x="56320" y="38030"/>
                </a:lnTo>
                <a:lnTo>
                  <a:pt x="56310" y="38030"/>
                </a:lnTo>
                <a:lnTo>
                  <a:pt x="56300" y="38020"/>
                </a:lnTo>
                <a:lnTo>
                  <a:pt x="56280" y="38020"/>
                </a:lnTo>
                <a:lnTo>
                  <a:pt x="56270" y="38020"/>
                </a:lnTo>
                <a:lnTo>
                  <a:pt x="56260" y="38010"/>
                </a:lnTo>
                <a:lnTo>
                  <a:pt x="56250" y="38010"/>
                </a:lnTo>
                <a:lnTo>
                  <a:pt x="56240" y="38000"/>
                </a:lnTo>
                <a:lnTo>
                  <a:pt x="56230" y="38000"/>
                </a:lnTo>
                <a:lnTo>
                  <a:pt x="56220" y="38010"/>
                </a:lnTo>
                <a:lnTo>
                  <a:pt x="56200" y="38010"/>
                </a:lnTo>
                <a:lnTo>
                  <a:pt x="56190" y="38000"/>
                </a:lnTo>
                <a:lnTo>
                  <a:pt x="56170" y="37990"/>
                </a:lnTo>
                <a:lnTo>
                  <a:pt x="56140" y="37980"/>
                </a:lnTo>
                <a:lnTo>
                  <a:pt x="56140" y="37970"/>
                </a:lnTo>
                <a:lnTo>
                  <a:pt x="56120" y="37960"/>
                </a:lnTo>
                <a:lnTo>
                  <a:pt x="56100" y="37950"/>
                </a:lnTo>
                <a:lnTo>
                  <a:pt x="56070" y="37950"/>
                </a:lnTo>
                <a:lnTo>
                  <a:pt x="56050" y="37950"/>
                </a:lnTo>
                <a:lnTo>
                  <a:pt x="56040" y="37950"/>
                </a:lnTo>
                <a:lnTo>
                  <a:pt x="56020" y="37950"/>
                </a:lnTo>
                <a:lnTo>
                  <a:pt x="56010" y="37960"/>
                </a:lnTo>
                <a:lnTo>
                  <a:pt x="55990" y="37960"/>
                </a:lnTo>
                <a:lnTo>
                  <a:pt x="55970" y="37960"/>
                </a:lnTo>
                <a:lnTo>
                  <a:pt x="55950" y="37960"/>
                </a:lnTo>
                <a:lnTo>
                  <a:pt x="55920" y="37960"/>
                </a:lnTo>
                <a:lnTo>
                  <a:pt x="55900" y="37960"/>
                </a:lnTo>
                <a:lnTo>
                  <a:pt x="55890" y="37960"/>
                </a:lnTo>
                <a:lnTo>
                  <a:pt x="55880" y="37960"/>
                </a:lnTo>
                <a:lnTo>
                  <a:pt x="55870" y="37970"/>
                </a:lnTo>
                <a:lnTo>
                  <a:pt x="55860" y="37970"/>
                </a:lnTo>
                <a:lnTo>
                  <a:pt x="55850" y="37980"/>
                </a:lnTo>
                <a:lnTo>
                  <a:pt x="55840" y="37990"/>
                </a:lnTo>
                <a:lnTo>
                  <a:pt x="55820" y="38020"/>
                </a:lnTo>
                <a:lnTo>
                  <a:pt x="55810" y="38030"/>
                </a:lnTo>
                <a:lnTo>
                  <a:pt x="55800" y="38040"/>
                </a:lnTo>
                <a:lnTo>
                  <a:pt x="55790" y="38040"/>
                </a:lnTo>
                <a:lnTo>
                  <a:pt x="55780" y="38040"/>
                </a:lnTo>
                <a:lnTo>
                  <a:pt x="55770" y="38050"/>
                </a:lnTo>
                <a:lnTo>
                  <a:pt x="55750" y="38050"/>
                </a:lnTo>
                <a:lnTo>
                  <a:pt x="55740" y="38050"/>
                </a:lnTo>
                <a:lnTo>
                  <a:pt x="55730" y="38050"/>
                </a:lnTo>
                <a:lnTo>
                  <a:pt x="55710" y="38040"/>
                </a:lnTo>
                <a:lnTo>
                  <a:pt x="55690" y="38040"/>
                </a:lnTo>
                <a:lnTo>
                  <a:pt x="55670" y="38030"/>
                </a:lnTo>
                <a:lnTo>
                  <a:pt x="55640" y="38030"/>
                </a:lnTo>
                <a:lnTo>
                  <a:pt x="55610" y="38020"/>
                </a:lnTo>
                <a:lnTo>
                  <a:pt x="55600" y="38020"/>
                </a:lnTo>
                <a:lnTo>
                  <a:pt x="55580" y="38010"/>
                </a:lnTo>
                <a:lnTo>
                  <a:pt x="55550" y="37970"/>
                </a:lnTo>
                <a:lnTo>
                  <a:pt x="55540" y="37960"/>
                </a:lnTo>
                <a:lnTo>
                  <a:pt x="55540" y="37950"/>
                </a:lnTo>
                <a:lnTo>
                  <a:pt x="55540" y="37940"/>
                </a:lnTo>
                <a:lnTo>
                  <a:pt x="55530" y="37940"/>
                </a:lnTo>
                <a:lnTo>
                  <a:pt x="55520" y="37940"/>
                </a:lnTo>
                <a:lnTo>
                  <a:pt x="55510" y="37940"/>
                </a:lnTo>
                <a:lnTo>
                  <a:pt x="55490" y="37940"/>
                </a:lnTo>
                <a:lnTo>
                  <a:pt x="55460" y="37940"/>
                </a:lnTo>
                <a:lnTo>
                  <a:pt x="55430" y="37940"/>
                </a:lnTo>
                <a:lnTo>
                  <a:pt x="55390" y="37940"/>
                </a:lnTo>
                <a:lnTo>
                  <a:pt x="55360" y="37940"/>
                </a:lnTo>
                <a:lnTo>
                  <a:pt x="55360" y="37930"/>
                </a:lnTo>
                <a:lnTo>
                  <a:pt x="55350" y="37920"/>
                </a:lnTo>
                <a:lnTo>
                  <a:pt x="55350" y="37900"/>
                </a:lnTo>
                <a:lnTo>
                  <a:pt x="55330" y="37890"/>
                </a:lnTo>
                <a:lnTo>
                  <a:pt x="55320" y="37880"/>
                </a:lnTo>
                <a:lnTo>
                  <a:pt x="55300" y="37860"/>
                </a:lnTo>
                <a:lnTo>
                  <a:pt x="55280" y="37840"/>
                </a:lnTo>
                <a:lnTo>
                  <a:pt x="55270" y="37820"/>
                </a:lnTo>
                <a:lnTo>
                  <a:pt x="55260" y="37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