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Koboko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obok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000" y="12450"/>
                </a:moveTo>
                <a:lnTo>
                  <a:pt x="31000" y="12460"/>
                </a:lnTo>
                <a:lnTo>
                  <a:pt x="31000" y="12470"/>
                </a:lnTo>
                <a:lnTo>
                  <a:pt x="31000" y="12480"/>
                </a:lnTo>
                <a:lnTo>
                  <a:pt x="31000" y="12490"/>
                </a:lnTo>
                <a:lnTo>
                  <a:pt x="31000" y="12500"/>
                </a:lnTo>
                <a:lnTo>
                  <a:pt x="31000" y="12510"/>
                </a:lnTo>
                <a:lnTo>
                  <a:pt x="30990" y="12510"/>
                </a:lnTo>
                <a:lnTo>
                  <a:pt x="30990" y="12520"/>
                </a:lnTo>
                <a:lnTo>
                  <a:pt x="30990" y="12530"/>
                </a:lnTo>
                <a:lnTo>
                  <a:pt x="31000" y="12540"/>
                </a:lnTo>
                <a:lnTo>
                  <a:pt x="31000" y="12550"/>
                </a:lnTo>
                <a:lnTo>
                  <a:pt x="31000" y="12560"/>
                </a:lnTo>
                <a:lnTo>
                  <a:pt x="31000" y="12570"/>
                </a:lnTo>
                <a:lnTo>
                  <a:pt x="31000" y="12580"/>
                </a:lnTo>
                <a:lnTo>
                  <a:pt x="31000" y="12590"/>
                </a:lnTo>
                <a:lnTo>
                  <a:pt x="31010" y="12590"/>
                </a:lnTo>
                <a:lnTo>
                  <a:pt x="31000" y="12600"/>
                </a:lnTo>
                <a:lnTo>
                  <a:pt x="31000" y="12610"/>
                </a:lnTo>
                <a:lnTo>
                  <a:pt x="31010" y="12610"/>
                </a:lnTo>
                <a:lnTo>
                  <a:pt x="31000" y="12620"/>
                </a:lnTo>
                <a:lnTo>
                  <a:pt x="31000" y="12630"/>
                </a:lnTo>
                <a:lnTo>
                  <a:pt x="31000" y="12640"/>
                </a:lnTo>
                <a:lnTo>
                  <a:pt x="31000" y="12650"/>
                </a:lnTo>
                <a:lnTo>
                  <a:pt x="31000" y="12660"/>
                </a:lnTo>
                <a:lnTo>
                  <a:pt x="30990" y="12660"/>
                </a:lnTo>
                <a:lnTo>
                  <a:pt x="30990" y="12710"/>
                </a:lnTo>
                <a:lnTo>
                  <a:pt x="30990" y="12860"/>
                </a:lnTo>
                <a:lnTo>
                  <a:pt x="30990" y="13010"/>
                </a:lnTo>
                <a:lnTo>
                  <a:pt x="30990" y="13160"/>
                </a:lnTo>
                <a:lnTo>
                  <a:pt x="30990" y="13200"/>
                </a:lnTo>
                <a:lnTo>
                  <a:pt x="30990" y="13310"/>
                </a:lnTo>
                <a:lnTo>
                  <a:pt x="30990" y="13440"/>
                </a:lnTo>
                <a:lnTo>
                  <a:pt x="30990" y="13590"/>
                </a:lnTo>
                <a:lnTo>
                  <a:pt x="30990" y="13740"/>
                </a:lnTo>
                <a:lnTo>
                  <a:pt x="30990" y="13810"/>
                </a:lnTo>
                <a:lnTo>
                  <a:pt x="30990" y="13820"/>
                </a:lnTo>
                <a:lnTo>
                  <a:pt x="30990" y="13890"/>
                </a:lnTo>
                <a:lnTo>
                  <a:pt x="30990" y="14050"/>
                </a:lnTo>
                <a:lnTo>
                  <a:pt x="30990" y="14200"/>
                </a:lnTo>
                <a:lnTo>
                  <a:pt x="30990" y="14360"/>
                </a:lnTo>
                <a:lnTo>
                  <a:pt x="30990" y="14500"/>
                </a:lnTo>
                <a:lnTo>
                  <a:pt x="30990" y="14510"/>
                </a:lnTo>
                <a:lnTo>
                  <a:pt x="30990" y="14520"/>
                </a:lnTo>
                <a:lnTo>
                  <a:pt x="30980" y="14560"/>
                </a:lnTo>
                <a:lnTo>
                  <a:pt x="30980" y="14590"/>
                </a:lnTo>
                <a:lnTo>
                  <a:pt x="30980" y="14650"/>
                </a:lnTo>
                <a:lnTo>
                  <a:pt x="30980" y="14700"/>
                </a:lnTo>
                <a:lnTo>
                  <a:pt x="30980" y="14760"/>
                </a:lnTo>
                <a:lnTo>
                  <a:pt x="30950" y="14820"/>
                </a:lnTo>
                <a:lnTo>
                  <a:pt x="30920" y="14850"/>
                </a:lnTo>
                <a:lnTo>
                  <a:pt x="30910" y="14870"/>
                </a:lnTo>
                <a:lnTo>
                  <a:pt x="30880" y="14900"/>
                </a:lnTo>
                <a:lnTo>
                  <a:pt x="30860" y="14920"/>
                </a:lnTo>
                <a:lnTo>
                  <a:pt x="30850" y="14940"/>
                </a:lnTo>
                <a:lnTo>
                  <a:pt x="30850" y="14950"/>
                </a:lnTo>
                <a:lnTo>
                  <a:pt x="30850" y="14990"/>
                </a:lnTo>
                <a:lnTo>
                  <a:pt x="30850" y="15030"/>
                </a:lnTo>
                <a:lnTo>
                  <a:pt x="30860" y="15040"/>
                </a:lnTo>
                <a:lnTo>
                  <a:pt x="30860" y="15050"/>
                </a:lnTo>
                <a:lnTo>
                  <a:pt x="30860" y="15060"/>
                </a:lnTo>
                <a:lnTo>
                  <a:pt x="30860" y="15100"/>
                </a:lnTo>
                <a:lnTo>
                  <a:pt x="30860" y="15120"/>
                </a:lnTo>
                <a:lnTo>
                  <a:pt x="30850" y="15130"/>
                </a:lnTo>
                <a:lnTo>
                  <a:pt x="30840" y="15140"/>
                </a:lnTo>
                <a:lnTo>
                  <a:pt x="30830" y="15150"/>
                </a:lnTo>
                <a:lnTo>
                  <a:pt x="30820" y="15160"/>
                </a:lnTo>
                <a:lnTo>
                  <a:pt x="30820" y="15170"/>
                </a:lnTo>
                <a:lnTo>
                  <a:pt x="30830" y="15190"/>
                </a:lnTo>
                <a:lnTo>
                  <a:pt x="30820" y="15200"/>
                </a:lnTo>
                <a:lnTo>
                  <a:pt x="30820" y="15210"/>
                </a:lnTo>
                <a:lnTo>
                  <a:pt x="30810" y="15220"/>
                </a:lnTo>
                <a:lnTo>
                  <a:pt x="30800" y="15230"/>
                </a:lnTo>
                <a:lnTo>
                  <a:pt x="30800" y="15250"/>
                </a:lnTo>
                <a:lnTo>
                  <a:pt x="30790" y="15250"/>
                </a:lnTo>
                <a:lnTo>
                  <a:pt x="30790" y="15270"/>
                </a:lnTo>
                <a:lnTo>
                  <a:pt x="30780" y="15280"/>
                </a:lnTo>
                <a:lnTo>
                  <a:pt x="30780" y="15290"/>
                </a:lnTo>
                <a:lnTo>
                  <a:pt x="30780" y="15300"/>
                </a:lnTo>
                <a:lnTo>
                  <a:pt x="30780" y="15310"/>
                </a:lnTo>
                <a:lnTo>
                  <a:pt x="30800" y="15320"/>
                </a:lnTo>
                <a:lnTo>
                  <a:pt x="30810" y="15320"/>
                </a:lnTo>
                <a:lnTo>
                  <a:pt x="30810" y="15330"/>
                </a:lnTo>
                <a:lnTo>
                  <a:pt x="30810" y="15340"/>
                </a:lnTo>
                <a:lnTo>
                  <a:pt x="30800" y="15340"/>
                </a:lnTo>
                <a:lnTo>
                  <a:pt x="30800" y="15350"/>
                </a:lnTo>
                <a:lnTo>
                  <a:pt x="30800" y="15360"/>
                </a:lnTo>
                <a:lnTo>
                  <a:pt x="30810" y="15360"/>
                </a:lnTo>
                <a:lnTo>
                  <a:pt x="30820" y="15360"/>
                </a:lnTo>
                <a:lnTo>
                  <a:pt x="30820" y="15370"/>
                </a:lnTo>
                <a:lnTo>
                  <a:pt x="30810" y="15380"/>
                </a:lnTo>
                <a:lnTo>
                  <a:pt x="30810" y="15390"/>
                </a:lnTo>
                <a:lnTo>
                  <a:pt x="30790" y="15400"/>
                </a:lnTo>
                <a:lnTo>
                  <a:pt x="30790" y="15410"/>
                </a:lnTo>
                <a:lnTo>
                  <a:pt x="30790" y="15420"/>
                </a:lnTo>
                <a:lnTo>
                  <a:pt x="30780" y="15440"/>
                </a:lnTo>
                <a:lnTo>
                  <a:pt x="30780" y="15460"/>
                </a:lnTo>
                <a:lnTo>
                  <a:pt x="30780" y="15470"/>
                </a:lnTo>
                <a:lnTo>
                  <a:pt x="30780" y="15490"/>
                </a:lnTo>
                <a:lnTo>
                  <a:pt x="30780" y="15500"/>
                </a:lnTo>
                <a:lnTo>
                  <a:pt x="30770" y="15520"/>
                </a:lnTo>
                <a:lnTo>
                  <a:pt x="30780" y="15550"/>
                </a:lnTo>
                <a:lnTo>
                  <a:pt x="30790" y="15550"/>
                </a:lnTo>
                <a:lnTo>
                  <a:pt x="30800" y="15570"/>
                </a:lnTo>
                <a:lnTo>
                  <a:pt x="30800" y="15580"/>
                </a:lnTo>
                <a:lnTo>
                  <a:pt x="30810" y="15590"/>
                </a:lnTo>
                <a:lnTo>
                  <a:pt x="30810" y="15600"/>
                </a:lnTo>
                <a:lnTo>
                  <a:pt x="30810" y="15610"/>
                </a:lnTo>
                <a:lnTo>
                  <a:pt x="30820" y="15610"/>
                </a:lnTo>
                <a:lnTo>
                  <a:pt x="30820" y="15620"/>
                </a:lnTo>
                <a:lnTo>
                  <a:pt x="30820" y="15630"/>
                </a:lnTo>
                <a:lnTo>
                  <a:pt x="30830" y="15630"/>
                </a:lnTo>
                <a:lnTo>
                  <a:pt x="30830" y="15640"/>
                </a:lnTo>
                <a:lnTo>
                  <a:pt x="30820" y="15640"/>
                </a:lnTo>
                <a:lnTo>
                  <a:pt x="30820" y="15650"/>
                </a:lnTo>
                <a:lnTo>
                  <a:pt x="30830" y="15660"/>
                </a:lnTo>
                <a:lnTo>
                  <a:pt x="30830" y="15670"/>
                </a:lnTo>
                <a:lnTo>
                  <a:pt x="30830" y="15680"/>
                </a:lnTo>
                <a:lnTo>
                  <a:pt x="30820" y="15690"/>
                </a:lnTo>
                <a:lnTo>
                  <a:pt x="30830" y="15700"/>
                </a:lnTo>
                <a:lnTo>
                  <a:pt x="30830" y="15710"/>
                </a:lnTo>
                <a:lnTo>
                  <a:pt x="30840" y="15710"/>
                </a:lnTo>
                <a:lnTo>
                  <a:pt x="30840" y="15720"/>
                </a:lnTo>
                <a:lnTo>
                  <a:pt x="30850" y="15720"/>
                </a:lnTo>
                <a:lnTo>
                  <a:pt x="30860" y="15730"/>
                </a:lnTo>
                <a:lnTo>
                  <a:pt x="30860" y="15740"/>
                </a:lnTo>
                <a:lnTo>
                  <a:pt x="30870" y="15740"/>
                </a:lnTo>
                <a:lnTo>
                  <a:pt x="30870" y="15750"/>
                </a:lnTo>
                <a:lnTo>
                  <a:pt x="30870" y="15760"/>
                </a:lnTo>
                <a:lnTo>
                  <a:pt x="30870" y="15770"/>
                </a:lnTo>
                <a:lnTo>
                  <a:pt x="30870" y="15780"/>
                </a:lnTo>
                <a:lnTo>
                  <a:pt x="30870" y="15790"/>
                </a:lnTo>
                <a:lnTo>
                  <a:pt x="30880" y="15790"/>
                </a:lnTo>
                <a:lnTo>
                  <a:pt x="30880" y="15800"/>
                </a:lnTo>
                <a:lnTo>
                  <a:pt x="30880" y="15810"/>
                </a:lnTo>
                <a:lnTo>
                  <a:pt x="30890" y="15810"/>
                </a:lnTo>
                <a:lnTo>
                  <a:pt x="30900" y="15810"/>
                </a:lnTo>
                <a:lnTo>
                  <a:pt x="30890" y="15820"/>
                </a:lnTo>
                <a:lnTo>
                  <a:pt x="30890" y="15830"/>
                </a:lnTo>
                <a:lnTo>
                  <a:pt x="30890" y="15840"/>
                </a:lnTo>
                <a:lnTo>
                  <a:pt x="30880" y="15850"/>
                </a:lnTo>
                <a:lnTo>
                  <a:pt x="30890" y="15850"/>
                </a:lnTo>
                <a:lnTo>
                  <a:pt x="30890" y="15860"/>
                </a:lnTo>
                <a:lnTo>
                  <a:pt x="30890" y="15870"/>
                </a:lnTo>
                <a:lnTo>
                  <a:pt x="30890" y="15880"/>
                </a:lnTo>
                <a:lnTo>
                  <a:pt x="30880" y="15880"/>
                </a:lnTo>
                <a:lnTo>
                  <a:pt x="30870" y="15960"/>
                </a:lnTo>
                <a:lnTo>
                  <a:pt x="30870" y="15990"/>
                </a:lnTo>
                <a:lnTo>
                  <a:pt x="30870" y="16030"/>
                </a:lnTo>
                <a:lnTo>
                  <a:pt x="30870" y="16080"/>
                </a:lnTo>
                <a:lnTo>
                  <a:pt x="30860" y="16110"/>
                </a:lnTo>
                <a:lnTo>
                  <a:pt x="30860" y="16120"/>
                </a:lnTo>
                <a:lnTo>
                  <a:pt x="30860" y="16170"/>
                </a:lnTo>
                <a:lnTo>
                  <a:pt x="30850" y="16260"/>
                </a:lnTo>
                <a:lnTo>
                  <a:pt x="30850" y="16290"/>
                </a:lnTo>
                <a:lnTo>
                  <a:pt x="30840" y="16310"/>
                </a:lnTo>
                <a:lnTo>
                  <a:pt x="30840" y="16370"/>
                </a:lnTo>
                <a:lnTo>
                  <a:pt x="30830" y="16430"/>
                </a:lnTo>
                <a:lnTo>
                  <a:pt x="30830" y="16480"/>
                </a:lnTo>
                <a:lnTo>
                  <a:pt x="30820" y="16600"/>
                </a:lnTo>
                <a:lnTo>
                  <a:pt x="30830" y="16600"/>
                </a:lnTo>
                <a:lnTo>
                  <a:pt x="30840" y="16610"/>
                </a:lnTo>
                <a:lnTo>
                  <a:pt x="30850" y="16620"/>
                </a:lnTo>
                <a:lnTo>
                  <a:pt x="30860" y="16630"/>
                </a:lnTo>
                <a:lnTo>
                  <a:pt x="30860" y="16640"/>
                </a:lnTo>
                <a:lnTo>
                  <a:pt x="30860" y="16650"/>
                </a:lnTo>
                <a:lnTo>
                  <a:pt x="30860" y="16700"/>
                </a:lnTo>
                <a:lnTo>
                  <a:pt x="30860" y="16720"/>
                </a:lnTo>
                <a:lnTo>
                  <a:pt x="30860" y="16760"/>
                </a:lnTo>
                <a:lnTo>
                  <a:pt x="30860" y="16800"/>
                </a:lnTo>
                <a:lnTo>
                  <a:pt x="30870" y="16820"/>
                </a:lnTo>
                <a:lnTo>
                  <a:pt x="30860" y="16830"/>
                </a:lnTo>
                <a:lnTo>
                  <a:pt x="30860" y="16840"/>
                </a:lnTo>
                <a:lnTo>
                  <a:pt x="30850" y="16860"/>
                </a:lnTo>
                <a:lnTo>
                  <a:pt x="30840" y="16870"/>
                </a:lnTo>
                <a:lnTo>
                  <a:pt x="30840" y="16880"/>
                </a:lnTo>
                <a:lnTo>
                  <a:pt x="30830" y="16880"/>
                </a:lnTo>
                <a:lnTo>
                  <a:pt x="30830" y="16890"/>
                </a:lnTo>
                <a:lnTo>
                  <a:pt x="30830" y="16900"/>
                </a:lnTo>
                <a:lnTo>
                  <a:pt x="30830" y="16910"/>
                </a:lnTo>
                <a:lnTo>
                  <a:pt x="30820" y="16920"/>
                </a:lnTo>
                <a:lnTo>
                  <a:pt x="30830" y="16930"/>
                </a:lnTo>
                <a:lnTo>
                  <a:pt x="30830" y="16940"/>
                </a:lnTo>
                <a:lnTo>
                  <a:pt x="30830" y="16950"/>
                </a:lnTo>
                <a:lnTo>
                  <a:pt x="30840" y="16950"/>
                </a:lnTo>
                <a:lnTo>
                  <a:pt x="30840" y="16960"/>
                </a:lnTo>
                <a:lnTo>
                  <a:pt x="30850" y="16980"/>
                </a:lnTo>
                <a:lnTo>
                  <a:pt x="30870" y="17010"/>
                </a:lnTo>
                <a:lnTo>
                  <a:pt x="30880" y="17010"/>
                </a:lnTo>
                <a:lnTo>
                  <a:pt x="30870" y="17020"/>
                </a:lnTo>
                <a:lnTo>
                  <a:pt x="30870" y="17040"/>
                </a:lnTo>
                <a:lnTo>
                  <a:pt x="30870" y="17060"/>
                </a:lnTo>
                <a:lnTo>
                  <a:pt x="30880" y="17060"/>
                </a:lnTo>
                <a:lnTo>
                  <a:pt x="30880" y="17070"/>
                </a:lnTo>
                <a:lnTo>
                  <a:pt x="30880" y="17080"/>
                </a:lnTo>
                <a:lnTo>
                  <a:pt x="30880" y="17090"/>
                </a:lnTo>
                <a:lnTo>
                  <a:pt x="30880" y="17100"/>
                </a:lnTo>
                <a:lnTo>
                  <a:pt x="30890" y="17110"/>
                </a:lnTo>
                <a:lnTo>
                  <a:pt x="30890" y="17120"/>
                </a:lnTo>
                <a:lnTo>
                  <a:pt x="30900" y="17120"/>
                </a:lnTo>
                <a:lnTo>
                  <a:pt x="30900" y="17130"/>
                </a:lnTo>
                <a:lnTo>
                  <a:pt x="30910" y="17130"/>
                </a:lnTo>
                <a:lnTo>
                  <a:pt x="30920" y="17140"/>
                </a:lnTo>
                <a:lnTo>
                  <a:pt x="30920" y="17130"/>
                </a:lnTo>
                <a:lnTo>
                  <a:pt x="30930" y="17130"/>
                </a:lnTo>
                <a:lnTo>
                  <a:pt x="30930" y="17120"/>
                </a:lnTo>
                <a:lnTo>
                  <a:pt x="30940" y="17120"/>
                </a:lnTo>
                <a:lnTo>
                  <a:pt x="30950" y="17120"/>
                </a:lnTo>
                <a:lnTo>
                  <a:pt x="30960" y="17130"/>
                </a:lnTo>
                <a:lnTo>
                  <a:pt x="30970" y="17140"/>
                </a:lnTo>
                <a:lnTo>
                  <a:pt x="30970" y="17150"/>
                </a:lnTo>
                <a:lnTo>
                  <a:pt x="30980" y="17160"/>
                </a:lnTo>
                <a:lnTo>
                  <a:pt x="30990" y="17170"/>
                </a:lnTo>
                <a:lnTo>
                  <a:pt x="31000" y="17180"/>
                </a:lnTo>
                <a:lnTo>
                  <a:pt x="31000" y="17190"/>
                </a:lnTo>
                <a:lnTo>
                  <a:pt x="31010" y="17190"/>
                </a:lnTo>
                <a:lnTo>
                  <a:pt x="31020" y="17190"/>
                </a:lnTo>
                <a:lnTo>
                  <a:pt x="31020" y="17200"/>
                </a:lnTo>
                <a:lnTo>
                  <a:pt x="31030" y="17200"/>
                </a:lnTo>
                <a:lnTo>
                  <a:pt x="31030" y="17210"/>
                </a:lnTo>
                <a:lnTo>
                  <a:pt x="31020" y="17210"/>
                </a:lnTo>
                <a:lnTo>
                  <a:pt x="31020" y="17220"/>
                </a:lnTo>
                <a:lnTo>
                  <a:pt x="31020" y="17230"/>
                </a:lnTo>
                <a:lnTo>
                  <a:pt x="31010" y="17230"/>
                </a:lnTo>
                <a:lnTo>
                  <a:pt x="31010" y="17220"/>
                </a:lnTo>
                <a:lnTo>
                  <a:pt x="31000" y="17220"/>
                </a:lnTo>
                <a:lnTo>
                  <a:pt x="31000" y="17230"/>
                </a:lnTo>
                <a:lnTo>
                  <a:pt x="30990" y="17230"/>
                </a:lnTo>
                <a:lnTo>
                  <a:pt x="30980" y="17230"/>
                </a:lnTo>
                <a:lnTo>
                  <a:pt x="30980" y="17240"/>
                </a:lnTo>
                <a:lnTo>
                  <a:pt x="30980" y="17250"/>
                </a:lnTo>
                <a:lnTo>
                  <a:pt x="30970" y="17250"/>
                </a:lnTo>
                <a:lnTo>
                  <a:pt x="30960" y="17260"/>
                </a:lnTo>
                <a:lnTo>
                  <a:pt x="30950" y="17260"/>
                </a:lnTo>
                <a:lnTo>
                  <a:pt x="30950" y="17270"/>
                </a:lnTo>
                <a:lnTo>
                  <a:pt x="30940" y="17270"/>
                </a:lnTo>
                <a:lnTo>
                  <a:pt x="30930" y="17270"/>
                </a:lnTo>
                <a:lnTo>
                  <a:pt x="30930" y="17280"/>
                </a:lnTo>
                <a:lnTo>
                  <a:pt x="30940" y="17290"/>
                </a:lnTo>
                <a:lnTo>
                  <a:pt x="30940" y="17300"/>
                </a:lnTo>
                <a:lnTo>
                  <a:pt x="30930" y="17300"/>
                </a:lnTo>
                <a:lnTo>
                  <a:pt x="30930" y="17310"/>
                </a:lnTo>
                <a:lnTo>
                  <a:pt x="30920" y="17320"/>
                </a:lnTo>
                <a:lnTo>
                  <a:pt x="30920" y="17330"/>
                </a:lnTo>
                <a:lnTo>
                  <a:pt x="30920" y="17340"/>
                </a:lnTo>
                <a:lnTo>
                  <a:pt x="30920" y="17350"/>
                </a:lnTo>
                <a:lnTo>
                  <a:pt x="30920" y="17360"/>
                </a:lnTo>
                <a:lnTo>
                  <a:pt x="30910" y="17370"/>
                </a:lnTo>
                <a:lnTo>
                  <a:pt x="30910" y="17380"/>
                </a:lnTo>
                <a:lnTo>
                  <a:pt x="30910" y="17390"/>
                </a:lnTo>
                <a:lnTo>
                  <a:pt x="30900" y="17400"/>
                </a:lnTo>
                <a:lnTo>
                  <a:pt x="30900" y="17410"/>
                </a:lnTo>
                <a:lnTo>
                  <a:pt x="30890" y="17420"/>
                </a:lnTo>
                <a:lnTo>
                  <a:pt x="30880" y="17430"/>
                </a:lnTo>
                <a:lnTo>
                  <a:pt x="30870" y="17440"/>
                </a:lnTo>
                <a:lnTo>
                  <a:pt x="30860" y="17450"/>
                </a:lnTo>
                <a:lnTo>
                  <a:pt x="30850" y="17460"/>
                </a:lnTo>
                <a:lnTo>
                  <a:pt x="30840" y="17470"/>
                </a:lnTo>
                <a:lnTo>
                  <a:pt x="30840" y="17480"/>
                </a:lnTo>
                <a:lnTo>
                  <a:pt x="30830" y="17490"/>
                </a:lnTo>
                <a:lnTo>
                  <a:pt x="30830" y="17500"/>
                </a:lnTo>
                <a:lnTo>
                  <a:pt x="30830" y="17510"/>
                </a:lnTo>
                <a:lnTo>
                  <a:pt x="30830" y="17520"/>
                </a:lnTo>
                <a:lnTo>
                  <a:pt x="30830" y="17530"/>
                </a:lnTo>
                <a:lnTo>
                  <a:pt x="30830" y="17560"/>
                </a:lnTo>
                <a:lnTo>
                  <a:pt x="30820" y="17600"/>
                </a:lnTo>
                <a:lnTo>
                  <a:pt x="30820" y="17630"/>
                </a:lnTo>
                <a:lnTo>
                  <a:pt x="30820" y="17650"/>
                </a:lnTo>
                <a:lnTo>
                  <a:pt x="30820" y="17660"/>
                </a:lnTo>
                <a:lnTo>
                  <a:pt x="30810" y="17680"/>
                </a:lnTo>
                <a:lnTo>
                  <a:pt x="30820" y="17690"/>
                </a:lnTo>
                <a:lnTo>
                  <a:pt x="30810" y="17700"/>
                </a:lnTo>
                <a:lnTo>
                  <a:pt x="30790" y="17750"/>
                </a:lnTo>
                <a:lnTo>
                  <a:pt x="30790" y="17770"/>
                </a:lnTo>
                <a:lnTo>
                  <a:pt x="30790" y="17780"/>
                </a:lnTo>
                <a:lnTo>
                  <a:pt x="30790" y="17810"/>
                </a:lnTo>
                <a:lnTo>
                  <a:pt x="30770" y="17820"/>
                </a:lnTo>
                <a:lnTo>
                  <a:pt x="30750" y="17850"/>
                </a:lnTo>
                <a:lnTo>
                  <a:pt x="30730" y="17870"/>
                </a:lnTo>
                <a:lnTo>
                  <a:pt x="30710" y="17880"/>
                </a:lnTo>
                <a:lnTo>
                  <a:pt x="30700" y="17880"/>
                </a:lnTo>
                <a:lnTo>
                  <a:pt x="30680" y="17910"/>
                </a:lnTo>
                <a:lnTo>
                  <a:pt x="30680" y="17920"/>
                </a:lnTo>
                <a:lnTo>
                  <a:pt x="30690" y="17920"/>
                </a:lnTo>
                <a:lnTo>
                  <a:pt x="30700" y="17920"/>
                </a:lnTo>
                <a:lnTo>
                  <a:pt x="30700" y="17910"/>
                </a:lnTo>
                <a:lnTo>
                  <a:pt x="30710" y="17910"/>
                </a:lnTo>
                <a:lnTo>
                  <a:pt x="30720" y="17910"/>
                </a:lnTo>
                <a:lnTo>
                  <a:pt x="30730" y="17910"/>
                </a:lnTo>
                <a:lnTo>
                  <a:pt x="30730" y="17920"/>
                </a:lnTo>
                <a:lnTo>
                  <a:pt x="30730" y="17930"/>
                </a:lnTo>
                <a:lnTo>
                  <a:pt x="30730" y="17940"/>
                </a:lnTo>
                <a:lnTo>
                  <a:pt x="30730" y="17950"/>
                </a:lnTo>
                <a:lnTo>
                  <a:pt x="30740" y="17950"/>
                </a:lnTo>
                <a:lnTo>
                  <a:pt x="30750" y="17960"/>
                </a:lnTo>
                <a:lnTo>
                  <a:pt x="30750" y="17970"/>
                </a:lnTo>
                <a:lnTo>
                  <a:pt x="30750" y="17980"/>
                </a:lnTo>
                <a:lnTo>
                  <a:pt x="30740" y="17990"/>
                </a:lnTo>
                <a:lnTo>
                  <a:pt x="30740" y="17980"/>
                </a:lnTo>
                <a:lnTo>
                  <a:pt x="30730" y="17980"/>
                </a:lnTo>
                <a:lnTo>
                  <a:pt x="30720" y="17990"/>
                </a:lnTo>
                <a:lnTo>
                  <a:pt x="30710" y="18000"/>
                </a:lnTo>
                <a:lnTo>
                  <a:pt x="30700" y="18010"/>
                </a:lnTo>
                <a:lnTo>
                  <a:pt x="30700" y="18020"/>
                </a:lnTo>
                <a:lnTo>
                  <a:pt x="30700" y="18030"/>
                </a:lnTo>
                <a:lnTo>
                  <a:pt x="30710" y="18040"/>
                </a:lnTo>
                <a:lnTo>
                  <a:pt x="30710" y="18050"/>
                </a:lnTo>
                <a:lnTo>
                  <a:pt x="30710" y="18060"/>
                </a:lnTo>
                <a:lnTo>
                  <a:pt x="30690" y="18060"/>
                </a:lnTo>
                <a:lnTo>
                  <a:pt x="30690" y="18070"/>
                </a:lnTo>
                <a:lnTo>
                  <a:pt x="30700" y="18080"/>
                </a:lnTo>
                <a:lnTo>
                  <a:pt x="30700" y="18090"/>
                </a:lnTo>
                <a:lnTo>
                  <a:pt x="30690" y="18090"/>
                </a:lnTo>
                <a:lnTo>
                  <a:pt x="30680" y="18090"/>
                </a:lnTo>
                <a:lnTo>
                  <a:pt x="30680" y="18100"/>
                </a:lnTo>
                <a:lnTo>
                  <a:pt x="30690" y="18100"/>
                </a:lnTo>
                <a:lnTo>
                  <a:pt x="30690" y="18110"/>
                </a:lnTo>
                <a:lnTo>
                  <a:pt x="30690" y="18130"/>
                </a:lnTo>
                <a:lnTo>
                  <a:pt x="30680" y="18140"/>
                </a:lnTo>
                <a:lnTo>
                  <a:pt x="30680" y="18150"/>
                </a:lnTo>
                <a:lnTo>
                  <a:pt x="30680" y="18160"/>
                </a:lnTo>
                <a:lnTo>
                  <a:pt x="30670" y="18170"/>
                </a:lnTo>
                <a:lnTo>
                  <a:pt x="30680" y="18170"/>
                </a:lnTo>
                <a:lnTo>
                  <a:pt x="30680" y="18180"/>
                </a:lnTo>
                <a:lnTo>
                  <a:pt x="30680" y="18190"/>
                </a:lnTo>
                <a:lnTo>
                  <a:pt x="30660" y="18190"/>
                </a:lnTo>
                <a:lnTo>
                  <a:pt x="30650" y="18180"/>
                </a:lnTo>
                <a:lnTo>
                  <a:pt x="30640" y="18180"/>
                </a:lnTo>
                <a:lnTo>
                  <a:pt x="30600" y="18200"/>
                </a:lnTo>
                <a:lnTo>
                  <a:pt x="30590" y="18210"/>
                </a:lnTo>
                <a:lnTo>
                  <a:pt x="30560" y="18220"/>
                </a:lnTo>
                <a:lnTo>
                  <a:pt x="30540" y="18230"/>
                </a:lnTo>
                <a:lnTo>
                  <a:pt x="30510" y="18260"/>
                </a:lnTo>
                <a:lnTo>
                  <a:pt x="30490" y="18280"/>
                </a:lnTo>
                <a:lnTo>
                  <a:pt x="30480" y="18280"/>
                </a:lnTo>
                <a:lnTo>
                  <a:pt x="30480" y="18270"/>
                </a:lnTo>
                <a:lnTo>
                  <a:pt x="30460" y="18260"/>
                </a:lnTo>
                <a:lnTo>
                  <a:pt x="30450" y="18230"/>
                </a:lnTo>
                <a:lnTo>
                  <a:pt x="30450" y="18210"/>
                </a:lnTo>
                <a:lnTo>
                  <a:pt x="30440" y="18210"/>
                </a:lnTo>
                <a:lnTo>
                  <a:pt x="30430" y="18210"/>
                </a:lnTo>
                <a:lnTo>
                  <a:pt x="30420" y="18200"/>
                </a:lnTo>
                <a:lnTo>
                  <a:pt x="30370" y="18310"/>
                </a:lnTo>
                <a:lnTo>
                  <a:pt x="30360" y="18340"/>
                </a:lnTo>
                <a:lnTo>
                  <a:pt x="30330" y="18400"/>
                </a:lnTo>
                <a:lnTo>
                  <a:pt x="30300" y="18560"/>
                </a:lnTo>
                <a:lnTo>
                  <a:pt x="30290" y="18600"/>
                </a:lnTo>
                <a:lnTo>
                  <a:pt x="30240" y="18840"/>
                </a:lnTo>
                <a:lnTo>
                  <a:pt x="30210" y="18980"/>
                </a:lnTo>
                <a:lnTo>
                  <a:pt x="30200" y="18990"/>
                </a:lnTo>
                <a:lnTo>
                  <a:pt x="30200" y="19010"/>
                </a:lnTo>
                <a:lnTo>
                  <a:pt x="30190" y="19010"/>
                </a:lnTo>
                <a:lnTo>
                  <a:pt x="30180" y="19010"/>
                </a:lnTo>
                <a:lnTo>
                  <a:pt x="30170" y="19010"/>
                </a:lnTo>
                <a:lnTo>
                  <a:pt x="30160" y="19030"/>
                </a:lnTo>
                <a:lnTo>
                  <a:pt x="30140" y="19040"/>
                </a:lnTo>
                <a:lnTo>
                  <a:pt x="30130" y="19040"/>
                </a:lnTo>
                <a:lnTo>
                  <a:pt x="30130" y="19050"/>
                </a:lnTo>
                <a:lnTo>
                  <a:pt x="30120" y="19040"/>
                </a:lnTo>
                <a:lnTo>
                  <a:pt x="30120" y="19030"/>
                </a:lnTo>
                <a:lnTo>
                  <a:pt x="30120" y="19020"/>
                </a:lnTo>
                <a:lnTo>
                  <a:pt x="30120" y="19010"/>
                </a:lnTo>
                <a:lnTo>
                  <a:pt x="30120" y="19000"/>
                </a:lnTo>
                <a:lnTo>
                  <a:pt x="30120" y="18990"/>
                </a:lnTo>
                <a:lnTo>
                  <a:pt x="30120" y="18980"/>
                </a:lnTo>
                <a:lnTo>
                  <a:pt x="30120" y="18970"/>
                </a:lnTo>
                <a:lnTo>
                  <a:pt x="30120" y="18960"/>
                </a:lnTo>
                <a:lnTo>
                  <a:pt x="30120" y="18950"/>
                </a:lnTo>
                <a:lnTo>
                  <a:pt x="30120" y="18940"/>
                </a:lnTo>
                <a:lnTo>
                  <a:pt x="30120" y="18930"/>
                </a:lnTo>
                <a:lnTo>
                  <a:pt x="30110" y="18930"/>
                </a:lnTo>
                <a:lnTo>
                  <a:pt x="30100" y="18920"/>
                </a:lnTo>
                <a:lnTo>
                  <a:pt x="30090" y="18920"/>
                </a:lnTo>
                <a:lnTo>
                  <a:pt x="30090" y="18910"/>
                </a:lnTo>
                <a:lnTo>
                  <a:pt x="30080" y="18910"/>
                </a:lnTo>
                <a:lnTo>
                  <a:pt x="30080" y="18900"/>
                </a:lnTo>
                <a:lnTo>
                  <a:pt x="30070" y="18890"/>
                </a:lnTo>
                <a:lnTo>
                  <a:pt x="30060" y="18880"/>
                </a:lnTo>
                <a:lnTo>
                  <a:pt x="30050" y="18880"/>
                </a:lnTo>
                <a:lnTo>
                  <a:pt x="30040" y="18890"/>
                </a:lnTo>
                <a:lnTo>
                  <a:pt x="30030" y="18890"/>
                </a:lnTo>
                <a:lnTo>
                  <a:pt x="30020" y="18890"/>
                </a:lnTo>
                <a:lnTo>
                  <a:pt x="30020" y="18900"/>
                </a:lnTo>
                <a:lnTo>
                  <a:pt x="30010" y="18900"/>
                </a:lnTo>
                <a:lnTo>
                  <a:pt x="30010" y="18890"/>
                </a:lnTo>
                <a:lnTo>
                  <a:pt x="30000" y="18890"/>
                </a:lnTo>
                <a:lnTo>
                  <a:pt x="29990" y="18880"/>
                </a:lnTo>
                <a:lnTo>
                  <a:pt x="29980" y="18880"/>
                </a:lnTo>
                <a:lnTo>
                  <a:pt x="29970" y="18880"/>
                </a:lnTo>
                <a:lnTo>
                  <a:pt x="29960" y="18880"/>
                </a:lnTo>
                <a:lnTo>
                  <a:pt x="29950" y="18880"/>
                </a:lnTo>
                <a:lnTo>
                  <a:pt x="29940" y="18880"/>
                </a:lnTo>
                <a:lnTo>
                  <a:pt x="29930" y="18870"/>
                </a:lnTo>
                <a:lnTo>
                  <a:pt x="29900" y="18860"/>
                </a:lnTo>
                <a:lnTo>
                  <a:pt x="29890" y="18860"/>
                </a:lnTo>
                <a:lnTo>
                  <a:pt x="29880" y="18870"/>
                </a:lnTo>
                <a:lnTo>
                  <a:pt x="29820" y="18870"/>
                </a:lnTo>
                <a:lnTo>
                  <a:pt x="29770" y="18880"/>
                </a:lnTo>
                <a:lnTo>
                  <a:pt x="29720" y="18890"/>
                </a:lnTo>
                <a:lnTo>
                  <a:pt x="29710" y="18890"/>
                </a:lnTo>
                <a:lnTo>
                  <a:pt x="29700" y="18900"/>
                </a:lnTo>
                <a:lnTo>
                  <a:pt x="29690" y="18900"/>
                </a:lnTo>
                <a:lnTo>
                  <a:pt x="29680" y="18900"/>
                </a:lnTo>
                <a:lnTo>
                  <a:pt x="29670" y="18890"/>
                </a:lnTo>
                <a:lnTo>
                  <a:pt x="29660" y="18890"/>
                </a:lnTo>
                <a:lnTo>
                  <a:pt x="29650" y="18890"/>
                </a:lnTo>
                <a:lnTo>
                  <a:pt x="29630" y="18890"/>
                </a:lnTo>
                <a:lnTo>
                  <a:pt x="29620" y="18890"/>
                </a:lnTo>
                <a:lnTo>
                  <a:pt x="29610" y="18890"/>
                </a:lnTo>
                <a:lnTo>
                  <a:pt x="29600" y="18900"/>
                </a:lnTo>
                <a:lnTo>
                  <a:pt x="29590" y="18900"/>
                </a:lnTo>
                <a:lnTo>
                  <a:pt x="29570" y="18900"/>
                </a:lnTo>
                <a:lnTo>
                  <a:pt x="29560" y="18900"/>
                </a:lnTo>
                <a:lnTo>
                  <a:pt x="29540" y="18900"/>
                </a:lnTo>
                <a:lnTo>
                  <a:pt x="29530" y="18900"/>
                </a:lnTo>
                <a:lnTo>
                  <a:pt x="29520" y="18890"/>
                </a:lnTo>
                <a:lnTo>
                  <a:pt x="29510" y="18880"/>
                </a:lnTo>
                <a:lnTo>
                  <a:pt x="29490" y="18880"/>
                </a:lnTo>
                <a:lnTo>
                  <a:pt x="29480" y="18880"/>
                </a:lnTo>
                <a:lnTo>
                  <a:pt x="29470" y="18880"/>
                </a:lnTo>
                <a:lnTo>
                  <a:pt x="29460" y="18880"/>
                </a:lnTo>
                <a:lnTo>
                  <a:pt x="29450" y="18880"/>
                </a:lnTo>
                <a:lnTo>
                  <a:pt x="29420" y="18870"/>
                </a:lnTo>
                <a:lnTo>
                  <a:pt x="29370" y="18850"/>
                </a:lnTo>
                <a:lnTo>
                  <a:pt x="29300" y="18820"/>
                </a:lnTo>
                <a:lnTo>
                  <a:pt x="29220" y="18790"/>
                </a:lnTo>
                <a:lnTo>
                  <a:pt x="29190" y="18790"/>
                </a:lnTo>
                <a:lnTo>
                  <a:pt x="29190" y="18770"/>
                </a:lnTo>
                <a:lnTo>
                  <a:pt x="29190" y="18790"/>
                </a:lnTo>
                <a:lnTo>
                  <a:pt x="29190" y="18800"/>
                </a:lnTo>
                <a:lnTo>
                  <a:pt x="29170" y="18850"/>
                </a:lnTo>
                <a:lnTo>
                  <a:pt x="29160" y="18900"/>
                </a:lnTo>
                <a:lnTo>
                  <a:pt x="29150" y="18940"/>
                </a:lnTo>
                <a:lnTo>
                  <a:pt x="29140" y="18970"/>
                </a:lnTo>
                <a:lnTo>
                  <a:pt x="29130" y="19010"/>
                </a:lnTo>
                <a:lnTo>
                  <a:pt x="29130" y="19020"/>
                </a:lnTo>
                <a:lnTo>
                  <a:pt x="29120" y="19020"/>
                </a:lnTo>
                <a:lnTo>
                  <a:pt x="29110" y="19020"/>
                </a:lnTo>
                <a:lnTo>
                  <a:pt x="29100" y="19020"/>
                </a:lnTo>
                <a:lnTo>
                  <a:pt x="29100" y="19010"/>
                </a:lnTo>
                <a:lnTo>
                  <a:pt x="29090" y="19010"/>
                </a:lnTo>
                <a:lnTo>
                  <a:pt x="29080" y="19010"/>
                </a:lnTo>
                <a:lnTo>
                  <a:pt x="29080" y="19000"/>
                </a:lnTo>
                <a:lnTo>
                  <a:pt x="29070" y="18980"/>
                </a:lnTo>
                <a:lnTo>
                  <a:pt x="29070" y="18970"/>
                </a:lnTo>
                <a:lnTo>
                  <a:pt x="29080" y="18960"/>
                </a:lnTo>
                <a:lnTo>
                  <a:pt x="29080" y="18950"/>
                </a:lnTo>
                <a:lnTo>
                  <a:pt x="29070" y="18950"/>
                </a:lnTo>
                <a:lnTo>
                  <a:pt x="29060" y="18960"/>
                </a:lnTo>
                <a:lnTo>
                  <a:pt x="29050" y="18960"/>
                </a:lnTo>
                <a:lnTo>
                  <a:pt x="29040" y="18960"/>
                </a:lnTo>
                <a:lnTo>
                  <a:pt x="29030" y="18960"/>
                </a:lnTo>
                <a:lnTo>
                  <a:pt x="29020" y="18950"/>
                </a:lnTo>
                <a:lnTo>
                  <a:pt x="29010" y="18940"/>
                </a:lnTo>
                <a:lnTo>
                  <a:pt x="29000" y="18940"/>
                </a:lnTo>
                <a:lnTo>
                  <a:pt x="29000" y="18930"/>
                </a:lnTo>
                <a:lnTo>
                  <a:pt x="29000" y="18920"/>
                </a:lnTo>
                <a:lnTo>
                  <a:pt x="29010" y="18920"/>
                </a:lnTo>
                <a:lnTo>
                  <a:pt x="29010" y="18910"/>
                </a:lnTo>
                <a:lnTo>
                  <a:pt x="29000" y="18910"/>
                </a:lnTo>
                <a:lnTo>
                  <a:pt x="28990" y="18910"/>
                </a:lnTo>
                <a:lnTo>
                  <a:pt x="28990" y="18920"/>
                </a:lnTo>
                <a:lnTo>
                  <a:pt x="28980" y="18920"/>
                </a:lnTo>
                <a:lnTo>
                  <a:pt x="28970" y="18910"/>
                </a:lnTo>
                <a:lnTo>
                  <a:pt x="28970" y="18900"/>
                </a:lnTo>
                <a:lnTo>
                  <a:pt x="28960" y="18890"/>
                </a:lnTo>
                <a:lnTo>
                  <a:pt x="28970" y="18880"/>
                </a:lnTo>
                <a:lnTo>
                  <a:pt x="28970" y="18870"/>
                </a:lnTo>
                <a:lnTo>
                  <a:pt x="28960" y="18870"/>
                </a:lnTo>
                <a:lnTo>
                  <a:pt x="28960" y="18880"/>
                </a:lnTo>
                <a:lnTo>
                  <a:pt x="28950" y="18880"/>
                </a:lnTo>
                <a:lnTo>
                  <a:pt x="28940" y="18890"/>
                </a:lnTo>
                <a:lnTo>
                  <a:pt x="28940" y="18900"/>
                </a:lnTo>
                <a:lnTo>
                  <a:pt x="28950" y="18910"/>
                </a:lnTo>
                <a:lnTo>
                  <a:pt x="28950" y="18920"/>
                </a:lnTo>
                <a:lnTo>
                  <a:pt x="28940" y="18920"/>
                </a:lnTo>
                <a:lnTo>
                  <a:pt x="28940" y="18930"/>
                </a:lnTo>
                <a:lnTo>
                  <a:pt x="28930" y="18930"/>
                </a:lnTo>
                <a:lnTo>
                  <a:pt x="28920" y="18930"/>
                </a:lnTo>
                <a:lnTo>
                  <a:pt x="28910" y="18930"/>
                </a:lnTo>
                <a:lnTo>
                  <a:pt x="28900" y="18930"/>
                </a:lnTo>
                <a:lnTo>
                  <a:pt x="28890" y="18930"/>
                </a:lnTo>
                <a:lnTo>
                  <a:pt x="28880" y="18930"/>
                </a:lnTo>
                <a:lnTo>
                  <a:pt x="28870" y="18930"/>
                </a:lnTo>
                <a:lnTo>
                  <a:pt x="28860" y="18930"/>
                </a:lnTo>
                <a:lnTo>
                  <a:pt x="28850" y="18930"/>
                </a:lnTo>
                <a:lnTo>
                  <a:pt x="28850" y="18940"/>
                </a:lnTo>
                <a:lnTo>
                  <a:pt x="28850" y="18950"/>
                </a:lnTo>
                <a:lnTo>
                  <a:pt x="28850" y="18960"/>
                </a:lnTo>
                <a:lnTo>
                  <a:pt x="28850" y="18970"/>
                </a:lnTo>
                <a:lnTo>
                  <a:pt x="28850" y="18980"/>
                </a:lnTo>
                <a:lnTo>
                  <a:pt x="28840" y="18980"/>
                </a:lnTo>
                <a:lnTo>
                  <a:pt x="28830" y="18980"/>
                </a:lnTo>
                <a:lnTo>
                  <a:pt x="28820" y="18980"/>
                </a:lnTo>
                <a:lnTo>
                  <a:pt x="28820" y="18970"/>
                </a:lnTo>
                <a:lnTo>
                  <a:pt x="28830" y="18970"/>
                </a:lnTo>
                <a:lnTo>
                  <a:pt x="28830" y="18960"/>
                </a:lnTo>
                <a:lnTo>
                  <a:pt x="28820" y="18960"/>
                </a:lnTo>
                <a:lnTo>
                  <a:pt x="28810" y="18960"/>
                </a:lnTo>
                <a:lnTo>
                  <a:pt x="28810" y="18970"/>
                </a:lnTo>
                <a:lnTo>
                  <a:pt x="28810" y="18980"/>
                </a:lnTo>
                <a:lnTo>
                  <a:pt x="28820" y="18990"/>
                </a:lnTo>
                <a:lnTo>
                  <a:pt x="28810" y="18990"/>
                </a:lnTo>
                <a:lnTo>
                  <a:pt x="28800" y="18990"/>
                </a:lnTo>
                <a:lnTo>
                  <a:pt x="28790" y="18990"/>
                </a:lnTo>
                <a:lnTo>
                  <a:pt x="28790" y="18980"/>
                </a:lnTo>
                <a:lnTo>
                  <a:pt x="28790" y="18970"/>
                </a:lnTo>
                <a:lnTo>
                  <a:pt x="28800" y="18960"/>
                </a:lnTo>
                <a:lnTo>
                  <a:pt x="28800" y="18950"/>
                </a:lnTo>
                <a:lnTo>
                  <a:pt x="28800" y="18940"/>
                </a:lnTo>
                <a:lnTo>
                  <a:pt x="28810" y="18940"/>
                </a:lnTo>
                <a:lnTo>
                  <a:pt x="28800" y="18940"/>
                </a:lnTo>
                <a:lnTo>
                  <a:pt x="28790" y="18940"/>
                </a:lnTo>
                <a:lnTo>
                  <a:pt x="28780" y="18940"/>
                </a:lnTo>
                <a:lnTo>
                  <a:pt x="28780" y="18950"/>
                </a:lnTo>
                <a:lnTo>
                  <a:pt x="28770" y="18950"/>
                </a:lnTo>
                <a:lnTo>
                  <a:pt x="28760" y="18950"/>
                </a:lnTo>
                <a:lnTo>
                  <a:pt x="28760" y="18940"/>
                </a:lnTo>
                <a:lnTo>
                  <a:pt x="28760" y="18930"/>
                </a:lnTo>
                <a:lnTo>
                  <a:pt x="28750" y="18940"/>
                </a:lnTo>
                <a:lnTo>
                  <a:pt x="28740" y="18940"/>
                </a:lnTo>
                <a:lnTo>
                  <a:pt x="28730" y="18940"/>
                </a:lnTo>
                <a:lnTo>
                  <a:pt x="28720" y="18940"/>
                </a:lnTo>
                <a:lnTo>
                  <a:pt x="28720" y="18930"/>
                </a:lnTo>
                <a:lnTo>
                  <a:pt x="28720" y="18920"/>
                </a:lnTo>
                <a:lnTo>
                  <a:pt x="28710" y="18920"/>
                </a:lnTo>
                <a:lnTo>
                  <a:pt x="28710" y="18910"/>
                </a:lnTo>
                <a:lnTo>
                  <a:pt x="28720" y="18910"/>
                </a:lnTo>
                <a:lnTo>
                  <a:pt x="28720" y="18900"/>
                </a:lnTo>
                <a:lnTo>
                  <a:pt x="28710" y="18900"/>
                </a:lnTo>
                <a:lnTo>
                  <a:pt x="28700" y="18900"/>
                </a:lnTo>
                <a:lnTo>
                  <a:pt x="28690" y="18900"/>
                </a:lnTo>
                <a:lnTo>
                  <a:pt x="28690" y="18890"/>
                </a:lnTo>
                <a:lnTo>
                  <a:pt x="28680" y="18890"/>
                </a:lnTo>
                <a:lnTo>
                  <a:pt x="28670" y="18890"/>
                </a:lnTo>
                <a:lnTo>
                  <a:pt x="28670" y="18880"/>
                </a:lnTo>
                <a:lnTo>
                  <a:pt x="28660" y="18870"/>
                </a:lnTo>
                <a:lnTo>
                  <a:pt x="28650" y="18870"/>
                </a:lnTo>
                <a:lnTo>
                  <a:pt x="28650" y="18860"/>
                </a:lnTo>
                <a:lnTo>
                  <a:pt x="28640" y="18860"/>
                </a:lnTo>
                <a:lnTo>
                  <a:pt x="28630" y="18850"/>
                </a:lnTo>
                <a:lnTo>
                  <a:pt x="28620" y="18850"/>
                </a:lnTo>
                <a:lnTo>
                  <a:pt x="28620" y="18860"/>
                </a:lnTo>
                <a:lnTo>
                  <a:pt x="28620" y="18870"/>
                </a:lnTo>
                <a:lnTo>
                  <a:pt x="28610" y="18870"/>
                </a:lnTo>
                <a:lnTo>
                  <a:pt x="28600" y="18870"/>
                </a:lnTo>
                <a:lnTo>
                  <a:pt x="28600" y="18860"/>
                </a:lnTo>
                <a:lnTo>
                  <a:pt x="28590" y="18850"/>
                </a:lnTo>
                <a:lnTo>
                  <a:pt x="28580" y="18850"/>
                </a:lnTo>
                <a:lnTo>
                  <a:pt x="28570" y="18840"/>
                </a:lnTo>
                <a:lnTo>
                  <a:pt x="28560" y="18830"/>
                </a:lnTo>
                <a:lnTo>
                  <a:pt x="28560" y="18840"/>
                </a:lnTo>
                <a:lnTo>
                  <a:pt x="28550" y="18840"/>
                </a:lnTo>
                <a:lnTo>
                  <a:pt x="28550" y="18850"/>
                </a:lnTo>
                <a:lnTo>
                  <a:pt x="28560" y="18870"/>
                </a:lnTo>
                <a:lnTo>
                  <a:pt x="28560" y="18880"/>
                </a:lnTo>
                <a:lnTo>
                  <a:pt x="28550" y="18880"/>
                </a:lnTo>
                <a:lnTo>
                  <a:pt x="28550" y="18890"/>
                </a:lnTo>
                <a:lnTo>
                  <a:pt x="28540" y="18890"/>
                </a:lnTo>
                <a:lnTo>
                  <a:pt x="28530" y="18890"/>
                </a:lnTo>
                <a:lnTo>
                  <a:pt x="28530" y="18880"/>
                </a:lnTo>
                <a:lnTo>
                  <a:pt x="28520" y="18880"/>
                </a:lnTo>
                <a:lnTo>
                  <a:pt x="28510" y="18870"/>
                </a:lnTo>
                <a:lnTo>
                  <a:pt x="28500" y="18870"/>
                </a:lnTo>
                <a:lnTo>
                  <a:pt x="28500" y="18860"/>
                </a:lnTo>
                <a:lnTo>
                  <a:pt x="28500" y="18850"/>
                </a:lnTo>
                <a:lnTo>
                  <a:pt x="28490" y="18850"/>
                </a:lnTo>
                <a:lnTo>
                  <a:pt x="28480" y="18840"/>
                </a:lnTo>
                <a:lnTo>
                  <a:pt x="28470" y="18840"/>
                </a:lnTo>
                <a:lnTo>
                  <a:pt x="28470" y="18830"/>
                </a:lnTo>
                <a:lnTo>
                  <a:pt x="28460" y="18830"/>
                </a:lnTo>
                <a:lnTo>
                  <a:pt x="28460" y="18820"/>
                </a:lnTo>
                <a:lnTo>
                  <a:pt x="28450" y="18810"/>
                </a:lnTo>
                <a:lnTo>
                  <a:pt x="28450" y="18800"/>
                </a:lnTo>
                <a:lnTo>
                  <a:pt x="28440" y="18800"/>
                </a:lnTo>
                <a:lnTo>
                  <a:pt x="28440" y="18790"/>
                </a:lnTo>
                <a:lnTo>
                  <a:pt x="28430" y="18790"/>
                </a:lnTo>
                <a:lnTo>
                  <a:pt x="28430" y="18780"/>
                </a:lnTo>
                <a:lnTo>
                  <a:pt x="28430" y="18770"/>
                </a:lnTo>
                <a:lnTo>
                  <a:pt x="28430" y="18760"/>
                </a:lnTo>
                <a:lnTo>
                  <a:pt x="28420" y="18760"/>
                </a:lnTo>
                <a:lnTo>
                  <a:pt x="28420" y="18750"/>
                </a:lnTo>
                <a:lnTo>
                  <a:pt x="28430" y="18750"/>
                </a:lnTo>
                <a:lnTo>
                  <a:pt x="28420" y="18750"/>
                </a:lnTo>
                <a:lnTo>
                  <a:pt x="28420" y="18740"/>
                </a:lnTo>
                <a:lnTo>
                  <a:pt x="28410" y="18740"/>
                </a:lnTo>
                <a:lnTo>
                  <a:pt x="28400" y="18740"/>
                </a:lnTo>
                <a:lnTo>
                  <a:pt x="28400" y="18730"/>
                </a:lnTo>
                <a:lnTo>
                  <a:pt x="28390" y="18720"/>
                </a:lnTo>
                <a:lnTo>
                  <a:pt x="28390" y="18710"/>
                </a:lnTo>
                <a:lnTo>
                  <a:pt x="28390" y="18700"/>
                </a:lnTo>
                <a:lnTo>
                  <a:pt x="28390" y="18690"/>
                </a:lnTo>
                <a:lnTo>
                  <a:pt x="28400" y="18690"/>
                </a:lnTo>
                <a:lnTo>
                  <a:pt x="28400" y="18680"/>
                </a:lnTo>
                <a:lnTo>
                  <a:pt x="28390" y="18680"/>
                </a:lnTo>
                <a:lnTo>
                  <a:pt x="28390" y="18670"/>
                </a:lnTo>
                <a:lnTo>
                  <a:pt x="28390" y="18660"/>
                </a:lnTo>
                <a:lnTo>
                  <a:pt x="28390" y="18650"/>
                </a:lnTo>
                <a:lnTo>
                  <a:pt x="28400" y="18650"/>
                </a:lnTo>
                <a:lnTo>
                  <a:pt x="28390" y="18650"/>
                </a:lnTo>
                <a:lnTo>
                  <a:pt x="28390" y="18640"/>
                </a:lnTo>
                <a:lnTo>
                  <a:pt x="28400" y="18640"/>
                </a:lnTo>
                <a:lnTo>
                  <a:pt x="28410" y="18640"/>
                </a:lnTo>
                <a:lnTo>
                  <a:pt x="28410" y="18630"/>
                </a:lnTo>
                <a:lnTo>
                  <a:pt x="28400" y="18630"/>
                </a:lnTo>
                <a:lnTo>
                  <a:pt x="28400" y="18620"/>
                </a:lnTo>
                <a:lnTo>
                  <a:pt x="28400" y="18610"/>
                </a:lnTo>
                <a:lnTo>
                  <a:pt x="28390" y="18610"/>
                </a:lnTo>
                <a:lnTo>
                  <a:pt x="28390" y="18620"/>
                </a:lnTo>
                <a:lnTo>
                  <a:pt x="28380" y="18620"/>
                </a:lnTo>
                <a:lnTo>
                  <a:pt x="28370" y="18620"/>
                </a:lnTo>
                <a:lnTo>
                  <a:pt x="28370" y="18610"/>
                </a:lnTo>
                <a:lnTo>
                  <a:pt x="28360" y="18610"/>
                </a:lnTo>
                <a:lnTo>
                  <a:pt x="28350" y="18610"/>
                </a:lnTo>
                <a:lnTo>
                  <a:pt x="28350" y="18600"/>
                </a:lnTo>
                <a:lnTo>
                  <a:pt x="28340" y="18600"/>
                </a:lnTo>
                <a:lnTo>
                  <a:pt x="28330" y="18600"/>
                </a:lnTo>
                <a:lnTo>
                  <a:pt x="28320" y="18600"/>
                </a:lnTo>
                <a:lnTo>
                  <a:pt x="28310" y="18600"/>
                </a:lnTo>
                <a:lnTo>
                  <a:pt x="28310" y="18590"/>
                </a:lnTo>
                <a:lnTo>
                  <a:pt x="28310" y="18580"/>
                </a:lnTo>
                <a:lnTo>
                  <a:pt x="28310" y="18570"/>
                </a:lnTo>
                <a:lnTo>
                  <a:pt x="28320" y="18560"/>
                </a:lnTo>
                <a:lnTo>
                  <a:pt x="28320" y="18550"/>
                </a:lnTo>
                <a:lnTo>
                  <a:pt x="28310" y="18550"/>
                </a:lnTo>
                <a:lnTo>
                  <a:pt x="28300" y="18540"/>
                </a:lnTo>
                <a:lnTo>
                  <a:pt x="28290" y="18540"/>
                </a:lnTo>
                <a:lnTo>
                  <a:pt x="28290" y="18530"/>
                </a:lnTo>
                <a:lnTo>
                  <a:pt x="28300" y="18530"/>
                </a:lnTo>
                <a:lnTo>
                  <a:pt x="28300" y="18520"/>
                </a:lnTo>
                <a:lnTo>
                  <a:pt x="28300" y="18510"/>
                </a:lnTo>
                <a:lnTo>
                  <a:pt x="28290" y="18500"/>
                </a:lnTo>
                <a:lnTo>
                  <a:pt x="28280" y="18500"/>
                </a:lnTo>
                <a:lnTo>
                  <a:pt x="28280" y="18490"/>
                </a:lnTo>
                <a:lnTo>
                  <a:pt x="28270" y="18490"/>
                </a:lnTo>
                <a:lnTo>
                  <a:pt x="28260" y="18490"/>
                </a:lnTo>
                <a:lnTo>
                  <a:pt x="28260" y="18480"/>
                </a:lnTo>
                <a:lnTo>
                  <a:pt x="28250" y="18480"/>
                </a:lnTo>
                <a:lnTo>
                  <a:pt x="28250" y="18470"/>
                </a:lnTo>
                <a:lnTo>
                  <a:pt x="28240" y="18470"/>
                </a:lnTo>
                <a:lnTo>
                  <a:pt x="28240" y="18460"/>
                </a:lnTo>
                <a:lnTo>
                  <a:pt x="28240" y="18450"/>
                </a:lnTo>
                <a:lnTo>
                  <a:pt x="28230" y="18450"/>
                </a:lnTo>
                <a:lnTo>
                  <a:pt x="28230" y="18440"/>
                </a:lnTo>
                <a:lnTo>
                  <a:pt x="28220" y="18430"/>
                </a:lnTo>
                <a:lnTo>
                  <a:pt x="28230" y="18420"/>
                </a:lnTo>
                <a:lnTo>
                  <a:pt x="28220" y="18410"/>
                </a:lnTo>
                <a:lnTo>
                  <a:pt x="28210" y="18400"/>
                </a:lnTo>
                <a:lnTo>
                  <a:pt x="28210" y="18390"/>
                </a:lnTo>
                <a:lnTo>
                  <a:pt x="28200" y="18390"/>
                </a:lnTo>
                <a:lnTo>
                  <a:pt x="28200" y="18380"/>
                </a:lnTo>
                <a:lnTo>
                  <a:pt x="28190" y="18380"/>
                </a:lnTo>
                <a:lnTo>
                  <a:pt x="28180" y="18370"/>
                </a:lnTo>
                <a:lnTo>
                  <a:pt x="28170" y="18360"/>
                </a:lnTo>
                <a:lnTo>
                  <a:pt x="28160" y="18350"/>
                </a:lnTo>
                <a:lnTo>
                  <a:pt x="28150" y="18340"/>
                </a:lnTo>
                <a:lnTo>
                  <a:pt x="28150" y="18330"/>
                </a:lnTo>
                <a:lnTo>
                  <a:pt x="28140" y="18330"/>
                </a:lnTo>
                <a:lnTo>
                  <a:pt x="28130" y="18330"/>
                </a:lnTo>
                <a:lnTo>
                  <a:pt x="28130" y="18320"/>
                </a:lnTo>
                <a:lnTo>
                  <a:pt x="28120" y="18320"/>
                </a:lnTo>
                <a:lnTo>
                  <a:pt x="28100" y="18310"/>
                </a:lnTo>
                <a:lnTo>
                  <a:pt x="28100" y="18300"/>
                </a:lnTo>
                <a:lnTo>
                  <a:pt x="28090" y="18300"/>
                </a:lnTo>
                <a:lnTo>
                  <a:pt x="28100" y="18280"/>
                </a:lnTo>
                <a:lnTo>
                  <a:pt x="28100" y="18270"/>
                </a:lnTo>
                <a:lnTo>
                  <a:pt x="28100" y="18250"/>
                </a:lnTo>
                <a:lnTo>
                  <a:pt x="28100" y="18240"/>
                </a:lnTo>
                <a:lnTo>
                  <a:pt x="28100" y="18230"/>
                </a:lnTo>
                <a:lnTo>
                  <a:pt x="28100" y="18220"/>
                </a:lnTo>
                <a:lnTo>
                  <a:pt x="28100" y="18210"/>
                </a:lnTo>
                <a:lnTo>
                  <a:pt x="28100" y="18190"/>
                </a:lnTo>
                <a:lnTo>
                  <a:pt x="28090" y="18180"/>
                </a:lnTo>
                <a:lnTo>
                  <a:pt x="28090" y="18160"/>
                </a:lnTo>
                <a:lnTo>
                  <a:pt x="28090" y="18150"/>
                </a:lnTo>
                <a:lnTo>
                  <a:pt x="28090" y="18130"/>
                </a:lnTo>
                <a:lnTo>
                  <a:pt x="28090" y="18120"/>
                </a:lnTo>
                <a:lnTo>
                  <a:pt x="28200" y="17980"/>
                </a:lnTo>
                <a:lnTo>
                  <a:pt x="28220" y="17970"/>
                </a:lnTo>
                <a:lnTo>
                  <a:pt x="28230" y="17960"/>
                </a:lnTo>
                <a:lnTo>
                  <a:pt x="28240" y="17950"/>
                </a:lnTo>
                <a:lnTo>
                  <a:pt x="28250" y="17940"/>
                </a:lnTo>
                <a:lnTo>
                  <a:pt x="28260" y="17930"/>
                </a:lnTo>
                <a:lnTo>
                  <a:pt x="28270" y="17920"/>
                </a:lnTo>
                <a:lnTo>
                  <a:pt x="28280" y="17910"/>
                </a:lnTo>
                <a:lnTo>
                  <a:pt x="28300" y="17900"/>
                </a:lnTo>
                <a:lnTo>
                  <a:pt x="28310" y="17890"/>
                </a:lnTo>
                <a:lnTo>
                  <a:pt x="28320" y="17880"/>
                </a:lnTo>
                <a:lnTo>
                  <a:pt x="28330" y="17870"/>
                </a:lnTo>
                <a:lnTo>
                  <a:pt x="28340" y="17860"/>
                </a:lnTo>
                <a:lnTo>
                  <a:pt x="28350" y="17850"/>
                </a:lnTo>
                <a:lnTo>
                  <a:pt x="28360" y="17840"/>
                </a:lnTo>
                <a:lnTo>
                  <a:pt x="28380" y="17830"/>
                </a:lnTo>
                <a:lnTo>
                  <a:pt x="28390" y="17820"/>
                </a:lnTo>
                <a:lnTo>
                  <a:pt x="28390" y="17810"/>
                </a:lnTo>
                <a:lnTo>
                  <a:pt x="28400" y="17810"/>
                </a:lnTo>
                <a:lnTo>
                  <a:pt x="28410" y="17800"/>
                </a:lnTo>
                <a:lnTo>
                  <a:pt x="28420" y="17790"/>
                </a:lnTo>
                <a:lnTo>
                  <a:pt x="28420" y="17770"/>
                </a:lnTo>
                <a:lnTo>
                  <a:pt x="28420" y="17760"/>
                </a:lnTo>
                <a:lnTo>
                  <a:pt x="28420" y="17740"/>
                </a:lnTo>
                <a:lnTo>
                  <a:pt x="28420" y="17720"/>
                </a:lnTo>
                <a:lnTo>
                  <a:pt x="28420" y="17710"/>
                </a:lnTo>
                <a:lnTo>
                  <a:pt x="28420" y="17690"/>
                </a:lnTo>
                <a:lnTo>
                  <a:pt x="28420" y="17670"/>
                </a:lnTo>
                <a:lnTo>
                  <a:pt x="28420" y="17660"/>
                </a:lnTo>
                <a:lnTo>
                  <a:pt x="28420" y="17650"/>
                </a:lnTo>
                <a:lnTo>
                  <a:pt x="28420" y="17640"/>
                </a:lnTo>
                <a:lnTo>
                  <a:pt x="28420" y="17630"/>
                </a:lnTo>
                <a:lnTo>
                  <a:pt x="28420" y="17620"/>
                </a:lnTo>
                <a:lnTo>
                  <a:pt x="28420" y="17610"/>
                </a:lnTo>
                <a:lnTo>
                  <a:pt x="28420" y="17600"/>
                </a:lnTo>
                <a:lnTo>
                  <a:pt x="28420" y="17590"/>
                </a:lnTo>
                <a:lnTo>
                  <a:pt x="28420" y="17580"/>
                </a:lnTo>
                <a:lnTo>
                  <a:pt x="28420" y="17560"/>
                </a:lnTo>
                <a:lnTo>
                  <a:pt x="28420" y="17550"/>
                </a:lnTo>
                <a:lnTo>
                  <a:pt x="28420" y="17530"/>
                </a:lnTo>
                <a:lnTo>
                  <a:pt x="28420" y="17510"/>
                </a:lnTo>
                <a:lnTo>
                  <a:pt x="28420" y="17500"/>
                </a:lnTo>
                <a:lnTo>
                  <a:pt x="28420" y="17490"/>
                </a:lnTo>
                <a:lnTo>
                  <a:pt x="28420" y="17470"/>
                </a:lnTo>
                <a:lnTo>
                  <a:pt x="28410" y="17460"/>
                </a:lnTo>
                <a:lnTo>
                  <a:pt x="28420" y="17440"/>
                </a:lnTo>
                <a:lnTo>
                  <a:pt x="28410" y="17430"/>
                </a:lnTo>
                <a:lnTo>
                  <a:pt x="28410" y="17410"/>
                </a:lnTo>
                <a:lnTo>
                  <a:pt x="28410" y="17400"/>
                </a:lnTo>
                <a:lnTo>
                  <a:pt x="28410" y="17380"/>
                </a:lnTo>
                <a:lnTo>
                  <a:pt x="28400" y="17370"/>
                </a:lnTo>
                <a:lnTo>
                  <a:pt x="28400" y="17350"/>
                </a:lnTo>
                <a:lnTo>
                  <a:pt x="28400" y="17340"/>
                </a:lnTo>
                <a:lnTo>
                  <a:pt x="28400" y="17320"/>
                </a:lnTo>
                <a:lnTo>
                  <a:pt x="28400" y="17310"/>
                </a:lnTo>
                <a:lnTo>
                  <a:pt x="28390" y="17290"/>
                </a:lnTo>
                <a:lnTo>
                  <a:pt x="28390" y="17280"/>
                </a:lnTo>
                <a:lnTo>
                  <a:pt x="28390" y="17260"/>
                </a:lnTo>
                <a:lnTo>
                  <a:pt x="28390" y="17240"/>
                </a:lnTo>
                <a:lnTo>
                  <a:pt x="28380" y="17230"/>
                </a:lnTo>
                <a:lnTo>
                  <a:pt x="28380" y="17210"/>
                </a:lnTo>
                <a:lnTo>
                  <a:pt x="28380" y="17200"/>
                </a:lnTo>
                <a:lnTo>
                  <a:pt x="28380" y="17180"/>
                </a:lnTo>
                <a:lnTo>
                  <a:pt x="28370" y="17170"/>
                </a:lnTo>
                <a:lnTo>
                  <a:pt x="28370" y="17150"/>
                </a:lnTo>
                <a:lnTo>
                  <a:pt x="28370" y="17140"/>
                </a:lnTo>
                <a:lnTo>
                  <a:pt x="28380" y="17130"/>
                </a:lnTo>
                <a:lnTo>
                  <a:pt x="28380" y="17110"/>
                </a:lnTo>
                <a:lnTo>
                  <a:pt x="28380" y="17100"/>
                </a:lnTo>
                <a:lnTo>
                  <a:pt x="28390" y="17080"/>
                </a:lnTo>
                <a:lnTo>
                  <a:pt x="28390" y="17070"/>
                </a:lnTo>
                <a:lnTo>
                  <a:pt x="28390" y="17050"/>
                </a:lnTo>
                <a:lnTo>
                  <a:pt x="28390" y="17040"/>
                </a:lnTo>
                <a:lnTo>
                  <a:pt x="28390" y="17030"/>
                </a:lnTo>
                <a:lnTo>
                  <a:pt x="28390" y="17020"/>
                </a:lnTo>
                <a:lnTo>
                  <a:pt x="28390" y="17010"/>
                </a:lnTo>
                <a:lnTo>
                  <a:pt x="28400" y="16990"/>
                </a:lnTo>
                <a:lnTo>
                  <a:pt x="28400" y="16980"/>
                </a:lnTo>
                <a:lnTo>
                  <a:pt x="28400" y="16960"/>
                </a:lnTo>
                <a:lnTo>
                  <a:pt x="28410" y="16950"/>
                </a:lnTo>
                <a:lnTo>
                  <a:pt x="28410" y="16930"/>
                </a:lnTo>
                <a:lnTo>
                  <a:pt x="28410" y="16910"/>
                </a:lnTo>
                <a:lnTo>
                  <a:pt x="28400" y="16900"/>
                </a:lnTo>
                <a:lnTo>
                  <a:pt x="28400" y="16880"/>
                </a:lnTo>
                <a:lnTo>
                  <a:pt x="28400" y="16870"/>
                </a:lnTo>
                <a:lnTo>
                  <a:pt x="28400" y="16850"/>
                </a:lnTo>
                <a:lnTo>
                  <a:pt x="28410" y="16840"/>
                </a:lnTo>
                <a:lnTo>
                  <a:pt x="28420" y="16840"/>
                </a:lnTo>
                <a:lnTo>
                  <a:pt x="28430" y="16830"/>
                </a:lnTo>
                <a:lnTo>
                  <a:pt x="28450" y="16820"/>
                </a:lnTo>
                <a:lnTo>
                  <a:pt x="28460" y="16820"/>
                </a:lnTo>
                <a:lnTo>
                  <a:pt x="28470" y="16810"/>
                </a:lnTo>
                <a:lnTo>
                  <a:pt x="28480" y="16800"/>
                </a:lnTo>
                <a:lnTo>
                  <a:pt x="28490" y="16790"/>
                </a:lnTo>
                <a:lnTo>
                  <a:pt x="28490" y="16770"/>
                </a:lnTo>
                <a:lnTo>
                  <a:pt x="28500" y="16760"/>
                </a:lnTo>
                <a:lnTo>
                  <a:pt x="28500" y="16740"/>
                </a:lnTo>
                <a:lnTo>
                  <a:pt x="28500" y="16730"/>
                </a:lnTo>
                <a:lnTo>
                  <a:pt x="28490" y="16710"/>
                </a:lnTo>
                <a:lnTo>
                  <a:pt x="28490" y="16700"/>
                </a:lnTo>
                <a:lnTo>
                  <a:pt x="28480" y="16680"/>
                </a:lnTo>
                <a:lnTo>
                  <a:pt x="28480" y="16670"/>
                </a:lnTo>
                <a:lnTo>
                  <a:pt x="28480" y="16650"/>
                </a:lnTo>
                <a:lnTo>
                  <a:pt x="28480" y="16640"/>
                </a:lnTo>
                <a:lnTo>
                  <a:pt x="28480" y="16620"/>
                </a:lnTo>
                <a:lnTo>
                  <a:pt x="28480" y="16610"/>
                </a:lnTo>
                <a:lnTo>
                  <a:pt x="28480" y="16590"/>
                </a:lnTo>
                <a:lnTo>
                  <a:pt x="28480" y="16580"/>
                </a:lnTo>
                <a:lnTo>
                  <a:pt x="28480" y="16570"/>
                </a:lnTo>
                <a:lnTo>
                  <a:pt x="28480" y="16560"/>
                </a:lnTo>
                <a:lnTo>
                  <a:pt x="28480" y="16550"/>
                </a:lnTo>
                <a:lnTo>
                  <a:pt x="28480" y="16530"/>
                </a:lnTo>
                <a:lnTo>
                  <a:pt x="28470" y="16510"/>
                </a:lnTo>
                <a:lnTo>
                  <a:pt x="28470" y="16500"/>
                </a:lnTo>
                <a:lnTo>
                  <a:pt x="28460" y="16490"/>
                </a:lnTo>
                <a:lnTo>
                  <a:pt x="28460" y="16470"/>
                </a:lnTo>
                <a:lnTo>
                  <a:pt x="28460" y="16450"/>
                </a:lnTo>
                <a:lnTo>
                  <a:pt x="28450" y="16440"/>
                </a:lnTo>
                <a:lnTo>
                  <a:pt x="28450" y="16420"/>
                </a:lnTo>
                <a:lnTo>
                  <a:pt x="28450" y="16410"/>
                </a:lnTo>
                <a:lnTo>
                  <a:pt x="28440" y="16400"/>
                </a:lnTo>
                <a:lnTo>
                  <a:pt x="28440" y="16380"/>
                </a:lnTo>
                <a:lnTo>
                  <a:pt x="28430" y="16370"/>
                </a:lnTo>
                <a:lnTo>
                  <a:pt x="28420" y="16350"/>
                </a:lnTo>
                <a:lnTo>
                  <a:pt x="28420" y="16340"/>
                </a:lnTo>
                <a:lnTo>
                  <a:pt x="28410" y="16320"/>
                </a:lnTo>
                <a:lnTo>
                  <a:pt x="28410" y="16310"/>
                </a:lnTo>
                <a:lnTo>
                  <a:pt x="28420" y="16290"/>
                </a:lnTo>
                <a:lnTo>
                  <a:pt x="28420" y="16280"/>
                </a:lnTo>
                <a:lnTo>
                  <a:pt x="28430" y="16270"/>
                </a:lnTo>
                <a:lnTo>
                  <a:pt x="28450" y="16250"/>
                </a:lnTo>
                <a:lnTo>
                  <a:pt x="28450" y="16240"/>
                </a:lnTo>
                <a:lnTo>
                  <a:pt x="28450" y="16220"/>
                </a:lnTo>
                <a:lnTo>
                  <a:pt x="28450" y="16210"/>
                </a:lnTo>
                <a:lnTo>
                  <a:pt x="28440" y="16200"/>
                </a:lnTo>
                <a:lnTo>
                  <a:pt x="28440" y="16190"/>
                </a:lnTo>
                <a:lnTo>
                  <a:pt x="28430" y="16180"/>
                </a:lnTo>
                <a:lnTo>
                  <a:pt x="28420" y="16160"/>
                </a:lnTo>
                <a:lnTo>
                  <a:pt x="28420" y="16140"/>
                </a:lnTo>
                <a:lnTo>
                  <a:pt x="28410" y="16130"/>
                </a:lnTo>
                <a:lnTo>
                  <a:pt x="28400" y="16110"/>
                </a:lnTo>
                <a:lnTo>
                  <a:pt x="28390" y="16110"/>
                </a:lnTo>
                <a:lnTo>
                  <a:pt x="28370" y="16110"/>
                </a:lnTo>
                <a:lnTo>
                  <a:pt x="28350" y="16110"/>
                </a:lnTo>
                <a:lnTo>
                  <a:pt x="28340" y="16110"/>
                </a:lnTo>
                <a:lnTo>
                  <a:pt x="28320" y="16120"/>
                </a:lnTo>
                <a:lnTo>
                  <a:pt x="28300" y="16130"/>
                </a:lnTo>
                <a:lnTo>
                  <a:pt x="28290" y="16130"/>
                </a:lnTo>
                <a:lnTo>
                  <a:pt x="28270" y="16130"/>
                </a:lnTo>
                <a:lnTo>
                  <a:pt x="28260" y="16130"/>
                </a:lnTo>
                <a:lnTo>
                  <a:pt x="28250" y="16130"/>
                </a:lnTo>
                <a:lnTo>
                  <a:pt x="28230" y="16130"/>
                </a:lnTo>
                <a:lnTo>
                  <a:pt x="28220" y="16130"/>
                </a:lnTo>
                <a:lnTo>
                  <a:pt x="28190" y="16130"/>
                </a:lnTo>
                <a:lnTo>
                  <a:pt x="28180" y="16130"/>
                </a:lnTo>
                <a:lnTo>
                  <a:pt x="28160" y="16130"/>
                </a:lnTo>
                <a:lnTo>
                  <a:pt x="28140" y="16120"/>
                </a:lnTo>
                <a:lnTo>
                  <a:pt x="28130" y="16130"/>
                </a:lnTo>
                <a:lnTo>
                  <a:pt x="28110" y="16130"/>
                </a:lnTo>
                <a:lnTo>
                  <a:pt x="28090" y="16130"/>
                </a:lnTo>
                <a:lnTo>
                  <a:pt x="28070" y="16130"/>
                </a:lnTo>
                <a:lnTo>
                  <a:pt x="28050" y="16120"/>
                </a:lnTo>
                <a:lnTo>
                  <a:pt x="28040" y="16120"/>
                </a:lnTo>
                <a:lnTo>
                  <a:pt x="28030" y="16120"/>
                </a:lnTo>
                <a:lnTo>
                  <a:pt x="28020" y="16120"/>
                </a:lnTo>
                <a:lnTo>
                  <a:pt x="28000" y="16120"/>
                </a:lnTo>
                <a:lnTo>
                  <a:pt x="27980" y="16130"/>
                </a:lnTo>
                <a:lnTo>
                  <a:pt x="27970" y="16140"/>
                </a:lnTo>
                <a:lnTo>
                  <a:pt x="27950" y="16130"/>
                </a:lnTo>
                <a:lnTo>
                  <a:pt x="27760" y="16180"/>
                </a:lnTo>
                <a:lnTo>
                  <a:pt x="27690" y="16230"/>
                </a:lnTo>
                <a:lnTo>
                  <a:pt x="27390" y="16450"/>
                </a:lnTo>
                <a:lnTo>
                  <a:pt x="27290" y="16520"/>
                </a:lnTo>
                <a:lnTo>
                  <a:pt x="27270" y="16520"/>
                </a:lnTo>
                <a:lnTo>
                  <a:pt x="27260" y="16520"/>
                </a:lnTo>
                <a:lnTo>
                  <a:pt x="27220" y="16520"/>
                </a:lnTo>
                <a:lnTo>
                  <a:pt x="27210" y="16510"/>
                </a:lnTo>
                <a:lnTo>
                  <a:pt x="27200" y="16500"/>
                </a:lnTo>
                <a:lnTo>
                  <a:pt x="27200" y="16490"/>
                </a:lnTo>
                <a:lnTo>
                  <a:pt x="27200" y="16480"/>
                </a:lnTo>
                <a:lnTo>
                  <a:pt x="27200" y="16470"/>
                </a:lnTo>
                <a:lnTo>
                  <a:pt x="27200" y="16460"/>
                </a:lnTo>
                <a:lnTo>
                  <a:pt x="27210" y="16460"/>
                </a:lnTo>
                <a:lnTo>
                  <a:pt x="27210" y="16450"/>
                </a:lnTo>
                <a:lnTo>
                  <a:pt x="27220" y="16440"/>
                </a:lnTo>
                <a:lnTo>
                  <a:pt x="27210" y="16440"/>
                </a:lnTo>
                <a:lnTo>
                  <a:pt x="27210" y="16430"/>
                </a:lnTo>
                <a:lnTo>
                  <a:pt x="27210" y="16420"/>
                </a:lnTo>
                <a:lnTo>
                  <a:pt x="27220" y="16420"/>
                </a:lnTo>
                <a:lnTo>
                  <a:pt x="27220" y="16410"/>
                </a:lnTo>
                <a:lnTo>
                  <a:pt x="27230" y="16400"/>
                </a:lnTo>
                <a:lnTo>
                  <a:pt x="27230" y="16380"/>
                </a:lnTo>
                <a:lnTo>
                  <a:pt x="27240" y="16360"/>
                </a:lnTo>
                <a:lnTo>
                  <a:pt x="27240" y="16350"/>
                </a:lnTo>
                <a:lnTo>
                  <a:pt x="27250" y="16350"/>
                </a:lnTo>
                <a:lnTo>
                  <a:pt x="27260" y="16340"/>
                </a:lnTo>
                <a:lnTo>
                  <a:pt x="27260" y="16330"/>
                </a:lnTo>
                <a:lnTo>
                  <a:pt x="27270" y="16320"/>
                </a:lnTo>
                <a:lnTo>
                  <a:pt x="27270" y="16310"/>
                </a:lnTo>
                <a:lnTo>
                  <a:pt x="27280" y="16290"/>
                </a:lnTo>
                <a:lnTo>
                  <a:pt x="27280" y="16270"/>
                </a:lnTo>
                <a:lnTo>
                  <a:pt x="27290" y="16270"/>
                </a:lnTo>
                <a:lnTo>
                  <a:pt x="27290" y="16260"/>
                </a:lnTo>
                <a:lnTo>
                  <a:pt x="27280" y="16250"/>
                </a:lnTo>
                <a:lnTo>
                  <a:pt x="27290" y="16250"/>
                </a:lnTo>
                <a:lnTo>
                  <a:pt x="27290" y="16240"/>
                </a:lnTo>
                <a:lnTo>
                  <a:pt x="27290" y="16230"/>
                </a:lnTo>
                <a:lnTo>
                  <a:pt x="27300" y="16220"/>
                </a:lnTo>
                <a:lnTo>
                  <a:pt x="27300" y="16210"/>
                </a:lnTo>
                <a:lnTo>
                  <a:pt x="27300" y="16200"/>
                </a:lnTo>
                <a:lnTo>
                  <a:pt x="27310" y="16200"/>
                </a:lnTo>
                <a:lnTo>
                  <a:pt x="27310" y="16190"/>
                </a:lnTo>
                <a:lnTo>
                  <a:pt x="27320" y="16190"/>
                </a:lnTo>
                <a:lnTo>
                  <a:pt x="27320" y="16180"/>
                </a:lnTo>
                <a:lnTo>
                  <a:pt x="27330" y="16180"/>
                </a:lnTo>
                <a:lnTo>
                  <a:pt x="27320" y="16160"/>
                </a:lnTo>
                <a:lnTo>
                  <a:pt x="27320" y="16150"/>
                </a:lnTo>
                <a:lnTo>
                  <a:pt x="27330" y="16130"/>
                </a:lnTo>
                <a:lnTo>
                  <a:pt x="27330" y="16110"/>
                </a:lnTo>
                <a:lnTo>
                  <a:pt x="27330" y="16100"/>
                </a:lnTo>
                <a:lnTo>
                  <a:pt x="27340" y="16090"/>
                </a:lnTo>
                <a:lnTo>
                  <a:pt x="27350" y="16080"/>
                </a:lnTo>
                <a:lnTo>
                  <a:pt x="27370" y="16070"/>
                </a:lnTo>
                <a:lnTo>
                  <a:pt x="27370" y="16060"/>
                </a:lnTo>
                <a:lnTo>
                  <a:pt x="27380" y="16040"/>
                </a:lnTo>
                <a:lnTo>
                  <a:pt x="27380" y="16030"/>
                </a:lnTo>
                <a:lnTo>
                  <a:pt x="27380" y="16020"/>
                </a:lnTo>
                <a:lnTo>
                  <a:pt x="27380" y="16010"/>
                </a:lnTo>
                <a:lnTo>
                  <a:pt x="27380" y="16000"/>
                </a:lnTo>
                <a:lnTo>
                  <a:pt x="27390" y="15990"/>
                </a:lnTo>
                <a:lnTo>
                  <a:pt x="27400" y="15970"/>
                </a:lnTo>
                <a:lnTo>
                  <a:pt x="27400" y="15960"/>
                </a:lnTo>
                <a:lnTo>
                  <a:pt x="27400" y="15950"/>
                </a:lnTo>
                <a:lnTo>
                  <a:pt x="27400" y="15940"/>
                </a:lnTo>
                <a:lnTo>
                  <a:pt x="27400" y="15930"/>
                </a:lnTo>
                <a:lnTo>
                  <a:pt x="27400" y="15920"/>
                </a:lnTo>
                <a:lnTo>
                  <a:pt x="27400" y="15910"/>
                </a:lnTo>
                <a:lnTo>
                  <a:pt x="27410" y="15910"/>
                </a:lnTo>
                <a:lnTo>
                  <a:pt x="27410" y="15900"/>
                </a:lnTo>
                <a:lnTo>
                  <a:pt x="27420" y="15890"/>
                </a:lnTo>
                <a:lnTo>
                  <a:pt x="27420" y="15880"/>
                </a:lnTo>
                <a:lnTo>
                  <a:pt x="27430" y="15870"/>
                </a:lnTo>
                <a:lnTo>
                  <a:pt x="27440" y="15860"/>
                </a:lnTo>
                <a:lnTo>
                  <a:pt x="27440" y="15850"/>
                </a:lnTo>
                <a:lnTo>
                  <a:pt x="27450" y="15840"/>
                </a:lnTo>
                <a:lnTo>
                  <a:pt x="27450" y="15830"/>
                </a:lnTo>
                <a:lnTo>
                  <a:pt x="27460" y="15820"/>
                </a:lnTo>
                <a:lnTo>
                  <a:pt x="27470" y="15800"/>
                </a:lnTo>
                <a:lnTo>
                  <a:pt x="27470" y="15790"/>
                </a:lnTo>
                <a:lnTo>
                  <a:pt x="27470" y="15780"/>
                </a:lnTo>
                <a:lnTo>
                  <a:pt x="27480" y="15770"/>
                </a:lnTo>
                <a:lnTo>
                  <a:pt x="27480" y="15760"/>
                </a:lnTo>
                <a:lnTo>
                  <a:pt x="27480" y="15750"/>
                </a:lnTo>
                <a:lnTo>
                  <a:pt x="27480" y="15740"/>
                </a:lnTo>
                <a:lnTo>
                  <a:pt x="27480" y="15730"/>
                </a:lnTo>
                <a:lnTo>
                  <a:pt x="27490" y="15730"/>
                </a:lnTo>
                <a:lnTo>
                  <a:pt x="27490" y="15720"/>
                </a:lnTo>
                <a:lnTo>
                  <a:pt x="27490" y="15710"/>
                </a:lnTo>
                <a:lnTo>
                  <a:pt x="27490" y="15700"/>
                </a:lnTo>
                <a:lnTo>
                  <a:pt x="27490" y="15690"/>
                </a:lnTo>
                <a:lnTo>
                  <a:pt x="27500" y="15680"/>
                </a:lnTo>
                <a:lnTo>
                  <a:pt x="27500" y="15670"/>
                </a:lnTo>
                <a:lnTo>
                  <a:pt x="27500" y="15660"/>
                </a:lnTo>
                <a:lnTo>
                  <a:pt x="27510" y="15650"/>
                </a:lnTo>
                <a:lnTo>
                  <a:pt x="27510" y="15640"/>
                </a:lnTo>
                <a:lnTo>
                  <a:pt x="27520" y="15630"/>
                </a:lnTo>
                <a:lnTo>
                  <a:pt x="27520" y="15620"/>
                </a:lnTo>
                <a:lnTo>
                  <a:pt x="27510" y="15610"/>
                </a:lnTo>
                <a:lnTo>
                  <a:pt x="27510" y="15600"/>
                </a:lnTo>
                <a:lnTo>
                  <a:pt x="27520" y="15600"/>
                </a:lnTo>
                <a:lnTo>
                  <a:pt x="27530" y="15590"/>
                </a:lnTo>
                <a:lnTo>
                  <a:pt x="27540" y="15580"/>
                </a:lnTo>
                <a:lnTo>
                  <a:pt x="27540" y="15570"/>
                </a:lnTo>
                <a:lnTo>
                  <a:pt x="27550" y="15550"/>
                </a:lnTo>
                <a:lnTo>
                  <a:pt x="27550" y="15530"/>
                </a:lnTo>
                <a:lnTo>
                  <a:pt x="27560" y="15520"/>
                </a:lnTo>
                <a:lnTo>
                  <a:pt x="27560" y="15510"/>
                </a:lnTo>
                <a:lnTo>
                  <a:pt x="27570" y="15510"/>
                </a:lnTo>
                <a:lnTo>
                  <a:pt x="27570" y="15500"/>
                </a:lnTo>
                <a:lnTo>
                  <a:pt x="27570" y="15490"/>
                </a:lnTo>
                <a:lnTo>
                  <a:pt x="27570" y="15480"/>
                </a:lnTo>
                <a:lnTo>
                  <a:pt x="27580" y="15470"/>
                </a:lnTo>
                <a:lnTo>
                  <a:pt x="27590" y="15460"/>
                </a:lnTo>
                <a:lnTo>
                  <a:pt x="27600" y="15450"/>
                </a:lnTo>
                <a:lnTo>
                  <a:pt x="27600" y="15440"/>
                </a:lnTo>
                <a:lnTo>
                  <a:pt x="27600" y="15430"/>
                </a:lnTo>
                <a:lnTo>
                  <a:pt x="27600" y="15420"/>
                </a:lnTo>
                <a:lnTo>
                  <a:pt x="27600" y="15410"/>
                </a:lnTo>
                <a:lnTo>
                  <a:pt x="27600" y="15400"/>
                </a:lnTo>
                <a:lnTo>
                  <a:pt x="27600" y="15390"/>
                </a:lnTo>
                <a:lnTo>
                  <a:pt x="27600" y="15380"/>
                </a:lnTo>
                <a:lnTo>
                  <a:pt x="27600" y="15370"/>
                </a:lnTo>
                <a:lnTo>
                  <a:pt x="27610" y="15370"/>
                </a:lnTo>
                <a:lnTo>
                  <a:pt x="27610" y="15360"/>
                </a:lnTo>
                <a:lnTo>
                  <a:pt x="27610" y="15350"/>
                </a:lnTo>
                <a:lnTo>
                  <a:pt x="27620" y="15340"/>
                </a:lnTo>
                <a:lnTo>
                  <a:pt x="27610" y="15340"/>
                </a:lnTo>
                <a:lnTo>
                  <a:pt x="27620" y="15340"/>
                </a:lnTo>
                <a:lnTo>
                  <a:pt x="27620" y="15330"/>
                </a:lnTo>
                <a:lnTo>
                  <a:pt x="27630" y="15330"/>
                </a:lnTo>
                <a:lnTo>
                  <a:pt x="27630" y="15320"/>
                </a:lnTo>
                <a:lnTo>
                  <a:pt x="27630" y="15310"/>
                </a:lnTo>
                <a:lnTo>
                  <a:pt x="27630" y="15300"/>
                </a:lnTo>
                <a:lnTo>
                  <a:pt x="27640" y="15300"/>
                </a:lnTo>
                <a:lnTo>
                  <a:pt x="27640" y="15290"/>
                </a:lnTo>
                <a:lnTo>
                  <a:pt x="27650" y="15290"/>
                </a:lnTo>
                <a:lnTo>
                  <a:pt x="27650" y="15280"/>
                </a:lnTo>
                <a:lnTo>
                  <a:pt x="27660" y="15270"/>
                </a:lnTo>
                <a:lnTo>
                  <a:pt x="27670" y="15260"/>
                </a:lnTo>
                <a:lnTo>
                  <a:pt x="27680" y="15260"/>
                </a:lnTo>
                <a:lnTo>
                  <a:pt x="27690" y="15260"/>
                </a:lnTo>
                <a:lnTo>
                  <a:pt x="27690" y="15250"/>
                </a:lnTo>
                <a:lnTo>
                  <a:pt x="27690" y="15240"/>
                </a:lnTo>
                <a:lnTo>
                  <a:pt x="27690" y="15230"/>
                </a:lnTo>
                <a:lnTo>
                  <a:pt x="27700" y="15230"/>
                </a:lnTo>
                <a:lnTo>
                  <a:pt x="27710" y="15230"/>
                </a:lnTo>
                <a:lnTo>
                  <a:pt x="27710" y="15220"/>
                </a:lnTo>
                <a:lnTo>
                  <a:pt x="27720" y="15220"/>
                </a:lnTo>
                <a:lnTo>
                  <a:pt x="27720" y="15210"/>
                </a:lnTo>
                <a:lnTo>
                  <a:pt x="27730" y="15210"/>
                </a:lnTo>
                <a:lnTo>
                  <a:pt x="27730" y="15200"/>
                </a:lnTo>
                <a:lnTo>
                  <a:pt x="27740" y="15190"/>
                </a:lnTo>
                <a:lnTo>
                  <a:pt x="27740" y="15180"/>
                </a:lnTo>
                <a:lnTo>
                  <a:pt x="27740" y="15170"/>
                </a:lnTo>
                <a:lnTo>
                  <a:pt x="27740" y="15160"/>
                </a:lnTo>
                <a:lnTo>
                  <a:pt x="27750" y="15160"/>
                </a:lnTo>
                <a:lnTo>
                  <a:pt x="27750" y="15150"/>
                </a:lnTo>
                <a:lnTo>
                  <a:pt x="27760" y="15150"/>
                </a:lnTo>
                <a:lnTo>
                  <a:pt x="27770" y="15150"/>
                </a:lnTo>
                <a:lnTo>
                  <a:pt x="27770" y="15140"/>
                </a:lnTo>
                <a:lnTo>
                  <a:pt x="27780" y="15130"/>
                </a:lnTo>
                <a:lnTo>
                  <a:pt x="27790" y="15120"/>
                </a:lnTo>
                <a:lnTo>
                  <a:pt x="27800" y="15110"/>
                </a:lnTo>
                <a:lnTo>
                  <a:pt x="27800" y="15100"/>
                </a:lnTo>
                <a:lnTo>
                  <a:pt x="27810" y="15100"/>
                </a:lnTo>
                <a:lnTo>
                  <a:pt x="27810" y="15090"/>
                </a:lnTo>
                <a:lnTo>
                  <a:pt x="27810" y="15080"/>
                </a:lnTo>
                <a:lnTo>
                  <a:pt x="27800" y="15080"/>
                </a:lnTo>
                <a:lnTo>
                  <a:pt x="27810" y="15070"/>
                </a:lnTo>
                <a:lnTo>
                  <a:pt x="27820" y="15070"/>
                </a:lnTo>
                <a:lnTo>
                  <a:pt x="27830" y="15060"/>
                </a:lnTo>
                <a:lnTo>
                  <a:pt x="27840" y="15060"/>
                </a:lnTo>
                <a:lnTo>
                  <a:pt x="27840" y="15050"/>
                </a:lnTo>
                <a:lnTo>
                  <a:pt x="27840" y="15040"/>
                </a:lnTo>
                <a:lnTo>
                  <a:pt x="27850" y="15040"/>
                </a:lnTo>
                <a:lnTo>
                  <a:pt x="27850" y="15030"/>
                </a:lnTo>
                <a:lnTo>
                  <a:pt x="27860" y="15020"/>
                </a:lnTo>
                <a:lnTo>
                  <a:pt x="27860" y="15010"/>
                </a:lnTo>
                <a:lnTo>
                  <a:pt x="27860" y="15000"/>
                </a:lnTo>
                <a:lnTo>
                  <a:pt x="27860" y="14990"/>
                </a:lnTo>
                <a:lnTo>
                  <a:pt x="27870" y="14990"/>
                </a:lnTo>
                <a:lnTo>
                  <a:pt x="27870" y="14970"/>
                </a:lnTo>
                <a:lnTo>
                  <a:pt x="27870" y="14960"/>
                </a:lnTo>
                <a:lnTo>
                  <a:pt x="27870" y="14950"/>
                </a:lnTo>
                <a:lnTo>
                  <a:pt x="27880" y="14950"/>
                </a:lnTo>
                <a:lnTo>
                  <a:pt x="27870" y="14940"/>
                </a:lnTo>
                <a:lnTo>
                  <a:pt x="27880" y="14930"/>
                </a:lnTo>
                <a:lnTo>
                  <a:pt x="27880" y="14920"/>
                </a:lnTo>
                <a:lnTo>
                  <a:pt x="27880" y="14910"/>
                </a:lnTo>
                <a:lnTo>
                  <a:pt x="27890" y="14900"/>
                </a:lnTo>
                <a:lnTo>
                  <a:pt x="27890" y="14890"/>
                </a:lnTo>
                <a:lnTo>
                  <a:pt x="27890" y="14880"/>
                </a:lnTo>
                <a:lnTo>
                  <a:pt x="27890" y="14870"/>
                </a:lnTo>
                <a:lnTo>
                  <a:pt x="27890" y="14860"/>
                </a:lnTo>
                <a:lnTo>
                  <a:pt x="27890" y="14850"/>
                </a:lnTo>
                <a:lnTo>
                  <a:pt x="27900" y="14840"/>
                </a:lnTo>
                <a:lnTo>
                  <a:pt x="27910" y="14840"/>
                </a:lnTo>
                <a:lnTo>
                  <a:pt x="27920" y="14840"/>
                </a:lnTo>
                <a:lnTo>
                  <a:pt x="27920" y="14830"/>
                </a:lnTo>
                <a:lnTo>
                  <a:pt x="27930" y="14830"/>
                </a:lnTo>
                <a:lnTo>
                  <a:pt x="27930" y="14820"/>
                </a:lnTo>
                <a:lnTo>
                  <a:pt x="27920" y="14820"/>
                </a:lnTo>
                <a:lnTo>
                  <a:pt x="27920" y="14810"/>
                </a:lnTo>
                <a:lnTo>
                  <a:pt x="27930" y="14800"/>
                </a:lnTo>
                <a:lnTo>
                  <a:pt x="27930" y="14790"/>
                </a:lnTo>
                <a:lnTo>
                  <a:pt x="27930" y="14780"/>
                </a:lnTo>
                <a:lnTo>
                  <a:pt x="27940" y="14780"/>
                </a:lnTo>
                <a:lnTo>
                  <a:pt x="27940" y="14770"/>
                </a:lnTo>
                <a:lnTo>
                  <a:pt x="27940" y="14760"/>
                </a:lnTo>
                <a:lnTo>
                  <a:pt x="27940" y="14750"/>
                </a:lnTo>
                <a:lnTo>
                  <a:pt x="27940" y="14740"/>
                </a:lnTo>
                <a:lnTo>
                  <a:pt x="27940" y="14730"/>
                </a:lnTo>
                <a:lnTo>
                  <a:pt x="27940" y="14720"/>
                </a:lnTo>
                <a:lnTo>
                  <a:pt x="27950" y="14720"/>
                </a:lnTo>
                <a:lnTo>
                  <a:pt x="27950" y="14710"/>
                </a:lnTo>
                <a:lnTo>
                  <a:pt x="27960" y="14700"/>
                </a:lnTo>
                <a:lnTo>
                  <a:pt x="27970" y="14690"/>
                </a:lnTo>
                <a:lnTo>
                  <a:pt x="27980" y="14680"/>
                </a:lnTo>
                <a:lnTo>
                  <a:pt x="27990" y="14670"/>
                </a:lnTo>
                <a:lnTo>
                  <a:pt x="28010" y="14660"/>
                </a:lnTo>
                <a:lnTo>
                  <a:pt x="28020" y="14660"/>
                </a:lnTo>
                <a:lnTo>
                  <a:pt x="28040" y="14650"/>
                </a:lnTo>
                <a:lnTo>
                  <a:pt x="28050" y="14640"/>
                </a:lnTo>
                <a:lnTo>
                  <a:pt x="28060" y="14650"/>
                </a:lnTo>
                <a:lnTo>
                  <a:pt x="28070" y="14640"/>
                </a:lnTo>
                <a:lnTo>
                  <a:pt x="28070" y="14630"/>
                </a:lnTo>
                <a:lnTo>
                  <a:pt x="28080" y="14630"/>
                </a:lnTo>
                <a:lnTo>
                  <a:pt x="28090" y="14630"/>
                </a:lnTo>
                <a:lnTo>
                  <a:pt x="28100" y="14620"/>
                </a:lnTo>
                <a:lnTo>
                  <a:pt x="28110" y="14620"/>
                </a:lnTo>
                <a:lnTo>
                  <a:pt x="28110" y="14630"/>
                </a:lnTo>
                <a:lnTo>
                  <a:pt x="28110" y="14640"/>
                </a:lnTo>
                <a:lnTo>
                  <a:pt x="28120" y="14640"/>
                </a:lnTo>
                <a:lnTo>
                  <a:pt x="28120" y="14630"/>
                </a:lnTo>
                <a:lnTo>
                  <a:pt x="28130" y="14630"/>
                </a:lnTo>
                <a:lnTo>
                  <a:pt x="28140" y="14630"/>
                </a:lnTo>
                <a:lnTo>
                  <a:pt x="28140" y="14620"/>
                </a:lnTo>
                <a:lnTo>
                  <a:pt x="28150" y="14610"/>
                </a:lnTo>
                <a:lnTo>
                  <a:pt x="28150" y="14600"/>
                </a:lnTo>
                <a:lnTo>
                  <a:pt x="28150" y="14590"/>
                </a:lnTo>
                <a:lnTo>
                  <a:pt x="28160" y="14590"/>
                </a:lnTo>
                <a:lnTo>
                  <a:pt x="28160" y="14580"/>
                </a:lnTo>
                <a:lnTo>
                  <a:pt x="28160" y="14570"/>
                </a:lnTo>
                <a:lnTo>
                  <a:pt x="28170" y="14570"/>
                </a:lnTo>
                <a:lnTo>
                  <a:pt x="28180" y="14570"/>
                </a:lnTo>
                <a:lnTo>
                  <a:pt x="28180" y="14560"/>
                </a:lnTo>
                <a:lnTo>
                  <a:pt x="28190" y="14560"/>
                </a:lnTo>
                <a:lnTo>
                  <a:pt x="28190" y="14550"/>
                </a:lnTo>
                <a:lnTo>
                  <a:pt x="28180" y="14550"/>
                </a:lnTo>
                <a:lnTo>
                  <a:pt x="28180" y="14540"/>
                </a:lnTo>
                <a:lnTo>
                  <a:pt x="28180" y="14530"/>
                </a:lnTo>
                <a:lnTo>
                  <a:pt x="28190" y="14530"/>
                </a:lnTo>
                <a:lnTo>
                  <a:pt x="28200" y="14520"/>
                </a:lnTo>
                <a:lnTo>
                  <a:pt x="28200" y="14510"/>
                </a:lnTo>
                <a:lnTo>
                  <a:pt x="28200" y="14500"/>
                </a:lnTo>
                <a:lnTo>
                  <a:pt x="28190" y="14500"/>
                </a:lnTo>
                <a:lnTo>
                  <a:pt x="28190" y="14490"/>
                </a:lnTo>
                <a:lnTo>
                  <a:pt x="28200" y="14490"/>
                </a:lnTo>
                <a:lnTo>
                  <a:pt x="28200" y="14480"/>
                </a:lnTo>
                <a:lnTo>
                  <a:pt x="28200" y="14470"/>
                </a:lnTo>
                <a:lnTo>
                  <a:pt x="28210" y="14470"/>
                </a:lnTo>
                <a:lnTo>
                  <a:pt x="28220" y="14470"/>
                </a:lnTo>
                <a:lnTo>
                  <a:pt x="28220" y="14460"/>
                </a:lnTo>
                <a:lnTo>
                  <a:pt x="28220" y="14450"/>
                </a:lnTo>
                <a:lnTo>
                  <a:pt x="28220" y="14440"/>
                </a:lnTo>
                <a:lnTo>
                  <a:pt x="28230" y="14440"/>
                </a:lnTo>
                <a:lnTo>
                  <a:pt x="28230" y="14430"/>
                </a:lnTo>
                <a:lnTo>
                  <a:pt x="28230" y="14420"/>
                </a:lnTo>
                <a:lnTo>
                  <a:pt x="28230" y="14410"/>
                </a:lnTo>
                <a:lnTo>
                  <a:pt x="28230" y="14400"/>
                </a:lnTo>
                <a:lnTo>
                  <a:pt x="28240" y="14390"/>
                </a:lnTo>
                <a:lnTo>
                  <a:pt x="28230" y="14390"/>
                </a:lnTo>
                <a:lnTo>
                  <a:pt x="28230" y="14380"/>
                </a:lnTo>
                <a:lnTo>
                  <a:pt x="28230" y="14370"/>
                </a:lnTo>
                <a:lnTo>
                  <a:pt x="28230" y="14360"/>
                </a:lnTo>
                <a:lnTo>
                  <a:pt x="28250" y="14350"/>
                </a:lnTo>
                <a:lnTo>
                  <a:pt x="28250" y="14340"/>
                </a:lnTo>
                <a:lnTo>
                  <a:pt x="28260" y="14340"/>
                </a:lnTo>
                <a:lnTo>
                  <a:pt x="28260" y="14350"/>
                </a:lnTo>
                <a:lnTo>
                  <a:pt x="28270" y="14350"/>
                </a:lnTo>
                <a:lnTo>
                  <a:pt x="28270" y="14340"/>
                </a:lnTo>
                <a:lnTo>
                  <a:pt x="28270" y="14330"/>
                </a:lnTo>
                <a:lnTo>
                  <a:pt x="28260" y="14330"/>
                </a:lnTo>
                <a:lnTo>
                  <a:pt x="28270" y="14330"/>
                </a:lnTo>
                <a:lnTo>
                  <a:pt x="28270" y="14320"/>
                </a:lnTo>
                <a:lnTo>
                  <a:pt x="28280" y="14320"/>
                </a:lnTo>
                <a:lnTo>
                  <a:pt x="28290" y="14320"/>
                </a:lnTo>
                <a:lnTo>
                  <a:pt x="28290" y="14330"/>
                </a:lnTo>
                <a:lnTo>
                  <a:pt x="28290" y="14320"/>
                </a:lnTo>
                <a:lnTo>
                  <a:pt x="28300" y="14320"/>
                </a:lnTo>
                <a:lnTo>
                  <a:pt x="28300" y="14310"/>
                </a:lnTo>
                <a:lnTo>
                  <a:pt x="28310" y="14310"/>
                </a:lnTo>
                <a:lnTo>
                  <a:pt x="28320" y="14310"/>
                </a:lnTo>
                <a:lnTo>
                  <a:pt x="28330" y="14310"/>
                </a:lnTo>
                <a:lnTo>
                  <a:pt x="28340" y="14300"/>
                </a:lnTo>
                <a:lnTo>
                  <a:pt x="28350" y="14300"/>
                </a:lnTo>
                <a:lnTo>
                  <a:pt x="28360" y="14300"/>
                </a:lnTo>
                <a:lnTo>
                  <a:pt x="28370" y="14300"/>
                </a:lnTo>
                <a:lnTo>
                  <a:pt x="28370" y="14310"/>
                </a:lnTo>
                <a:lnTo>
                  <a:pt x="28380" y="14300"/>
                </a:lnTo>
                <a:lnTo>
                  <a:pt x="28390" y="14300"/>
                </a:lnTo>
                <a:lnTo>
                  <a:pt x="28390" y="14310"/>
                </a:lnTo>
                <a:lnTo>
                  <a:pt x="28380" y="14310"/>
                </a:lnTo>
                <a:lnTo>
                  <a:pt x="28390" y="14310"/>
                </a:lnTo>
                <a:lnTo>
                  <a:pt x="28400" y="14310"/>
                </a:lnTo>
                <a:lnTo>
                  <a:pt x="28410" y="14310"/>
                </a:lnTo>
                <a:lnTo>
                  <a:pt x="28420" y="14310"/>
                </a:lnTo>
                <a:lnTo>
                  <a:pt x="28420" y="14320"/>
                </a:lnTo>
                <a:lnTo>
                  <a:pt x="28430" y="14310"/>
                </a:lnTo>
                <a:lnTo>
                  <a:pt x="28430" y="14300"/>
                </a:lnTo>
                <a:lnTo>
                  <a:pt x="28440" y="14300"/>
                </a:lnTo>
                <a:lnTo>
                  <a:pt x="28440" y="14290"/>
                </a:lnTo>
                <a:lnTo>
                  <a:pt x="28440" y="14280"/>
                </a:lnTo>
                <a:lnTo>
                  <a:pt x="28440" y="14270"/>
                </a:lnTo>
                <a:lnTo>
                  <a:pt x="28440" y="14260"/>
                </a:lnTo>
                <a:lnTo>
                  <a:pt x="28440" y="14250"/>
                </a:lnTo>
                <a:lnTo>
                  <a:pt x="28430" y="14250"/>
                </a:lnTo>
                <a:lnTo>
                  <a:pt x="28430" y="14260"/>
                </a:lnTo>
                <a:lnTo>
                  <a:pt x="28430" y="14250"/>
                </a:lnTo>
                <a:lnTo>
                  <a:pt x="28430" y="14240"/>
                </a:lnTo>
                <a:lnTo>
                  <a:pt x="28440" y="14240"/>
                </a:lnTo>
                <a:lnTo>
                  <a:pt x="28440" y="14230"/>
                </a:lnTo>
                <a:lnTo>
                  <a:pt x="28430" y="14230"/>
                </a:lnTo>
                <a:lnTo>
                  <a:pt x="28430" y="14220"/>
                </a:lnTo>
                <a:lnTo>
                  <a:pt x="28440" y="14220"/>
                </a:lnTo>
                <a:lnTo>
                  <a:pt x="28450" y="14220"/>
                </a:lnTo>
                <a:lnTo>
                  <a:pt x="28450" y="14210"/>
                </a:lnTo>
                <a:lnTo>
                  <a:pt x="28450" y="14200"/>
                </a:lnTo>
                <a:lnTo>
                  <a:pt x="28450" y="14190"/>
                </a:lnTo>
                <a:lnTo>
                  <a:pt x="28460" y="14190"/>
                </a:lnTo>
                <a:lnTo>
                  <a:pt x="28460" y="14180"/>
                </a:lnTo>
                <a:lnTo>
                  <a:pt x="28470" y="14170"/>
                </a:lnTo>
                <a:lnTo>
                  <a:pt x="28470" y="14160"/>
                </a:lnTo>
                <a:lnTo>
                  <a:pt x="28480" y="14160"/>
                </a:lnTo>
                <a:lnTo>
                  <a:pt x="28490" y="14160"/>
                </a:lnTo>
                <a:lnTo>
                  <a:pt x="28500" y="14150"/>
                </a:lnTo>
                <a:lnTo>
                  <a:pt x="28510" y="14150"/>
                </a:lnTo>
                <a:lnTo>
                  <a:pt x="28520" y="14140"/>
                </a:lnTo>
                <a:lnTo>
                  <a:pt x="28530" y="14140"/>
                </a:lnTo>
                <a:lnTo>
                  <a:pt x="28540" y="14130"/>
                </a:lnTo>
                <a:lnTo>
                  <a:pt x="28550" y="14120"/>
                </a:lnTo>
                <a:lnTo>
                  <a:pt x="28550" y="14110"/>
                </a:lnTo>
                <a:lnTo>
                  <a:pt x="28560" y="14110"/>
                </a:lnTo>
                <a:lnTo>
                  <a:pt x="28560" y="14100"/>
                </a:lnTo>
                <a:lnTo>
                  <a:pt x="28570" y="14100"/>
                </a:lnTo>
                <a:lnTo>
                  <a:pt x="28570" y="14090"/>
                </a:lnTo>
                <a:lnTo>
                  <a:pt x="28580" y="14090"/>
                </a:lnTo>
                <a:lnTo>
                  <a:pt x="28590" y="14090"/>
                </a:lnTo>
                <a:lnTo>
                  <a:pt x="28590" y="14080"/>
                </a:lnTo>
                <a:lnTo>
                  <a:pt x="28590" y="14070"/>
                </a:lnTo>
                <a:lnTo>
                  <a:pt x="28590" y="14060"/>
                </a:lnTo>
                <a:lnTo>
                  <a:pt x="28590" y="14050"/>
                </a:lnTo>
                <a:lnTo>
                  <a:pt x="28590" y="14040"/>
                </a:lnTo>
                <a:lnTo>
                  <a:pt x="28590" y="14030"/>
                </a:lnTo>
                <a:lnTo>
                  <a:pt x="28600" y="14030"/>
                </a:lnTo>
                <a:lnTo>
                  <a:pt x="28600" y="14020"/>
                </a:lnTo>
                <a:lnTo>
                  <a:pt x="28600" y="14010"/>
                </a:lnTo>
                <a:lnTo>
                  <a:pt x="28590" y="14010"/>
                </a:lnTo>
                <a:lnTo>
                  <a:pt x="28590" y="14000"/>
                </a:lnTo>
                <a:lnTo>
                  <a:pt x="28580" y="14000"/>
                </a:lnTo>
                <a:lnTo>
                  <a:pt x="28580" y="13990"/>
                </a:lnTo>
                <a:lnTo>
                  <a:pt x="28590" y="13990"/>
                </a:lnTo>
                <a:lnTo>
                  <a:pt x="28590" y="13980"/>
                </a:lnTo>
                <a:lnTo>
                  <a:pt x="28600" y="13980"/>
                </a:lnTo>
                <a:lnTo>
                  <a:pt x="28600" y="13970"/>
                </a:lnTo>
                <a:lnTo>
                  <a:pt x="28590" y="13960"/>
                </a:lnTo>
                <a:lnTo>
                  <a:pt x="28590" y="13950"/>
                </a:lnTo>
                <a:lnTo>
                  <a:pt x="28590" y="13940"/>
                </a:lnTo>
                <a:lnTo>
                  <a:pt x="28580" y="13940"/>
                </a:lnTo>
                <a:lnTo>
                  <a:pt x="28580" y="13930"/>
                </a:lnTo>
                <a:lnTo>
                  <a:pt x="28570" y="13920"/>
                </a:lnTo>
                <a:lnTo>
                  <a:pt x="28580" y="13920"/>
                </a:lnTo>
                <a:lnTo>
                  <a:pt x="28580" y="13910"/>
                </a:lnTo>
                <a:lnTo>
                  <a:pt x="28570" y="13910"/>
                </a:lnTo>
                <a:lnTo>
                  <a:pt x="28570" y="13900"/>
                </a:lnTo>
                <a:lnTo>
                  <a:pt x="28560" y="13890"/>
                </a:lnTo>
                <a:lnTo>
                  <a:pt x="28560" y="13880"/>
                </a:lnTo>
                <a:lnTo>
                  <a:pt x="28560" y="13870"/>
                </a:lnTo>
                <a:lnTo>
                  <a:pt x="28560" y="13860"/>
                </a:lnTo>
                <a:lnTo>
                  <a:pt x="28560" y="13850"/>
                </a:lnTo>
                <a:lnTo>
                  <a:pt x="28560" y="13840"/>
                </a:lnTo>
                <a:lnTo>
                  <a:pt x="28560" y="13830"/>
                </a:lnTo>
                <a:lnTo>
                  <a:pt x="28550" y="13830"/>
                </a:lnTo>
                <a:lnTo>
                  <a:pt x="28550" y="13820"/>
                </a:lnTo>
                <a:lnTo>
                  <a:pt x="28550" y="13810"/>
                </a:lnTo>
                <a:lnTo>
                  <a:pt x="28560" y="13800"/>
                </a:lnTo>
                <a:lnTo>
                  <a:pt x="28560" y="13790"/>
                </a:lnTo>
                <a:lnTo>
                  <a:pt x="28560" y="13780"/>
                </a:lnTo>
                <a:lnTo>
                  <a:pt x="28570" y="13770"/>
                </a:lnTo>
                <a:lnTo>
                  <a:pt x="28570" y="13760"/>
                </a:lnTo>
                <a:lnTo>
                  <a:pt x="28580" y="13760"/>
                </a:lnTo>
                <a:lnTo>
                  <a:pt x="28590" y="13760"/>
                </a:lnTo>
                <a:lnTo>
                  <a:pt x="28600" y="13760"/>
                </a:lnTo>
                <a:lnTo>
                  <a:pt x="28600" y="13750"/>
                </a:lnTo>
                <a:lnTo>
                  <a:pt x="28590" y="13750"/>
                </a:lnTo>
                <a:lnTo>
                  <a:pt x="28590" y="13740"/>
                </a:lnTo>
                <a:lnTo>
                  <a:pt x="28590" y="13730"/>
                </a:lnTo>
                <a:lnTo>
                  <a:pt x="28600" y="13720"/>
                </a:lnTo>
                <a:lnTo>
                  <a:pt x="28610" y="13710"/>
                </a:lnTo>
                <a:lnTo>
                  <a:pt x="28620" y="13710"/>
                </a:lnTo>
                <a:lnTo>
                  <a:pt x="28620" y="13700"/>
                </a:lnTo>
                <a:lnTo>
                  <a:pt x="28610" y="13690"/>
                </a:lnTo>
                <a:lnTo>
                  <a:pt x="28610" y="13680"/>
                </a:lnTo>
                <a:lnTo>
                  <a:pt x="28610" y="13670"/>
                </a:lnTo>
                <a:lnTo>
                  <a:pt x="28620" y="13670"/>
                </a:lnTo>
                <a:lnTo>
                  <a:pt x="28630" y="13660"/>
                </a:lnTo>
                <a:lnTo>
                  <a:pt x="28630" y="13650"/>
                </a:lnTo>
                <a:lnTo>
                  <a:pt x="28630" y="13640"/>
                </a:lnTo>
                <a:lnTo>
                  <a:pt x="28640" y="13640"/>
                </a:lnTo>
                <a:lnTo>
                  <a:pt x="28640" y="13630"/>
                </a:lnTo>
                <a:lnTo>
                  <a:pt x="28650" y="13630"/>
                </a:lnTo>
                <a:lnTo>
                  <a:pt x="28650" y="13620"/>
                </a:lnTo>
                <a:lnTo>
                  <a:pt x="28660" y="13620"/>
                </a:lnTo>
                <a:lnTo>
                  <a:pt x="28670" y="13610"/>
                </a:lnTo>
                <a:lnTo>
                  <a:pt x="28680" y="13600"/>
                </a:lnTo>
                <a:lnTo>
                  <a:pt x="28690" y="13600"/>
                </a:lnTo>
                <a:lnTo>
                  <a:pt x="28690" y="13590"/>
                </a:lnTo>
                <a:lnTo>
                  <a:pt x="28680" y="13590"/>
                </a:lnTo>
                <a:lnTo>
                  <a:pt x="28680" y="13580"/>
                </a:lnTo>
                <a:lnTo>
                  <a:pt x="28680" y="13570"/>
                </a:lnTo>
                <a:lnTo>
                  <a:pt x="28680" y="13560"/>
                </a:lnTo>
                <a:lnTo>
                  <a:pt x="28690" y="13550"/>
                </a:lnTo>
                <a:lnTo>
                  <a:pt x="28690" y="13540"/>
                </a:lnTo>
                <a:lnTo>
                  <a:pt x="28690" y="13530"/>
                </a:lnTo>
                <a:lnTo>
                  <a:pt x="28690" y="13520"/>
                </a:lnTo>
                <a:lnTo>
                  <a:pt x="28700" y="13520"/>
                </a:lnTo>
                <a:lnTo>
                  <a:pt x="28710" y="13520"/>
                </a:lnTo>
                <a:lnTo>
                  <a:pt x="28710" y="13510"/>
                </a:lnTo>
                <a:lnTo>
                  <a:pt x="28720" y="13510"/>
                </a:lnTo>
                <a:lnTo>
                  <a:pt x="28730" y="13510"/>
                </a:lnTo>
                <a:lnTo>
                  <a:pt x="28740" y="13510"/>
                </a:lnTo>
                <a:lnTo>
                  <a:pt x="28740" y="13500"/>
                </a:lnTo>
                <a:lnTo>
                  <a:pt x="28750" y="13490"/>
                </a:lnTo>
                <a:lnTo>
                  <a:pt x="28760" y="13490"/>
                </a:lnTo>
                <a:lnTo>
                  <a:pt x="28760" y="13480"/>
                </a:lnTo>
                <a:lnTo>
                  <a:pt x="28770" y="13480"/>
                </a:lnTo>
                <a:lnTo>
                  <a:pt x="28780" y="13480"/>
                </a:lnTo>
                <a:lnTo>
                  <a:pt x="28790" y="13480"/>
                </a:lnTo>
                <a:lnTo>
                  <a:pt x="28800" y="13480"/>
                </a:lnTo>
                <a:lnTo>
                  <a:pt x="28810" y="13480"/>
                </a:lnTo>
                <a:lnTo>
                  <a:pt x="28820" y="13480"/>
                </a:lnTo>
                <a:lnTo>
                  <a:pt x="28830" y="13480"/>
                </a:lnTo>
                <a:lnTo>
                  <a:pt x="28830" y="13470"/>
                </a:lnTo>
                <a:lnTo>
                  <a:pt x="28840" y="13470"/>
                </a:lnTo>
                <a:lnTo>
                  <a:pt x="28850" y="13470"/>
                </a:lnTo>
                <a:lnTo>
                  <a:pt x="28860" y="13470"/>
                </a:lnTo>
                <a:lnTo>
                  <a:pt x="28860" y="13460"/>
                </a:lnTo>
                <a:lnTo>
                  <a:pt x="28870" y="13460"/>
                </a:lnTo>
                <a:lnTo>
                  <a:pt x="28870" y="13450"/>
                </a:lnTo>
                <a:lnTo>
                  <a:pt x="28880" y="13450"/>
                </a:lnTo>
                <a:lnTo>
                  <a:pt x="28880" y="13440"/>
                </a:lnTo>
                <a:lnTo>
                  <a:pt x="28880" y="13430"/>
                </a:lnTo>
                <a:lnTo>
                  <a:pt x="28880" y="13420"/>
                </a:lnTo>
                <a:lnTo>
                  <a:pt x="28880" y="13410"/>
                </a:lnTo>
                <a:lnTo>
                  <a:pt x="28880" y="13400"/>
                </a:lnTo>
                <a:lnTo>
                  <a:pt x="28880" y="13390"/>
                </a:lnTo>
                <a:lnTo>
                  <a:pt x="28880" y="13360"/>
                </a:lnTo>
                <a:lnTo>
                  <a:pt x="28890" y="13360"/>
                </a:lnTo>
                <a:lnTo>
                  <a:pt x="28890" y="13310"/>
                </a:lnTo>
                <a:lnTo>
                  <a:pt x="28910" y="13270"/>
                </a:lnTo>
                <a:lnTo>
                  <a:pt x="28920" y="13240"/>
                </a:lnTo>
                <a:lnTo>
                  <a:pt x="28940" y="13210"/>
                </a:lnTo>
                <a:lnTo>
                  <a:pt x="28950" y="13170"/>
                </a:lnTo>
                <a:lnTo>
                  <a:pt x="28960" y="13150"/>
                </a:lnTo>
                <a:lnTo>
                  <a:pt x="28970" y="13140"/>
                </a:lnTo>
                <a:lnTo>
                  <a:pt x="29170" y="13150"/>
                </a:lnTo>
                <a:lnTo>
                  <a:pt x="29330" y="13130"/>
                </a:lnTo>
                <a:lnTo>
                  <a:pt x="29550" y="13030"/>
                </a:lnTo>
                <a:lnTo>
                  <a:pt x="29590" y="12990"/>
                </a:lnTo>
                <a:lnTo>
                  <a:pt x="29600" y="13000"/>
                </a:lnTo>
                <a:lnTo>
                  <a:pt x="29610" y="13000"/>
                </a:lnTo>
                <a:lnTo>
                  <a:pt x="29620" y="13000"/>
                </a:lnTo>
                <a:lnTo>
                  <a:pt x="29630" y="13000"/>
                </a:lnTo>
                <a:lnTo>
                  <a:pt x="29630" y="13010"/>
                </a:lnTo>
                <a:lnTo>
                  <a:pt x="29640" y="13010"/>
                </a:lnTo>
                <a:lnTo>
                  <a:pt x="29650" y="13010"/>
                </a:lnTo>
                <a:lnTo>
                  <a:pt x="29650" y="13020"/>
                </a:lnTo>
                <a:lnTo>
                  <a:pt x="29660" y="13020"/>
                </a:lnTo>
                <a:lnTo>
                  <a:pt x="29670" y="13030"/>
                </a:lnTo>
                <a:lnTo>
                  <a:pt x="29670" y="13040"/>
                </a:lnTo>
                <a:lnTo>
                  <a:pt x="29680" y="13040"/>
                </a:lnTo>
                <a:lnTo>
                  <a:pt x="29680" y="13050"/>
                </a:lnTo>
                <a:lnTo>
                  <a:pt x="29680" y="13060"/>
                </a:lnTo>
                <a:lnTo>
                  <a:pt x="29680" y="13070"/>
                </a:lnTo>
                <a:lnTo>
                  <a:pt x="29690" y="13080"/>
                </a:lnTo>
                <a:lnTo>
                  <a:pt x="29690" y="13090"/>
                </a:lnTo>
                <a:lnTo>
                  <a:pt x="29690" y="13100"/>
                </a:lnTo>
                <a:lnTo>
                  <a:pt x="29700" y="13110"/>
                </a:lnTo>
                <a:lnTo>
                  <a:pt x="29700" y="13120"/>
                </a:lnTo>
                <a:lnTo>
                  <a:pt x="29710" y="13130"/>
                </a:lnTo>
                <a:lnTo>
                  <a:pt x="29720" y="13130"/>
                </a:lnTo>
                <a:lnTo>
                  <a:pt x="29730" y="13130"/>
                </a:lnTo>
                <a:lnTo>
                  <a:pt x="29750" y="13120"/>
                </a:lnTo>
                <a:lnTo>
                  <a:pt x="29750" y="13130"/>
                </a:lnTo>
                <a:lnTo>
                  <a:pt x="29760" y="13130"/>
                </a:lnTo>
                <a:lnTo>
                  <a:pt x="29760" y="13120"/>
                </a:lnTo>
                <a:lnTo>
                  <a:pt x="29770" y="13120"/>
                </a:lnTo>
                <a:lnTo>
                  <a:pt x="29780" y="13110"/>
                </a:lnTo>
                <a:lnTo>
                  <a:pt x="29790" y="13100"/>
                </a:lnTo>
                <a:lnTo>
                  <a:pt x="29800" y="13100"/>
                </a:lnTo>
                <a:lnTo>
                  <a:pt x="29810" y="13110"/>
                </a:lnTo>
                <a:lnTo>
                  <a:pt x="29820" y="13100"/>
                </a:lnTo>
                <a:lnTo>
                  <a:pt x="29820" y="13090"/>
                </a:lnTo>
                <a:lnTo>
                  <a:pt x="29830" y="13090"/>
                </a:lnTo>
                <a:lnTo>
                  <a:pt x="29840" y="13090"/>
                </a:lnTo>
                <a:lnTo>
                  <a:pt x="29850" y="13080"/>
                </a:lnTo>
                <a:lnTo>
                  <a:pt x="29870" y="13080"/>
                </a:lnTo>
                <a:lnTo>
                  <a:pt x="29880" y="13080"/>
                </a:lnTo>
                <a:lnTo>
                  <a:pt x="29880" y="13070"/>
                </a:lnTo>
                <a:lnTo>
                  <a:pt x="29890" y="13060"/>
                </a:lnTo>
                <a:lnTo>
                  <a:pt x="29900" y="13050"/>
                </a:lnTo>
                <a:lnTo>
                  <a:pt x="29920" y="13050"/>
                </a:lnTo>
                <a:lnTo>
                  <a:pt x="29930" y="13050"/>
                </a:lnTo>
                <a:lnTo>
                  <a:pt x="29940" y="13040"/>
                </a:lnTo>
                <a:lnTo>
                  <a:pt x="29940" y="13030"/>
                </a:lnTo>
                <a:lnTo>
                  <a:pt x="29950" y="13010"/>
                </a:lnTo>
                <a:lnTo>
                  <a:pt x="29970" y="13000"/>
                </a:lnTo>
                <a:lnTo>
                  <a:pt x="29980" y="12980"/>
                </a:lnTo>
                <a:lnTo>
                  <a:pt x="29990" y="12970"/>
                </a:lnTo>
                <a:lnTo>
                  <a:pt x="30000" y="12970"/>
                </a:lnTo>
                <a:lnTo>
                  <a:pt x="30010" y="12960"/>
                </a:lnTo>
                <a:lnTo>
                  <a:pt x="30030" y="12950"/>
                </a:lnTo>
                <a:lnTo>
                  <a:pt x="30040" y="12950"/>
                </a:lnTo>
                <a:lnTo>
                  <a:pt x="30050" y="12940"/>
                </a:lnTo>
                <a:lnTo>
                  <a:pt x="30050" y="12930"/>
                </a:lnTo>
                <a:lnTo>
                  <a:pt x="30050" y="12920"/>
                </a:lnTo>
                <a:lnTo>
                  <a:pt x="30060" y="12910"/>
                </a:lnTo>
                <a:lnTo>
                  <a:pt x="30070" y="12900"/>
                </a:lnTo>
                <a:lnTo>
                  <a:pt x="30080" y="12890"/>
                </a:lnTo>
                <a:lnTo>
                  <a:pt x="30100" y="12890"/>
                </a:lnTo>
                <a:lnTo>
                  <a:pt x="30110" y="12880"/>
                </a:lnTo>
                <a:lnTo>
                  <a:pt x="30120" y="12870"/>
                </a:lnTo>
                <a:lnTo>
                  <a:pt x="30130" y="12850"/>
                </a:lnTo>
                <a:lnTo>
                  <a:pt x="30140" y="12850"/>
                </a:lnTo>
                <a:lnTo>
                  <a:pt x="30150" y="12850"/>
                </a:lnTo>
                <a:lnTo>
                  <a:pt x="30160" y="12830"/>
                </a:lnTo>
                <a:lnTo>
                  <a:pt x="30170" y="12830"/>
                </a:lnTo>
                <a:lnTo>
                  <a:pt x="30170" y="12820"/>
                </a:lnTo>
                <a:lnTo>
                  <a:pt x="30190" y="12820"/>
                </a:lnTo>
                <a:lnTo>
                  <a:pt x="30200" y="12800"/>
                </a:lnTo>
                <a:lnTo>
                  <a:pt x="30210" y="12800"/>
                </a:lnTo>
                <a:lnTo>
                  <a:pt x="30220" y="12810"/>
                </a:lnTo>
                <a:lnTo>
                  <a:pt x="30230" y="12810"/>
                </a:lnTo>
                <a:lnTo>
                  <a:pt x="30240" y="12820"/>
                </a:lnTo>
                <a:lnTo>
                  <a:pt x="30250" y="12820"/>
                </a:lnTo>
                <a:lnTo>
                  <a:pt x="30250" y="12810"/>
                </a:lnTo>
                <a:lnTo>
                  <a:pt x="30250" y="12800"/>
                </a:lnTo>
                <a:lnTo>
                  <a:pt x="30250" y="12790"/>
                </a:lnTo>
                <a:lnTo>
                  <a:pt x="30260" y="12780"/>
                </a:lnTo>
                <a:lnTo>
                  <a:pt x="30260" y="12770"/>
                </a:lnTo>
                <a:lnTo>
                  <a:pt x="30270" y="12760"/>
                </a:lnTo>
                <a:lnTo>
                  <a:pt x="30280" y="12760"/>
                </a:lnTo>
                <a:lnTo>
                  <a:pt x="30290" y="12760"/>
                </a:lnTo>
                <a:lnTo>
                  <a:pt x="30290" y="12750"/>
                </a:lnTo>
                <a:lnTo>
                  <a:pt x="30300" y="12740"/>
                </a:lnTo>
                <a:lnTo>
                  <a:pt x="30310" y="12740"/>
                </a:lnTo>
                <a:lnTo>
                  <a:pt x="30320" y="12740"/>
                </a:lnTo>
                <a:lnTo>
                  <a:pt x="30330" y="12730"/>
                </a:lnTo>
                <a:lnTo>
                  <a:pt x="30340" y="12730"/>
                </a:lnTo>
                <a:lnTo>
                  <a:pt x="30350" y="12720"/>
                </a:lnTo>
                <a:lnTo>
                  <a:pt x="30360" y="12720"/>
                </a:lnTo>
                <a:lnTo>
                  <a:pt x="30360" y="12700"/>
                </a:lnTo>
                <a:lnTo>
                  <a:pt x="30360" y="12680"/>
                </a:lnTo>
                <a:lnTo>
                  <a:pt x="30370" y="12670"/>
                </a:lnTo>
                <a:lnTo>
                  <a:pt x="30380" y="12660"/>
                </a:lnTo>
                <a:lnTo>
                  <a:pt x="30380" y="12650"/>
                </a:lnTo>
                <a:lnTo>
                  <a:pt x="30370" y="12650"/>
                </a:lnTo>
                <a:lnTo>
                  <a:pt x="30360" y="12630"/>
                </a:lnTo>
                <a:lnTo>
                  <a:pt x="30360" y="12620"/>
                </a:lnTo>
                <a:lnTo>
                  <a:pt x="30370" y="12610"/>
                </a:lnTo>
                <a:lnTo>
                  <a:pt x="30370" y="12600"/>
                </a:lnTo>
                <a:lnTo>
                  <a:pt x="30380" y="12590"/>
                </a:lnTo>
                <a:lnTo>
                  <a:pt x="30390" y="12590"/>
                </a:lnTo>
                <a:lnTo>
                  <a:pt x="30400" y="12580"/>
                </a:lnTo>
                <a:lnTo>
                  <a:pt x="30410" y="12580"/>
                </a:lnTo>
                <a:lnTo>
                  <a:pt x="30410" y="12570"/>
                </a:lnTo>
                <a:lnTo>
                  <a:pt x="30410" y="12560"/>
                </a:lnTo>
                <a:lnTo>
                  <a:pt x="30410" y="12550"/>
                </a:lnTo>
                <a:lnTo>
                  <a:pt x="30400" y="12540"/>
                </a:lnTo>
                <a:lnTo>
                  <a:pt x="30390" y="12540"/>
                </a:lnTo>
                <a:lnTo>
                  <a:pt x="30490" y="12520"/>
                </a:lnTo>
                <a:lnTo>
                  <a:pt x="30630" y="12460"/>
                </a:lnTo>
                <a:lnTo>
                  <a:pt x="30740" y="12380"/>
                </a:lnTo>
                <a:lnTo>
                  <a:pt x="30740" y="12390"/>
                </a:lnTo>
                <a:lnTo>
                  <a:pt x="30760" y="12390"/>
                </a:lnTo>
                <a:lnTo>
                  <a:pt x="30770" y="12390"/>
                </a:lnTo>
                <a:lnTo>
                  <a:pt x="30780" y="12370"/>
                </a:lnTo>
                <a:lnTo>
                  <a:pt x="30790" y="12360"/>
                </a:lnTo>
                <a:lnTo>
                  <a:pt x="30800" y="12360"/>
                </a:lnTo>
                <a:lnTo>
                  <a:pt x="30810" y="12360"/>
                </a:lnTo>
                <a:lnTo>
                  <a:pt x="30820" y="12370"/>
                </a:lnTo>
                <a:lnTo>
                  <a:pt x="30820" y="12380"/>
                </a:lnTo>
                <a:lnTo>
                  <a:pt x="30830" y="12400"/>
                </a:lnTo>
                <a:lnTo>
                  <a:pt x="30830" y="12420"/>
                </a:lnTo>
                <a:lnTo>
                  <a:pt x="30830" y="12440"/>
                </a:lnTo>
                <a:lnTo>
                  <a:pt x="30840" y="12460"/>
                </a:lnTo>
                <a:lnTo>
                  <a:pt x="30840" y="12470"/>
                </a:lnTo>
                <a:lnTo>
                  <a:pt x="30850" y="12470"/>
                </a:lnTo>
                <a:lnTo>
                  <a:pt x="30870" y="12480"/>
                </a:lnTo>
                <a:lnTo>
                  <a:pt x="30880" y="12470"/>
                </a:lnTo>
                <a:lnTo>
                  <a:pt x="30880" y="12460"/>
                </a:lnTo>
                <a:lnTo>
                  <a:pt x="30880" y="12450"/>
                </a:lnTo>
                <a:lnTo>
                  <a:pt x="30880" y="12430"/>
                </a:lnTo>
                <a:lnTo>
                  <a:pt x="30880" y="12420"/>
                </a:lnTo>
                <a:lnTo>
                  <a:pt x="30890" y="12410"/>
                </a:lnTo>
                <a:lnTo>
                  <a:pt x="30890" y="12400"/>
                </a:lnTo>
                <a:lnTo>
                  <a:pt x="30900" y="12400"/>
                </a:lnTo>
                <a:lnTo>
                  <a:pt x="30910" y="12400"/>
                </a:lnTo>
                <a:lnTo>
                  <a:pt x="30920" y="12410"/>
                </a:lnTo>
                <a:lnTo>
                  <a:pt x="30930" y="12430"/>
                </a:lnTo>
                <a:lnTo>
                  <a:pt x="30950" y="12440"/>
                </a:lnTo>
                <a:lnTo>
                  <a:pt x="30960" y="12440"/>
                </a:lnTo>
                <a:lnTo>
                  <a:pt x="30970" y="12450"/>
                </a:lnTo>
                <a:lnTo>
                  <a:pt x="30980" y="12450"/>
                </a:lnTo>
                <a:lnTo>
                  <a:pt x="30990" y="12450"/>
                </a:lnTo>
                <a:lnTo>
                  <a:pt x="31000" y="12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