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Kitgum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itgu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470" y="12220"/>
                </a:moveTo>
                <a:lnTo>
                  <a:pt x="68360" y="12310"/>
                </a:lnTo>
                <a:lnTo>
                  <a:pt x="69050" y="12230"/>
                </a:lnTo>
                <a:lnTo>
                  <a:pt x="69090" y="12200"/>
                </a:lnTo>
                <a:lnTo>
                  <a:pt x="69120" y="12200"/>
                </a:lnTo>
                <a:lnTo>
                  <a:pt x="69370" y="12190"/>
                </a:lnTo>
                <a:lnTo>
                  <a:pt x="69460" y="12380"/>
                </a:lnTo>
                <a:lnTo>
                  <a:pt x="69500" y="12450"/>
                </a:lnTo>
                <a:lnTo>
                  <a:pt x="69770" y="12900"/>
                </a:lnTo>
                <a:lnTo>
                  <a:pt x="69960" y="13240"/>
                </a:lnTo>
                <a:lnTo>
                  <a:pt x="70090" y="13470"/>
                </a:lnTo>
                <a:lnTo>
                  <a:pt x="70250" y="13750"/>
                </a:lnTo>
                <a:lnTo>
                  <a:pt x="70270" y="13780"/>
                </a:lnTo>
                <a:lnTo>
                  <a:pt x="70350" y="13920"/>
                </a:lnTo>
                <a:lnTo>
                  <a:pt x="70440" y="14080"/>
                </a:lnTo>
                <a:lnTo>
                  <a:pt x="70500" y="14180"/>
                </a:lnTo>
                <a:lnTo>
                  <a:pt x="70510" y="14200"/>
                </a:lnTo>
                <a:lnTo>
                  <a:pt x="70540" y="14260"/>
                </a:lnTo>
                <a:lnTo>
                  <a:pt x="70560" y="14290"/>
                </a:lnTo>
                <a:lnTo>
                  <a:pt x="70670" y="14480"/>
                </a:lnTo>
                <a:lnTo>
                  <a:pt x="70680" y="14500"/>
                </a:lnTo>
                <a:lnTo>
                  <a:pt x="70830" y="14760"/>
                </a:lnTo>
                <a:lnTo>
                  <a:pt x="70940" y="14860"/>
                </a:lnTo>
                <a:lnTo>
                  <a:pt x="71000" y="14900"/>
                </a:lnTo>
                <a:lnTo>
                  <a:pt x="71050" y="14940"/>
                </a:lnTo>
                <a:lnTo>
                  <a:pt x="71300" y="15140"/>
                </a:lnTo>
                <a:lnTo>
                  <a:pt x="71290" y="15170"/>
                </a:lnTo>
                <a:lnTo>
                  <a:pt x="71280" y="15230"/>
                </a:lnTo>
                <a:lnTo>
                  <a:pt x="71270" y="15240"/>
                </a:lnTo>
                <a:lnTo>
                  <a:pt x="71270" y="15250"/>
                </a:lnTo>
                <a:lnTo>
                  <a:pt x="71270" y="15270"/>
                </a:lnTo>
                <a:lnTo>
                  <a:pt x="71270" y="15290"/>
                </a:lnTo>
                <a:lnTo>
                  <a:pt x="71260" y="15310"/>
                </a:lnTo>
                <a:lnTo>
                  <a:pt x="71250" y="15360"/>
                </a:lnTo>
                <a:lnTo>
                  <a:pt x="71240" y="15360"/>
                </a:lnTo>
                <a:lnTo>
                  <a:pt x="71230" y="15430"/>
                </a:lnTo>
                <a:lnTo>
                  <a:pt x="71230" y="15450"/>
                </a:lnTo>
                <a:lnTo>
                  <a:pt x="71230" y="15470"/>
                </a:lnTo>
                <a:lnTo>
                  <a:pt x="71220" y="15480"/>
                </a:lnTo>
                <a:lnTo>
                  <a:pt x="71210" y="15520"/>
                </a:lnTo>
                <a:lnTo>
                  <a:pt x="71210" y="15560"/>
                </a:lnTo>
                <a:lnTo>
                  <a:pt x="71200" y="15560"/>
                </a:lnTo>
                <a:lnTo>
                  <a:pt x="71200" y="15600"/>
                </a:lnTo>
                <a:lnTo>
                  <a:pt x="71180" y="15630"/>
                </a:lnTo>
                <a:lnTo>
                  <a:pt x="71170" y="15640"/>
                </a:lnTo>
                <a:lnTo>
                  <a:pt x="71160" y="15670"/>
                </a:lnTo>
                <a:lnTo>
                  <a:pt x="71150" y="15680"/>
                </a:lnTo>
                <a:lnTo>
                  <a:pt x="71150" y="15700"/>
                </a:lnTo>
                <a:lnTo>
                  <a:pt x="71150" y="15710"/>
                </a:lnTo>
                <a:lnTo>
                  <a:pt x="71170" y="15730"/>
                </a:lnTo>
                <a:lnTo>
                  <a:pt x="71200" y="15750"/>
                </a:lnTo>
                <a:lnTo>
                  <a:pt x="71200" y="15760"/>
                </a:lnTo>
                <a:lnTo>
                  <a:pt x="71210" y="15770"/>
                </a:lnTo>
                <a:lnTo>
                  <a:pt x="71240" y="15800"/>
                </a:lnTo>
                <a:lnTo>
                  <a:pt x="71250" y="15830"/>
                </a:lnTo>
                <a:lnTo>
                  <a:pt x="71270" y="15880"/>
                </a:lnTo>
                <a:lnTo>
                  <a:pt x="71290" y="15890"/>
                </a:lnTo>
                <a:lnTo>
                  <a:pt x="71310" y="15910"/>
                </a:lnTo>
                <a:lnTo>
                  <a:pt x="71330" y="15930"/>
                </a:lnTo>
                <a:lnTo>
                  <a:pt x="71340" y="15940"/>
                </a:lnTo>
                <a:lnTo>
                  <a:pt x="71340" y="15960"/>
                </a:lnTo>
                <a:lnTo>
                  <a:pt x="71360" y="15970"/>
                </a:lnTo>
                <a:lnTo>
                  <a:pt x="71390" y="16000"/>
                </a:lnTo>
                <a:lnTo>
                  <a:pt x="71400" y="16010"/>
                </a:lnTo>
                <a:lnTo>
                  <a:pt x="71420" y="16050"/>
                </a:lnTo>
                <a:lnTo>
                  <a:pt x="71430" y="16060"/>
                </a:lnTo>
                <a:lnTo>
                  <a:pt x="71440" y="16080"/>
                </a:lnTo>
                <a:lnTo>
                  <a:pt x="71440" y="16100"/>
                </a:lnTo>
                <a:lnTo>
                  <a:pt x="71440" y="16120"/>
                </a:lnTo>
                <a:lnTo>
                  <a:pt x="71440" y="16140"/>
                </a:lnTo>
                <a:lnTo>
                  <a:pt x="71440" y="16150"/>
                </a:lnTo>
                <a:lnTo>
                  <a:pt x="71450" y="16160"/>
                </a:lnTo>
                <a:lnTo>
                  <a:pt x="71450" y="16170"/>
                </a:lnTo>
                <a:lnTo>
                  <a:pt x="71450" y="16180"/>
                </a:lnTo>
                <a:lnTo>
                  <a:pt x="71460" y="16180"/>
                </a:lnTo>
                <a:lnTo>
                  <a:pt x="71460" y="16190"/>
                </a:lnTo>
                <a:lnTo>
                  <a:pt x="71470" y="16210"/>
                </a:lnTo>
                <a:lnTo>
                  <a:pt x="71480" y="16220"/>
                </a:lnTo>
                <a:lnTo>
                  <a:pt x="71490" y="16230"/>
                </a:lnTo>
                <a:lnTo>
                  <a:pt x="71500" y="16230"/>
                </a:lnTo>
                <a:lnTo>
                  <a:pt x="71500" y="16240"/>
                </a:lnTo>
                <a:lnTo>
                  <a:pt x="71510" y="16240"/>
                </a:lnTo>
                <a:lnTo>
                  <a:pt x="71510" y="16250"/>
                </a:lnTo>
                <a:lnTo>
                  <a:pt x="71510" y="16260"/>
                </a:lnTo>
                <a:lnTo>
                  <a:pt x="71520" y="16260"/>
                </a:lnTo>
                <a:lnTo>
                  <a:pt x="71510" y="16270"/>
                </a:lnTo>
                <a:lnTo>
                  <a:pt x="71530" y="16280"/>
                </a:lnTo>
                <a:lnTo>
                  <a:pt x="71530" y="16290"/>
                </a:lnTo>
                <a:lnTo>
                  <a:pt x="71530" y="16300"/>
                </a:lnTo>
                <a:lnTo>
                  <a:pt x="71520" y="16310"/>
                </a:lnTo>
                <a:lnTo>
                  <a:pt x="71520" y="16320"/>
                </a:lnTo>
                <a:lnTo>
                  <a:pt x="71520" y="16330"/>
                </a:lnTo>
                <a:lnTo>
                  <a:pt x="71520" y="16340"/>
                </a:lnTo>
                <a:lnTo>
                  <a:pt x="71500" y="16350"/>
                </a:lnTo>
                <a:lnTo>
                  <a:pt x="71490" y="16360"/>
                </a:lnTo>
                <a:lnTo>
                  <a:pt x="71480" y="16380"/>
                </a:lnTo>
                <a:lnTo>
                  <a:pt x="71480" y="16430"/>
                </a:lnTo>
                <a:lnTo>
                  <a:pt x="71480" y="16460"/>
                </a:lnTo>
                <a:lnTo>
                  <a:pt x="71480" y="16470"/>
                </a:lnTo>
                <a:lnTo>
                  <a:pt x="71480" y="16490"/>
                </a:lnTo>
                <a:lnTo>
                  <a:pt x="71490" y="16500"/>
                </a:lnTo>
                <a:lnTo>
                  <a:pt x="71490" y="16510"/>
                </a:lnTo>
                <a:lnTo>
                  <a:pt x="71490" y="16520"/>
                </a:lnTo>
                <a:lnTo>
                  <a:pt x="71500" y="16520"/>
                </a:lnTo>
                <a:lnTo>
                  <a:pt x="71510" y="16530"/>
                </a:lnTo>
                <a:lnTo>
                  <a:pt x="71530" y="16540"/>
                </a:lnTo>
                <a:lnTo>
                  <a:pt x="71540" y="16560"/>
                </a:lnTo>
                <a:lnTo>
                  <a:pt x="71550" y="16570"/>
                </a:lnTo>
                <a:lnTo>
                  <a:pt x="71570" y="16590"/>
                </a:lnTo>
                <a:lnTo>
                  <a:pt x="71580" y="16600"/>
                </a:lnTo>
                <a:lnTo>
                  <a:pt x="71600" y="16600"/>
                </a:lnTo>
                <a:lnTo>
                  <a:pt x="71620" y="16600"/>
                </a:lnTo>
                <a:lnTo>
                  <a:pt x="71650" y="16590"/>
                </a:lnTo>
                <a:lnTo>
                  <a:pt x="71660" y="16590"/>
                </a:lnTo>
                <a:lnTo>
                  <a:pt x="71680" y="16590"/>
                </a:lnTo>
                <a:lnTo>
                  <a:pt x="71690" y="16580"/>
                </a:lnTo>
                <a:lnTo>
                  <a:pt x="71700" y="16580"/>
                </a:lnTo>
                <a:lnTo>
                  <a:pt x="71710" y="16580"/>
                </a:lnTo>
                <a:lnTo>
                  <a:pt x="71730" y="16580"/>
                </a:lnTo>
                <a:lnTo>
                  <a:pt x="71740" y="16580"/>
                </a:lnTo>
                <a:lnTo>
                  <a:pt x="71750" y="16580"/>
                </a:lnTo>
                <a:lnTo>
                  <a:pt x="71760" y="16580"/>
                </a:lnTo>
                <a:lnTo>
                  <a:pt x="71770" y="16580"/>
                </a:lnTo>
                <a:lnTo>
                  <a:pt x="71780" y="16570"/>
                </a:lnTo>
                <a:lnTo>
                  <a:pt x="71790" y="16570"/>
                </a:lnTo>
                <a:lnTo>
                  <a:pt x="71800" y="16570"/>
                </a:lnTo>
                <a:lnTo>
                  <a:pt x="71810" y="16570"/>
                </a:lnTo>
                <a:lnTo>
                  <a:pt x="71820" y="16570"/>
                </a:lnTo>
                <a:lnTo>
                  <a:pt x="71830" y="16580"/>
                </a:lnTo>
                <a:lnTo>
                  <a:pt x="71830" y="16590"/>
                </a:lnTo>
                <a:lnTo>
                  <a:pt x="71840" y="16600"/>
                </a:lnTo>
                <a:lnTo>
                  <a:pt x="71850" y="16610"/>
                </a:lnTo>
                <a:lnTo>
                  <a:pt x="71850" y="16620"/>
                </a:lnTo>
                <a:lnTo>
                  <a:pt x="71860" y="16620"/>
                </a:lnTo>
                <a:lnTo>
                  <a:pt x="71870" y="16640"/>
                </a:lnTo>
                <a:lnTo>
                  <a:pt x="71880" y="16660"/>
                </a:lnTo>
                <a:lnTo>
                  <a:pt x="71890" y="16670"/>
                </a:lnTo>
                <a:lnTo>
                  <a:pt x="71890" y="16680"/>
                </a:lnTo>
                <a:lnTo>
                  <a:pt x="71900" y="16680"/>
                </a:lnTo>
                <a:lnTo>
                  <a:pt x="71900" y="16690"/>
                </a:lnTo>
                <a:lnTo>
                  <a:pt x="71900" y="16700"/>
                </a:lnTo>
                <a:lnTo>
                  <a:pt x="71900" y="16710"/>
                </a:lnTo>
                <a:lnTo>
                  <a:pt x="71910" y="16710"/>
                </a:lnTo>
                <a:lnTo>
                  <a:pt x="71920" y="16720"/>
                </a:lnTo>
                <a:lnTo>
                  <a:pt x="71930" y="16730"/>
                </a:lnTo>
                <a:lnTo>
                  <a:pt x="71940" y="16740"/>
                </a:lnTo>
                <a:lnTo>
                  <a:pt x="71950" y="16750"/>
                </a:lnTo>
                <a:lnTo>
                  <a:pt x="71950" y="16760"/>
                </a:lnTo>
                <a:lnTo>
                  <a:pt x="71960" y="16770"/>
                </a:lnTo>
                <a:lnTo>
                  <a:pt x="71970" y="16780"/>
                </a:lnTo>
                <a:lnTo>
                  <a:pt x="71980" y="16790"/>
                </a:lnTo>
                <a:lnTo>
                  <a:pt x="71990" y="16790"/>
                </a:lnTo>
                <a:lnTo>
                  <a:pt x="72000" y="16790"/>
                </a:lnTo>
                <a:lnTo>
                  <a:pt x="72000" y="16800"/>
                </a:lnTo>
                <a:lnTo>
                  <a:pt x="72020" y="16810"/>
                </a:lnTo>
                <a:lnTo>
                  <a:pt x="72030" y="16820"/>
                </a:lnTo>
                <a:lnTo>
                  <a:pt x="72030" y="16830"/>
                </a:lnTo>
                <a:lnTo>
                  <a:pt x="72030" y="16840"/>
                </a:lnTo>
                <a:lnTo>
                  <a:pt x="72040" y="16850"/>
                </a:lnTo>
                <a:lnTo>
                  <a:pt x="72050" y="16860"/>
                </a:lnTo>
                <a:lnTo>
                  <a:pt x="72060" y="16870"/>
                </a:lnTo>
                <a:lnTo>
                  <a:pt x="72070" y="16870"/>
                </a:lnTo>
                <a:lnTo>
                  <a:pt x="72080" y="16870"/>
                </a:lnTo>
                <a:lnTo>
                  <a:pt x="72080" y="16880"/>
                </a:lnTo>
                <a:lnTo>
                  <a:pt x="72090" y="16890"/>
                </a:lnTo>
                <a:lnTo>
                  <a:pt x="72100" y="16900"/>
                </a:lnTo>
                <a:lnTo>
                  <a:pt x="72100" y="16920"/>
                </a:lnTo>
                <a:lnTo>
                  <a:pt x="72110" y="16920"/>
                </a:lnTo>
                <a:lnTo>
                  <a:pt x="72110" y="16930"/>
                </a:lnTo>
                <a:lnTo>
                  <a:pt x="72120" y="16940"/>
                </a:lnTo>
                <a:lnTo>
                  <a:pt x="72120" y="16950"/>
                </a:lnTo>
                <a:lnTo>
                  <a:pt x="72120" y="16960"/>
                </a:lnTo>
                <a:lnTo>
                  <a:pt x="72130" y="16970"/>
                </a:lnTo>
                <a:lnTo>
                  <a:pt x="72140" y="16990"/>
                </a:lnTo>
                <a:lnTo>
                  <a:pt x="72170" y="17000"/>
                </a:lnTo>
                <a:lnTo>
                  <a:pt x="72200" y="17020"/>
                </a:lnTo>
                <a:lnTo>
                  <a:pt x="72230" y="17040"/>
                </a:lnTo>
                <a:lnTo>
                  <a:pt x="72260" y="17060"/>
                </a:lnTo>
                <a:lnTo>
                  <a:pt x="72310" y="17070"/>
                </a:lnTo>
                <a:lnTo>
                  <a:pt x="72350" y="17090"/>
                </a:lnTo>
                <a:lnTo>
                  <a:pt x="72370" y="17100"/>
                </a:lnTo>
                <a:lnTo>
                  <a:pt x="72390" y="17130"/>
                </a:lnTo>
                <a:lnTo>
                  <a:pt x="72410" y="17170"/>
                </a:lnTo>
                <a:lnTo>
                  <a:pt x="72410" y="17210"/>
                </a:lnTo>
                <a:lnTo>
                  <a:pt x="72460" y="17330"/>
                </a:lnTo>
                <a:lnTo>
                  <a:pt x="72540" y="17410"/>
                </a:lnTo>
                <a:lnTo>
                  <a:pt x="72560" y="17440"/>
                </a:lnTo>
                <a:lnTo>
                  <a:pt x="72580" y="17460"/>
                </a:lnTo>
                <a:lnTo>
                  <a:pt x="72600" y="17470"/>
                </a:lnTo>
                <a:lnTo>
                  <a:pt x="72620" y="17490"/>
                </a:lnTo>
                <a:lnTo>
                  <a:pt x="72650" y="17490"/>
                </a:lnTo>
                <a:lnTo>
                  <a:pt x="72690" y="17510"/>
                </a:lnTo>
                <a:lnTo>
                  <a:pt x="72700" y="17510"/>
                </a:lnTo>
                <a:lnTo>
                  <a:pt x="72710" y="17520"/>
                </a:lnTo>
                <a:lnTo>
                  <a:pt x="72720" y="17540"/>
                </a:lnTo>
                <a:lnTo>
                  <a:pt x="72720" y="17560"/>
                </a:lnTo>
                <a:lnTo>
                  <a:pt x="72740" y="17580"/>
                </a:lnTo>
                <a:lnTo>
                  <a:pt x="72730" y="17590"/>
                </a:lnTo>
                <a:lnTo>
                  <a:pt x="72720" y="17600"/>
                </a:lnTo>
                <a:lnTo>
                  <a:pt x="72730" y="17630"/>
                </a:lnTo>
                <a:lnTo>
                  <a:pt x="72730" y="17660"/>
                </a:lnTo>
                <a:lnTo>
                  <a:pt x="72720" y="17700"/>
                </a:lnTo>
                <a:lnTo>
                  <a:pt x="72730" y="17720"/>
                </a:lnTo>
                <a:lnTo>
                  <a:pt x="72750" y="17740"/>
                </a:lnTo>
                <a:lnTo>
                  <a:pt x="72810" y="17820"/>
                </a:lnTo>
                <a:lnTo>
                  <a:pt x="72810" y="17830"/>
                </a:lnTo>
                <a:lnTo>
                  <a:pt x="72840" y="17850"/>
                </a:lnTo>
                <a:lnTo>
                  <a:pt x="72840" y="17870"/>
                </a:lnTo>
                <a:lnTo>
                  <a:pt x="72860" y="17890"/>
                </a:lnTo>
                <a:lnTo>
                  <a:pt x="72880" y="17900"/>
                </a:lnTo>
                <a:lnTo>
                  <a:pt x="72900" y="17920"/>
                </a:lnTo>
                <a:lnTo>
                  <a:pt x="72900" y="17940"/>
                </a:lnTo>
                <a:lnTo>
                  <a:pt x="72900" y="17950"/>
                </a:lnTo>
                <a:lnTo>
                  <a:pt x="72890" y="18000"/>
                </a:lnTo>
                <a:lnTo>
                  <a:pt x="72920" y="18020"/>
                </a:lnTo>
                <a:lnTo>
                  <a:pt x="72940" y="18030"/>
                </a:lnTo>
                <a:lnTo>
                  <a:pt x="72960" y="18030"/>
                </a:lnTo>
                <a:lnTo>
                  <a:pt x="72960" y="18040"/>
                </a:lnTo>
                <a:lnTo>
                  <a:pt x="73010" y="18080"/>
                </a:lnTo>
                <a:lnTo>
                  <a:pt x="73010" y="18090"/>
                </a:lnTo>
                <a:lnTo>
                  <a:pt x="73020" y="18110"/>
                </a:lnTo>
                <a:lnTo>
                  <a:pt x="73020" y="18120"/>
                </a:lnTo>
                <a:lnTo>
                  <a:pt x="73030" y="18130"/>
                </a:lnTo>
                <a:lnTo>
                  <a:pt x="73020" y="18130"/>
                </a:lnTo>
                <a:lnTo>
                  <a:pt x="73020" y="18140"/>
                </a:lnTo>
                <a:lnTo>
                  <a:pt x="73030" y="18140"/>
                </a:lnTo>
                <a:lnTo>
                  <a:pt x="73030" y="18150"/>
                </a:lnTo>
                <a:lnTo>
                  <a:pt x="73030" y="18160"/>
                </a:lnTo>
                <a:lnTo>
                  <a:pt x="73050" y="18170"/>
                </a:lnTo>
                <a:lnTo>
                  <a:pt x="73050" y="18180"/>
                </a:lnTo>
                <a:lnTo>
                  <a:pt x="73050" y="18190"/>
                </a:lnTo>
                <a:lnTo>
                  <a:pt x="73050" y="18200"/>
                </a:lnTo>
                <a:lnTo>
                  <a:pt x="73050" y="18210"/>
                </a:lnTo>
                <a:lnTo>
                  <a:pt x="73040" y="18230"/>
                </a:lnTo>
                <a:lnTo>
                  <a:pt x="73040" y="18240"/>
                </a:lnTo>
                <a:lnTo>
                  <a:pt x="73040" y="18260"/>
                </a:lnTo>
                <a:lnTo>
                  <a:pt x="73030" y="18270"/>
                </a:lnTo>
                <a:lnTo>
                  <a:pt x="73040" y="18270"/>
                </a:lnTo>
                <a:lnTo>
                  <a:pt x="73030" y="18280"/>
                </a:lnTo>
                <a:lnTo>
                  <a:pt x="73040" y="18290"/>
                </a:lnTo>
                <a:lnTo>
                  <a:pt x="73040" y="18300"/>
                </a:lnTo>
                <a:lnTo>
                  <a:pt x="73050" y="18320"/>
                </a:lnTo>
                <a:lnTo>
                  <a:pt x="73050" y="18330"/>
                </a:lnTo>
                <a:lnTo>
                  <a:pt x="73040" y="18350"/>
                </a:lnTo>
                <a:lnTo>
                  <a:pt x="73040" y="18360"/>
                </a:lnTo>
                <a:lnTo>
                  <a:pt x="73030" y="18370"/>
                </a:lnTo>
                <a:lnTo>
                  <a:pt x="73030" y="18380"/>
                </a:lnTo>
                <a:lnTo>
                  <a:pt x="73020" y="18390"/>
                </a:lnTo>
                <a:lnTo>
                  <a:pt x="73020" y="18400"/>
                </a:lnTo>
                <a:lnTo>
                  <a:pt x="73020" y="18410"/>
                </a:lnTo>
                <a:lnTo>
                  <a:pt x="73020" y="18420"/>
                </a:lnTo>
                <a:lnTo>
                  <a:pt x="73020" y="18430"/>
                </a:lnTo>
                <a:lnTo>
                  <a:pt x="73020" y="18440"/>
                </a:lnTo>
                <a:lnTo>
                  <a:pt x="73030" y="18460"/>
                </a:lnTo>
                <a:lnTo>
                  <a:pt x="73030" y="18480"/>
                </a:lnTo>
                <a:lnTo>
                  <a:pt x="73030" y="18490"/>
                </a:lnTo>
                <a:lnTo>
                  <a:pt x="73020" y="18500"/>
                </a:lnTo>
                <a:lnTo>
                  <a:pt x="73010" y="18510"/>
                </a:lnTo>
                <a:lnTo>
                  <a:pt x="73010" y="18520"/>
                </a:lnTo>
                <a:lnTo>
                  <a:pt x="73020" y="18520"/>
                </a:lnTo>
                <a:lnTo>
                  <a:pt x="73020" y="18530"/>
                </a:lnTo>
                <a:lnTo>
                  <a:pt x="73010" y="18540"/>
                </a:lnTo>
                <a:lnTo>
                  <a:pt x="73020" y="18540"/>
                </a:lnTo>
                <a:lnTo>
                  <a:pt x="73010" y="18560"/>
                </a:lnTo>
                <a:lnTo>
                  <a:pt x="73000" y="18590"/>
                </a:lnTo>
                <a:lnTo>
                  <a:pt x="72990" y="18590"/>
                </a:lnTo>
                <a:lnTo>
                  <a:pt x="72990" y="18600"/>
                </a:lnTo>
                <a:lnTo>
                  <a:pt x="72990" y="18610"/>
                </a:lnTo>
                <a:lnTo>
                  <a:pt x="72990" y="18620"/>
                </a:lnTo>
                <a:lnTo>
                  <a:pt x="72990" y="18630"/>
                </a:lnTo>
                <a:lnTo>
                  <a:pt x="72990" y="18640"/>
                </a:lnTo>
                <a:lnTo>
                  <a:pt x="72980" y="18650"/>
                </a:lnTo>
                <a:lnTo>
                  <a:pt x="72980" y="18660"/>
                </a:lnTo>
                <a:lnTo>
                  <a:pt x="72980" y="18680"/>
                </a:lnTo>
                <a:lnTo>
                  <a:pt x="72970" y="18690"/>
                </a:lnTo>
                <a:lnTo>
                  <a:pt x="72960" y="18690"/>
                </a:lnTo>
                <a:lnTo>
                  <a:pt x="72960" y="18710"/>
                </a:lnTo>
                <a:lnTo>
                  <a:pt x="72960" y="18730"/>
                </a:lnTo>
                <a:lnTo>
                  <a:pt x="72950" y="18740"/>
                </a:lnTo>
                <a:lnTo>
                  <a:pt x="72950" y="18750"/>
                </a:lnTo>
                <a:lnTo>
                  <a:pt x="72950" y="18760"/>
                </a:lnTo>
                <a:lnTo>
                  <a:pt x="72940" y="18770"/>
                </a:lnTo>
                <a:lnTo>
                  <a:pt x="72930" y="18790"/>
                </a:lnTo>
                <a:lnTo>
                  <a:pt x="72910" y="18790"/>
                </a:lnTo>
                <a:lnTo>
                  <a:pt x="72900" y="18800"/>
                </a:lnTo>
                <a:lnTo>
                  <a:pt x="72890" y="18810"/>
                </a:lnTo>
                <a:lnTo>
                  <a:pt x="72880" y="18810"/>
                </a:lnTo>
                <a:lnTo>
                  <a:pt x="72870" y="18810"/>
                </a:lnTo>
                <a:lnTo>
                  <a:pt x="72870" y="18820"/>
                </a:lnTo>
                <a:lnTo>
                  <a:pt x="72860" y="18820"/>
                </a:lnTo>
                <a:lnTo>
                  <a:pt x="72860" y="18830"/>
                </a:lnTo>
                <a:lnTo>
                  <a:pt x="72860" y="18840"/>
                </a:lnTo>
                <a:lnTo>
                  <a:pt x="72850" y="18840"/>
                </a:lnTo>
                <a:lnTo>
                  <a:pt x="72850" y="18850"/>
                </a:lnTo>
                <a:lnTo>
                  <a:pt x="72840" y="18860"/>
                </a:lnTo>
                <a:lnTo>
                  <a:pt x="72840" y="18870"/>
                </a:lnTo>
                <a:lnTo>
                  <a:pt x="72850" y="18880"/>
                </a:lnTo>
                <a:lnTo>
                  <a:pt x="72850" y="18890"/>
                </a:lnTo>
                <a:lnTo>
                  <a:pt x="72840" y="18890"/>
                </a:lnTo>
                <a:lnTo>
                  <a:pt x="72840" y="18900"/>
                </a:lnTo>
                <a:lnTo>
                  <a:pt x="72830" y="18920"/>
                </a:lnTo>
                <a:lnTo>
                  <a:pt x="72830" y="18930"/>
                </a:lnTo>
                <a:lnTo>
                  <a:pt x="72840" y="18930"/>
                </a:lnTo>
                <a:lnTo>
                  <a:pt x="72850" y="18940"/>
                </a:lnTo>
                <a:lnTo>
                  <a:pt x="72850" y="18950"/>
                </a:lnTo>
                <a:lnTo>
                  <a:pt x="72840" y="18960"/>
                </a:lnTo>
                <a:lnTo>
                  <a:pt x="72840" y="18970"/>
                </a:lnTo>
                <a:lnTo>
                  <a:pt x="72840" y="18980"/>
                </a:lnTo>
                <a:lnTo>
                  <a:pt x="72840" y="18990"/>
                </a:lnTo>
                <a:lnTo>
                  <a:pt x="72850" y="18990"/>
                </a:lnTo>
                <a:lnTo>
                  <a:pt x="72850" y="19000"/>
                </a:lnTo>
                <a:lnTo>
                  <a:pt x="72850" y="19010"/>
                </a:lnTo>
                <a:lnTo>
                  <a:pt x="72850" y="19020"/>
                </a:lnTo>
                <a:lnTo>
                  <a:pt x="72860" y="19020"/>
                </a:lnTo>
                <a:lnTo>
                  <a:pt x="72860" y="19030"/>
                </a:lnTo>
                <a:lnTo>
                  <a:pt x="72860" y="19040"/>
                </a:lnTo>
                <a:lnTo>
                  <a:pt x="72860" y="19050"/>
                </a:lnTo>
                <a:lnTo>
                  <a:pt x="72870" y="19080"/>
                </a:lnTo>
                <a:lnTo>
                  <a:pt x="72880" y="19090"/>
                </a:lnTo>
                <a:lnTo>
                  <a:pt x="72870" y="19090"/>
                </a:lnTo>
                <a:lnTo>
                  <a:pt x="72860" y="19100"/>
                </a:lnTo>
                <a:lnTo>
                  <a:pt x="72870" y="19110"/>
                </a:lnTo>
                <a:lnTo>
                  <a:pt x="72870" y="19140"/>
                </a:lnTo>
                <a:lnTo>
                  <a:pt x="72880" y="19140"/>
                </a:lnTo>
                <a:lnTo>
                  <a:pt x="72880" y="19160"/>
                </a:lnTo>
                <a:lnTo>
                  <a:pt x="72870" y="19170"/>
                </a:lnTo>
                <a:lnTo>
                  <a:pt x="72860" y="19170"/>
                </a:lnTo>
                <a:lnTo>
                  <a:pt x="72860" y="19180"/>
                </a:lnTo>
                <a:lnTo>
                  <a:pt x="72870" y="19190"/>
                </a:lnTo>
                <a:lnTo>
                  <a:pt x="72860" y="19200"/>
                </a:lnTo>
                <a:lnTo>
                  <a:pt x="72850" y="19220"/>
                </a:lnTo>
                <a:lnTo>
                  <a:pt x="72850" y="19230"/>
                </a:lnTo>
                <a:lnTo>
                  <a:pt x="72850" y="19240"/>
                </a:lnTo>
                <a:lnTo>
                  <a:pt x="72840" y="19240"/>
                </a:lnTo>
                <a:lnTo>
                  <a:pt x="72830" y="19250"/>
                </a:lnTo>
                <a:lnTo>
                  <a:pt x="72830" y="19260"/>
                </a:lnTo>
                <a:lnTo>
                  <a:pt x="72820" y="19270"/>
                </a:lnTo>
                <a:lnTo>
                  <a:pt x="72820" y="19280"/>
                </a:lnTo>
                <a:lnTo>
                  <a:pt x="72820" y="19290"/>
                </a:lnTo>
                <a:lnTo>
                  <a:pt x="72820" y="19310"/>
                </a:lnTo>
                <a:lnTo>
                  <a:pt x="72820" y="19330"/>
                </a:lnTo>
                <a:lnTo>
                  <a:pt x="72810" y="19340"/>
                </a:lnTo>
                <a:lnTo>
                  <a:pt x="72810" y="19350"/>
                </a:lnTo>
                <a:lnTo>
                  <a:pt x="72810" y="19370"/>
                </a:lnTo>
                <a:lnTo>
                  <a:pt x="72810" y="19380"/>
                </a:lnTo>
                <a:lnTo>
                  <a:pt x="72810" y="19390"/>
                </a:lnTo>
                <a:lnTo>
                  <a:pt x="72810" y="19400"/>
                </a:lnTo>
                <a:lnTo>
                  <a:pt x="72820" y="19420"/>
                </a:lnTo>
                <a:lnTo>
                  <a:pt x="72820" y="19430"/>
                </a:lnTo>
                <a:lnTo>
                  <a:pt x="72820" y="19460"/>
                </a:lnTo>
                <a:lnTo>
                  <a:pt x="72810" y="19460"/>
                </a:lnTo>
                <a:lnTo>
                  <a:pt x="72800" y="19470"/>
                </a:lnTo>
                <a:lnTo>
                  <a:pt x="72790" y="19480"/>
                </a:lnTo>
                <a:lnTo>
                  <a:pt x="72780" y="19480"/>
                </a:lnTo>
                <a:lnTo>
                  <a:pt x="72780" y="19490"/>
                </a:lnTo>
                <a:lnTo>
                  <a:pt x="72790" y="19490"/>
                </a:lnTo>
                <a:lnTo>
                  <a:pt x="72800" y="19500"/>
                </a:lnTo>
                <a:lnTo>
                  <a:pt x="72800" y="19520"/>
                </a:lnTo>
                <a:lnTo>
                  <a:pt x="72790" y="19530"/>
                </a:lnTo>
                <a:lnTo>
                  <a:pt x="72780" y="19520"/>
                </a:lnTo>
                <a:lnTo>
                  <a:pt x="72770" y="19530"/>
                </a:lnTo>
                <a:lnTo>
                  <a:pt x="72770" y="19540"/>
                </a:lnTo>
                <a:lnTo>
                  <a:pt x="72770" y="19550"/>
                </a:lnTo>
                <a:lnTo>
                  <a:pt x="72750" y="19550"/>
                </a:lnTo>
                <a:lnTo>
                  <a:pt x="72720" y="19550"/>
                </a:lnTo>
                <a:lnTo>
                  <a:pt x="72710" y="19570"/>
                </a:lnTo>
                <a:lnTo>
                  <a:pt x="72720" y="19570"/>
                </a:lnTo>
                <a:lnTo>
                  <a:pt x="72710" y="19580"/>
                </a:lnTo>
                <a:lnTo>
                  <a:pt x="72700" y="19590"/>
                </a:lnTo>
                <a:lnTo>
                  <a:pt x="72700" y="19600"/>
                </a:lnTo>
                <a:lnTo>
                  <a:pt x="72680" y="19600"/>
                </a:lnTo>
                <a:lnTo>
                  <a:pt x="72660" y="19610"/>
                </a:lnTo>
                <a:lnTo>
                  <a:pt x="72660" y="19600"/>
                </a:lnTo>
                <a:lnTo>
                  <a:pt x="72650" y="19610"/>
                </a:lnTo>
                <a:lnTo>
                  <a:pt x="72640" y="19610"/>
                </a:lnTo>
                <a:lnTo>
                  <a:pt x="72630" y="19590"/>
                </a:lnTo>
                <a:lnTo>
                  <a:pt x="72620" y="19600"/>
                </a:lnTo>
                <a:lnTo>
                  <a:pt x="72610" y="19610"/>
                </a:lnTo>
                <a:lnTo>
                  <a:pt x="72610" y="19620"/>
                </a:lnTo>
                <a:lnTo>
                  <a:pt x="72600" y="19630"/>
                </a:lnTo>
                <a:lnTo>
                  <a:pt x="72600" y="19640"/>
                </a:lnTo>
                <a:lnTo>
                  <a:pt x="72600" y="19650"/>
                </a:lnTo>
                <a:lnTo>
                  <a:pt x="72610" y="19660"/>
                </a:lnTo>
                <a:lnTo>
                  <a:pt x="72610" y="19680"/>
                </a:lnTo>
                <a:lnTo>
                  <a:pt x="72620" y="19690"/>
                </a:lnTo>
                <a:lnTo>
                  <a:pt x="72610" y="19690"/>
                </a:lnTo>
                <a:lnTo>
                  <a:pt x="72600" y="19690"/>
                </a:lnTo>
                <a:lnTo>
                  <a:pt x="72600" y="19700"/>
                </a:lnTo>
                <a:lnTo>
                  <a:pt x="72610" y="19720"/>
                </a:lnTo>
                <a:lnTo>
                  <a:pt x="72600" y="19740"/>
                </a:lnTo>
                <a:lnTo>
                  <a:pt x="72580" y="19750"/>
                </a:lnTo>
                <a:lnTo>
                  <a:pt x="72580" y="19770"/>
                </a:lnTo>
                <a:lnTo>
                  <a:pt x="72580" y="19790"/>
                </a:lnTo>
                <a:lnTo>
                  <a:pt x="72570" y="19790"/>
                </a:lnTo>
                <a:lnTo>
                  <a:pt x="72560" y="19790"/>
                </a:lnTo>
                <a:lnTo>
                  <a:pt x="72550" y="19780"/>
                </a:lnTo>
                <a:lnTo>
                  <a:pt x="72540" y="19780"/>
                </a:lnTo>
                <a:lnTo>
                  <a:pt x="72530" y="19790"/>
                </a:lnTo>
                <a:lnTo>
                  <a:pt x="72520" y="19790"/>
                </a:lnTo>
                <a:lnTo>
                  <a:pt x="72510" y="19800"/>
                </a:lnTo>
                <a:lnTo>
                  <a:pt x="72500" y="19800"/>
                </a:lnTo>
                <a:lnTo>
                  <a:pt x="72500" y="19790"/>
                </a:lnTo>
                <a:lnTo>
                  <a:pt x="72490" y="19790"/>
                </a:lnTo>
                <a:lnTo>
                  <a:pt x="72490" y="19800"/>
                </a:lnTo>
                <a:lnTo>
                  <a:pt x="72490" y="19810"/>
                </a:lnTo>
                <a:lnTo>
                  <a:pt x="72470" y="19820"/>
                </a:lnTo>
                <a:lnTo>
                  <a:pt x="72460" y="19830"/>
                </a:lnTo>
                <a:lnTo>
                  <a:pt x="72460" y="19840"/>
                </a:lnTo>
                <a:lnTo>
                  <a:pt x="72450" y="19840"/>
                </a:lnTo>
                <a:lnTo>
                  <a:pt x="72440" y="19850"/>
                </a:lnTo>
                <a:lnTo>
                  <a:pt x="72440" y="19860"/>
                </a:lnTo>
                <a:lnTo>
                  <a:pt x="72430" y="19870"/>
                </a:lnTo>
                <a:lnTo>
                  <a:pt x="72420" y="19880"/>
                </a:lnTo>
                <a:lnTo>
                  <a:pt x="72410" y="19880"/>
                </a:lnTo>
                <a:lnTo>
                  <a:pt x="72400" y="19890"/>
                </a:lnTo>
                <a:lnTo>
                  <a:pt x="72400" y="19900"/>
                </a:lnTo>
                <a:lnTo>
                  <a:pt x="72390" y="19900"/>
                </a:lnTo>
                <a:lnTo>
                  <a:pt x="72400" y="19910"/>
                </a:lnTo>
                <a:lnTo>
                  <a:pt x="72400" y="19920"/>
                </a:lnTo>
                <a:lnTo>
                  <a:pt x="72390" y="19920"/>
                </a:lnTo>
                <a:lnTo>
                  <a:pt x="72380" y="19930"/>
                </a:lnTo>
                <a:lnTo>
                  <a:pt x="72370" y="19940"/>
                </a:lnTo>
                <a:lnTo>
                  <a:pt x="72380" y="19950"/>
                </a:lnTo>
                <a:lnTo>
                  <a:pt x="72360" y="19960"/>
                </a:lnTo>
                <a:lnTo>
                  <a:pt x="72350" y="19960"/>
                </a:lnTo>
                <a:lnTo>
                  <a:pt x="72350" y="19970"/>
                </a:lnTo>
                <a:lnTo>
                  <a:pt x="72350" y="19980"/>
                </a:lnTo>
                <a:lnTo>
                  <a:pt x="72340" y="19990"/>
                </a:lnTo>
                <a:lnTo>
                  <a:pt x="72340" y="20000"/>
                </a:lnTo>
                <a:lnTo>
                  <a:pt x="72330" y="20000"/>
                </a:lnTo>
                <a:lnTo>
                  <a:pt x="72330" y="20010"/>
                </a:lnTo>
                <a:lnTo>
                  <a:pt x="72330" y="20020"/>
                </a:lnTo>
                <a:lnTo>
                  <a:pt x="72330" y="20030"/>
                </a:lnTo>
                <a:lnTo>
                  <a:pt x="72320" y="20030"/>
                </a:lnTo>
                <a:lnTo>
                  <a:pt x="72320" y="20040"/>
                </a:lnTo>
                <a:lnTo>
                  <a:pt x="72320" y="20050"/>
                </a:lnTo>
                <a:lnTo>
                  <a:pt x="72330" y="20050"/>
                </a:lnTo>
                <a:lnTo>
                  <a:pt x="72330" y="20060"/>
                </a:lnTo>
                <a:lnTo>
                  <a:pt x="72330" y="20070"/>
                </a:lnTo>
                <a:lnTo>
                  <a:pt x="72340" y="20090"/>
                </a:lnTo>
                <a:lnTo>
                  <a:pt x="72340" y="20100"/>
                </a:lnTo>
                <a:lnTo>
                  <a:pt x="72340" y="20110"/>
                </a:lnTo>
                <a:lnTo>
                  <a:pt x="72340" y="20120"/>
                </a:lnTo>
                <a:lnTo>
                  <a:pt x="72330" y="20130"/>
                </a:lnTo>
                <a:lnTo>
                  <a:pt x="72330" y="20140"/>
                </a:lnTo>
                <a:lnTo>
                  <a:pt x="72320" y="20150"/>
                </a:lnTo>
                <a:lnTo>
                  <a:pt x="72310" y="20160"/>
                </a:lnTo>
                <a:lnTo>
                  <a:pt x="72310" y="20150"/>
                </a:lnTo>
                <a:lnTo>
                  <a:pt x="72300" y="20150"/>
                </a:lnTo>
                <a:lnTo>
                  <a:pt x="72300" y="20160"/>
                </a:lnTo>
                <a:lnTo>
                  <a:pt x="72290" y="20160"/>
                </a:lnTo>
                <a:lnTo>
                  <a:pt x="72280" y="20170"/>
                </a:lnTo>
                <a:lnTo>
                  <a:pt x="72280" y="20180"/>
                </a:lnTo>
                <a:lnTo>
                  <a:pt x="72280" y="20190"/>
                </a:lnTo>
                <a:lnTo>
                  <a:pt x="72280" y="20200"/>
                </a:lnTo>
                <a:lnTo>
                  <a:pt x="72280" y="20210"/>
                </a:lnTo>
                <a:lnTo>
                  <a:pt x="72290" y="20220"/>
                </a:lnTo>
                <a:lnTo>
                  <a:pt x="72290" y="20230"/>
                </a:lnTo>
                <a:lnTo>
                  <a:pt x="72280" y="20230"/>
                </a:lnTo>
                <a:lnTo>
                  <a:pt x="72280" y="20240"/>
                </a:lnTo>
                <a:lnTo>
                  <a:pt x="72270" y="20250"/>
                </a:lnTo>
                <a:lnTo>
                  <a:pt x="72270" y="20260"/>
                </a:lnTo>
                <a:lnTo>
                  <a:pt x="72260" y="20270"/>
                </a:lnTo>
                <a:lnTo>
                  <a:pt x="72250" y="20270"/>
                </a:lnTo>
                <a:lnTo>
                  <a:pt x="72240" y="20280"/>
                </a:lnTo>
                <a:lnTo>
                  <a:pt x="72240" y="20290"/>
                </a:lnTo>
                <a:lnTo>
                  <a:pt x="72230" y="20300"/>
                </a:lnTo>
                <a:lnTo>
                  <a:pt x="72220" y="20310"/>
                </a:lnTo>
                <a:lnTo>
                  <a:pt x="72210" y="20310"/>
                </a:lnTo>
                <a:lnTo>
                  <a:pt x="72200" y="20310"/>
                </a:lnTo>
                <a:lnTo>
                  <a:pt x="72190" y="20320"/>
                </a:lnTo>
                <a:lnTo>
                  <a:pt x="72180" y="20320"/>
                </a:lnTo>
                <a:lnTo>
                  <a:pt x="72180" y="20330"/>
                </a:lnTo>
                <a:lnTo>
                  <a:pt x="72170" y="20330"/>
                </a:lnTo>
                <a:lnTo>
                  <a:pt x="72170" y="20340"/>
                </a:lnTo>
                <a:lnTo>
                  <a:pt x="72160" y="20340"/>
                </a:lnTo>
                <a:lnTo>
                  <a:pt x="72150" y="20350"/>
                </a:lnTo>
                <a:lnTo>
                  <a:pt x="72130" y="20350"/>
                </a:lnTo>
                <a:lnTo>
                  <a:pt x="72120" y="20350"/>
                </a:lnTo>
                <a:lnTo>
                  <a:pt x="72100" y="20350"/>
                </a:lnTo>
                <a:lnTo>
                  <a:pt x="72090" y="20340"/>
                </a:lnTo>
                <a:lnTo>
                  <a:pt x="72080" y="20340"/>
                </a:lnTo>
                <a:lnTo>
                  <a:pt x="72070" y="20340"/>
                </a:lnTo>
                <a:lnTo>
                  <a:pt x="72060" y="20340"/>
                </a:lnTo>
                <a:lnTo>
                  <a:pt x="72040" y="20350"/>
                </a:lnTo>
                <a:lnTo>
                  <a:pt x="72020" y="20350"/>
                </a:lnTo>
                <a:lnTo>
                  <a:pt x="72010" y="20350"/>
                </a:lnTo>
                <a:lnTo>
                  <a:pt x="71990" y="20350"/>
                </a:lnTo>
                <a:lnTo>
                  <a:pt x="71980" y="20350"/>
                </a:lnTo>
                <a:lnTo>
                  <a:pt x="71970" y="20350"/>
                </a:lnTo>
                <a:lnTo>
                  <a:pt x="71960" y="20340"/>
                </a:lnTo>
                <a:lnTo>
                  <a:pt x="71940" y="20340"/>
                </a:lnTo>
                <a:lnTo>
                  <a:pt x="71910" y="20330"/>
                </a:lnTo>
                <a:lnTo>
                  <a:pt x="71900" y="20330"/>
                </a:lnTo>
                <a:lnTo>
                  <a:pt x="71890" y="20330"/>
                </a:lnTo>
                <a:lnTo>
                  <a:pt x="71880" y="20330"/>
                </a:lnTo>
                <a:lnTo>
                  <a:pt x="71880" y="20320"/>
                </a:lnTo>
                <a:lnTo>
                  <a:pt x="71870" y="20310"/>
                </a:lnTo>
                <a:lnTo>
                  <a:pt x="71850" y="20310"/>
                </a:lnTo>
                <a:lnTo>
                  <a:pt x="71840" y="20320"/>
                </a:lnTo>
                <a:lnTo>
                  <a:pt x="71840" y="20330"/>
                </a:lnTo>
                <a:lnTo>
                  <a:pt x="71830" y="20330"/>
                </a:lnTo>
                <a:lnTo>
                  <a:pt x="71820" y="20330"/>
                </a:lnTo>
                <a:lnTo>
                  <a:pt x="71820" y="20320"/>
                </a:lnTo>
                <a:lnTo>
                  <a:pt x="71800" y="20320"/>
                </a:lnTo>
                <a:lnTo>
                  <a:pt x="71790" y="20320"/>
                </a:lnTo>
                <a:lnTo>
                  <a:pt x="71780" y="20320"/>
                </a:lnTo>
                <a:lnTo>
                  <a:pt x="71780" y="20310"/>
                </a:lnTo>
                <a:lnTo>
                  <a:pt x="71770" y="20310"/>
                </a:lnTo>
                <a:lnTo>
                  <a:pt x="71770" y="20300"/>
                </a:lnTo>
                <a:lnTo>
                  <a:pt x="71760" y="20300"/>
                </a:lnTo>
                <a:lnTo>
                  <a:pt x="71750" y="20300"/>
                </a:lnTo>
                <a:lnTo>
                  <a:pt x="71740" y="20300"/>
                </a:lnTo>
                <a:lnTo>
                  <a:pt x="71730" y="20310"/>
                </a:lnTo>
                <a:lnTo>
                  <a:pt x="71720" y="20310"/>
                </a:lnTo>
                <a:lnTo>
                  <a:pt x="71720" y="20320"/>
                </a:lnTo>
                <a:lnTo>
                  <a:pt x="71710" y="20320"/>
                </a:lnTo>
                <a:lnTo>
                  <a:pt x="71700" y="20320"/>
                </a:lnTo>
                <a:lnTo>
                  <a:pt x="71690" y="20320"/>
                </a:lnTo>
                <a:lnTo>
                  <a:pt x="71680" y="20320"/>
                </a:lnTo>
                <a:lnTo>
                  <a:pt x="71670" y="20310"/>
                </a:lnTo>
                <a:lnTo>
                  <a:pt x="71660" y="20310"/>
                </a:lnTo>
                <a:lnTo>
                  <a:pt x="71660" y="20300"/>
                </a:lnTo>
                <a:lnTo>
                  <a:pt x="71650" y="20300"/>
                </a:lnTo>
                <a:lnTo>
                  <a:pt x="71650" y="20290"/>
                </a:lnTo>
                <a:lnTo>
                  <a:pt x="71640" y="20290"/>
                </a:lnTo>
                <a:lnTo>
                  <a:pt x="71630" y="20290"/>
                </a:lnTo>
                <a:lnTo>
                  <a:pt x="71620" y="20280"/>
                </a:lnTo>
                <a:lnTo>
                  <a:pt x="71620" y="20290"/>
                </a:lnTo>
                <a:lnTo>
                  <a:pt x="71610" y="20290"/>
                </a:lnTo>
                <a:lnTo>
                  <a:pt x="71600" y="20290"/>
                </a:lnTo>
                <a:lnTo>
                  <a:pt x="71580" y="20290"/>
                </a:lnTo>
                <a:lnTo>
                  <a:pt x="71580" y="20300"/>
                </a:lnTo>
                <a:lnTo>
                  <a:pt x="71570" y="20300"/>
                </a:lnTo>
                <a:lnTo>
                  <a:pt x="71560" y="20300"/>
                </a:lnTo>
                <a:lnTo>
                  <a:pt x="71550" y="20300"/>
                </a:lnTo>
                <a:lnTo>
                  <a:pt x="71540" y="20300"/>
                </a:lnTo>
                <a:lnTo>
                  <a:pt x="71530" y="20300"/>
                </a:lnTo>
                <a:lnTo>
                  <a:pt x="71520" y="20300"/>
                </a:lnTo>
                <a:lnTo>
                  <a:pt x="71520" y="20290"/>
                </a:lnTo>
                <a:lnTo>
                  <a:pt x="71510" y="20290"/>
                </a:lnTo>
                <a:lnTo>
                  <a:pt x="71500" y="20280"/>
                </a:lnTo>
                <a:lnTo>
                  <a:pt x="71490" y="20280"/>
                </a:lnTo>
                <a:lnTo>
                  <a:pt x="71490" y="20270"/>
                </a:lnTo>
                <a:lnTo>
                  <a:pt x="71480" y="20260"/>
                </a:lnTo>
                <a:lnTo>
                  <a:pt x="71470" y="20250"/>
                </a:lnTo>
                <a:lnTo>
                  <a:pt x="71470" y="20240"/>
                </a:lnTo>
                <a:lnTo>
                  <a:pt x="71470" y="20230"/>
                </a:lnTo>
                <a:lnTo>
                  <a:pt x="71460" y="20230"/>
                </a:lnTo>
                <a:lnTo>
                  <a:pt x="71450" y="20230"/>
                </a:lnTo>
                <a:lnTo>
                  <a:pt x="71440" y="20230"/>
                </a:lnTo>
                <a:lnTo>
                  <a:pt x="71430" y="20230"/>
                </a:lnTo>
                <a:lnTo>
                  <a:pt x="71420" y="20230"/>
                </a:lnTo>
                <a:lnTo>
                  <a:pt x="71410" y="20230"/>
                </a:lnTo>
                <a:lnTo>
                  <a:pt x="71400" y="20230"/>
                </a:lnTo>
                <a:lnTo>
                  <a:pt x="71380" y="20230"/>
                </a:lnTo>
                <a:lnTo>
                  <a:pt x="71370" y="20230"/>
                </a:lnTo>
                <a:lnTo>
                  <a:pt x="71370" y="20220"/>
                </a:lnTo>
                <a:lnTo>
                  <a:pt x="71360" y="20220"/>
                </a:lnTo>
                <a:lnTo>
                  <a:pt x="71350" y="20220"/>
                </a:lnTo>
                <a:lnTo>
                  <a:pt x="71350" y="20230"/>
                </a:lnTo>
                <a:lnTo>
                  <a:pt x="71340" y="20240"/>
                </a:lnTo>
                <a:lnTo>
                  <a:pt x="71330" y="20240"/>
                </a:lnTo>
                <a:lnTo>
                  <a:pt x="71310" y="20240"/>
                </a:lnTo>
                <a:lnTo>
                  <a:pt x="71300" y="20230"/>
                </a:lnTo>
                <a:lnTo>
                  <a:pt x="71290" y="20230"/>
                </a:lnTo>
                <a:lnTo>
                  <a:pt x="71290" y="20220"/>
                </a:lnTo>
                <a:lnTo>
                  <a:pt x="71280" y="20210"/>
                </a:lnTo>
                <a:lnTo>
                  <a:pt x="71280" y="20200"/>
                </a:lnTo>
                <a:lnTo>
                  <a:pt x="71270" y="20200"/>
                </a:lnTo>
                <a:lnTo>
                  <a:pt x="71270" y="20190"/>
                </a:lnTo>
                <a:lnTo>
                  <a:pt x="71270" y="20180"/>
                </a:lnTo>
                <a:lnTo>
                  <a:pt x="71260" y="20170"/>
                </a:lnTo>
                <a:lnTo>
                  <a:pt x="71250" y="20160"/>
                </a:lnTo>
                <a:lnTo>
                  <a:pt x="71260" y="20150"/>
                </a:lnTo>
                <a:lnTo>
                  <a:pt x="71260" y="20140"/>
                </a:lnTo>
                <a:lnTo>
                  <a:pt x="71260" y="20130"/>
                </a:lnTo>
                <a:lnTo>
                  <a:pt x="71260" y="20120"/>
                </a:lnTo>
                <a:lnTo>
                  <a:pt x="71260" y="20110"/>
                </a:lnTo>
                <a:lnTo>
                  <a:pt x="71260" y="20100"/>
                </a:lnTo>
                <a:lnTo>
                  <a:pt x="71260" y="20090"/>
                </a:lnTo>
                <a:lnTo>
                  <a:pt x="71250" y="20090"/>
                </a:lnTo>
                <a:lnTo>
                  <a:pt x="71250" y="20080"/>
                </a:lnTo>
                <a:lnTo>
                  <a:pt x="71250" y="20070"/>
                </a:lnTo>
                <a:lnTo>
                  <a:pt x="71240" y="20060"/>
                </a:lnTo>
                <a:lnTo>
                  <a:pt x="71230" y="20060"/>
                </a:lnTo>
                <a:lnTo>
                  <a:pt x="71230" y="20050"/>
                </a:lnTo>
                <a:lnTo>
                  <a:pt x="71220" y="20040"/>
                </a:lnTo>
                <a:lnTo>
                  <a:pt x="71210" y="20040"/>
                </a:lnTo>
                <a:lnTo>
                  <a:pt x="71210" y="20030"/>
                </a:lnTo>
                <a:lnTo>
                  <a:pt x="71200" y="20020"/>
                </a:lnTo>
                <a:lnTo>
                  <a:pt x="71190" y="20020"/>
                </a:lnTo>
                <a:lnTo>
                  <a:pt x="71190" y="20010"/>
                </a:lnTo>
                <a:lnTo>
                  <a:pt x="71180" y="20010"/>
                </a:lnTo>
                <a:lnTo>
                  <a:pt x="71180" y="20000"/>
                </a:lnTo>
                <a:lnTo>
                  <a:pt x="71170" y="20000"/>
                </a:lnTo>
                <a:lnTo>
                  <a:pt x="71170" y="19990"/>
                </a:lnTo>
                <a:lnTo>
                  <a:pt x="71170" y="19980"/>
                </a:lnTo>
                <a:lnTo>
                  <a:pt x="71170" y="19970"/>
                </a:lnTo>
                <a:lnTo>
                  <a:pt x="71160" y="19970"/>
                </a:lnTo>
                <a:lnTo>
                  <a:pt x="71170" y="19970"/>
                </a:lnTo>
                <a:lnTo>
                  <a:pt x="71160" y="19960"/>
                </a:lnTo>
                <a:lnTo>
                  <a:pt x="71150" y="19960"/>
                </a:lnTo>
                <a:lnTo>
                  <a:pt x="71140" y="19960"/>
                </a:lnTo>
                <a:lnTo>
                  <a:pt x="71130" y="19960"/>
                </a:lnTo>
                <a:lnTo>
                  <a:pt x="71120" y="19960"/>
                </a:lnTo>
                <a:lnTo>
                  <a:pt x="71110" y="19960"/>
                </a:lnTo>
                <a:lnTo>
                  <a:pt x="71100" y="19960"/>
                </a:lnTo>
                <a:lnTo>
                  <a:pt x="71090" y="19960"/>
                </a:lnTo>
                <a:lnTo>
                  <a:pt x="71080" y="19960"/>
                </a:lnTo>
                <a:lnTo>
                  <a:pt x="71070" y="19970"/>
                </a:lnTo>
                <a:lnTo>
                  <a:pt x="71060" y="19980"/>
                </a:lnTo>
                <a:lnTo>
                  <a:pt x="71060" y="19970"/>
                </a:lnTo>
                <a:lnTo>
                  <a:pt x="71050" y="19970"/>
                </a:lnTo>
                <a:lnTo>
                  <a:pt x="71040" y="19970"/>
                </a:lnTo>
                <a:lnTo>
                  <a:pt x="71030" y="19980"/>
                </a:lnTo>
                <a:lnTo>
                  <a:pt x="71020" y="19980"/>
                </a:lnTo>
                <a:lnTo>
                  <a:pt x="71010" y="19980"/>
                </a:lnTo>
                <a:lnTo>
                  <a:pt x="71010" y="19990"/>
                </a:lnTo>
                <a:lnTo>
                  <a:pt x="71000" y="19990"/>
                </a:lnTo>
                <a:lnTo>
                  <a:pt x="70990" y="19990"/>
                </a:lnTo>
                <a:lnTo>
                  <a:pt x="70990" y="19980"/>
                </a:lnTo>
                <a:lnTo>
                  <a:pt x="70980" y="19980"/>
                </a:lnTo>
                <a:lnTo>
                  <a:pt x="70970" y="19980"/>
                </a:lnTo>
                <a:lnTo>
                  <a:pt x="70960" y="19980"/>
                </a:lnTo>
                <a:lnTo>
                  <a:pt x="70950" y="19980"/>
                </a:lnTo>
                <a:lnTo>
                  <a:pt x="70940" y="19970"/>
                </a:lnTo>
                <a:lnTo>
                  <a:pt x="70930" y="19970"/>
                </a:lnTo>
                <a:lnTo>
                  <a:pt x="70920" y="19970"/>
                </a:lnTo>
                <a:lnTo>
                  <a:pt x="70910" y="19980"/>
                </a:lnTo>
                <a:lnTo>
                  <a:pt x="70910" y="19970"/>
                </a:lnTo>
                <a:lnTo>
                  <a:pt x="70900" y="19960"/>
                </a:lnTo>
                <a:lnTo>
                  <a:pt x="70900" y="19950"/>
                </a:lnTo>
                <a:lnTo>
                  <a:pt x="70890" y="19950"/>
                </a:lnTo>
                <a:lnTo>
                  <a:pt x="70890" y="19940"/>
                </a:lnTo>
                <a:lnTo>
                  <a:pt x="70890" y="19930"/>
                </a:lnTo>
                <a:lnTo>
                  <a:pt x="70880" y="19920"/>
                </a:lnTo>
                <a:lnTo>
                  <a:pt x="70870" y="19910"/>
                </a:lnTo>
                <a:lnTo>
                  <a:pt x="70860" y="19900"/>
                </a:lnTo>
                <a:lnTo>
                  <a:pt x="70840" y="19880"/>
                </a:lnTo>
                <a:lnTo>
                  <a:pt x="70830" y="19870"/>
                </a:lnTo>
                <a:lnTo>
                  <a:pt x="70830" y="19860"/>
                </a:lnTo>
                <a:lnTo>
                  <a:pt x="70830" y="19850"/>
                </a:lnTo>
                <a:lnTo>
                  <a:pt x="70820" y="19840"/>
                </a:lnTo>
                <a:lnTo>
                  <a:pt x="70820" y="19830"/>
                </a:lnTo>
                <a:lnTo>
                  <a:pt x="70810" y="19830"/>
                </a:lnTo>
                <a:lnTo>
                  <a:pt x="70800" y="19830"/>
                </a:lnTo>
                <a:lnTo>
                  <a:pt x="70790" y="19830"/>
                </a:lnTo>
                <a:lnTo>
                  <a:pt x="70790" y="19840"/>
                </a:lnTo>
                <a:lnTo>
                  <a:pt x="70780" y="19840"/>
                </a:lnTo>
                <a:lnTo>
                  <a:pt x="70770" y="19840"/>
                </a:lnTo>
                <a:lnTo>
                  <a:pt x="70770" y="19830"/>
                </a:lnTo>
                <a:lnTo>
                  <a:pt x="70770" y="19820"/>
                </a:lnTo>
                <a:lnTo>
                  <a:pt x="70770" y="19810"/>
                </a:lnTo>
                <a:lnTo>
                  <a:pt x="70770" y="19800"/>
                </a:lnTo>
                <a:lnTo>
                  <a:pt x="70760" y="19790"/>
                </a:lnTo>
                <a:lnTo>
                  <a:pt x="70760" y="19780"/>
                </a:lnTo>
                <a:lnTo>
                  <a:pt x="70750" y="19780"/>
                </a:lnTo>
                <a:lnTo>
                  <a:pt x="70750" y="19790"/>
                </a:lnTo>
                <a:lnTo>
                  <a:pt x="70740" y="19790"/>
                </a:lnTo>
                <a:lnTo>
                  <a:pt x="70730" y="19790"/>
                </a:lnTo>
                <a:lnTo>
                  <a:pt x="70720" y="19790"/>
                </a:lnTo>
                <a:lnTo>
                  <a:pt x="70710" y="19790"/>
                </a:lnTo>
                <a:lnTo>
                  <a:pt x="70710" y="19800"/>
                </a:lnTo>
                <a:lnTo>
                  <a:pt x="70700" y="19800"/>
                </a:lnTo>
                <a:lnTo>
                  <a:pt x="70690" y="19800"/>
                </a:lnTo>
                <a:lnTo>
                  <a:pt x="70690" y="19790"/>
                </a:lnTo>
                <a:lnTo>
                  <a:pt x="70680" y="19780"/>
                </a:lnTo>
                <a:lnTo>
                  <a:pt x="70680" y="19790"/>
                </a:lnTo>
                <a:lnTo>
                  <a:pt x="70670" y="19790"/>
                </a:lnTo>
                <a:lnTo>
                  <a:pt x="70660" y="19790"/>
                </a:lnTo>
                <a:lnTo>
                  <a:pt x="70650" y="19790"/>
                </a:lnTo>
                <a:lnTo>
                  <a:pt x="70640" y="19790"/>
                </a:lnTo>
                <a:lnTo>
                  <a:pt x="70630" y="19790"/>
                </a:lnTo>
                <a:lnTo>
                  <a:pt x="70630" y="19800"/>
                </a:lnTo>
                <a:lnTo>
                  <a:pt x="70620" y="19800"/>
                </a:lnTo>
                <a:lnTo>
                  <a:pt x="70610" y="19800"/>
                </a:lnTo>
                <a:lnTo>
                  <a:pt x="70600" y="19800"/>
                </a:lnTo>
                <a:lnTo>
                  <a:pt x="70600" y="19810"/>
                </a:lnTo>
                <a:lnTo>
                  <a:pt x="70590" y="19810"/>
                </a:lnTo>
                <a:lnTo>
                  <a:pt x="70580" y="19810"/>
                </a:lnTo>
                <a:lnTo>
                  <a:pt x="70570" y="19800"/>
                </a:lnTo>
                <a:lnTo>
                  <a:pt x="70560" y="19790"/>
                </a:lnTo>
                <a:lnTo>
                  <a:pt x="70560" y="19800"/>
                </a:lnTo>
                <a:lnTo>
                  <a:pt x="70560" y="19810"/>
                </a:lnTo>
                <a:lnTo>
                  <a:pt x="70550" y="19810"/>
                </a:lnTo>
                <a:lnTo>
                  <a:pt x="70550" y="19820"/>
                </a:lnTo>
                <a:lnTo>
                  <a:pt x="70550" y="19830"/>
                </a:lnTo>
                <a:lnTo>
                  <a:pt x="70520" y="19840"/>
                </a:lnTo>
                <a:lnTo>
                  <a:pt x="70510" y="19830"/>
                </a:lnTo>
                <a:lnTo>
                  <a:pt x="70510" y="19820"/>
                </a:lnTo>
                <a:lnTo>
                  <a:pt x="70510" y="19810"/>
                </a:lnTo>
                <a:lnTo>
                  <a:pt x="70510" y="19800"/>
                </a:lnTo>
                <a:lnTo>
                  <a:pt x="70510" y="19790"/>
                </a:lnTo>
                <a:lnTo>
                  <a:pt x="70500" y="19790"/>
                </a:lnTo>
                <a:lnTo>
                  <a:pt x="70490" y="19800"/>
                </a:lnTo>
                <a:lnTo>
                  <a:pt x="70480" y="19800"/>
                </a:lnTo>
                <a:lnTo>
                  <a:pt x="70470" y="19800"/>
                </a:lnTo>
                <a:lnTo>
                  <a:pt x="70460" y="19800"/>
                </a:lnTo>
                <a:lnTo>
                  <a:pt x="70460" y="19810"/>
                </a:lnTo>
                <a:lnTo>
                  <a:pt x="70450" y="19810"/>
                </a:lnTo>
                <a:lnTo>
                  <a:pt x="70440" y="19800"/>
                </a:lnTo>
                <a:lnTo>
                  <a:pt x="70440" y="19790"/>
                </a:lnTo>
                <a:lnTo>
                  <a:pt x="70440" y="19780"/>
                </a:lnTo>
                <a:lnTo>
                  <a:pt x="70430" y="19770"/>
                </a:lnTo>
                <a:lnTo>
                  <a:pt x="70420" y="19770"/>
                </a:lnTo>
                <a:lnTo>
                  <a:pt x="70410" y="19760"/>
                </a:lnTo>
                <a:lnTo>
                  <a:pt x="70400" y="19760"/>
                </a:lnTo>
                <a:lnTo>
                  <a:pt x="70400" y="19750"/>
                </a:lnTo>
                <a:lnTo>
                  <a:pt x="70390" y="19750"/>
                </a:lnTo>
                <a:lnTo>
                  <a:pt x="70380" y="19740"/>
                </a:lnTo>
                <a:lnTo>
                  <a:pt x="70370" y="19740"/>
                </a:lnTo>
                <a:lnTo>
                  <a:pt x="70350" y="19740"/>
                </a:lnTo>
                <a:lnTo>
                  <a:pt x="70340" y="19740"/>
                </a:lnTo>
                <a:lnTo>
                  <a:pt x="70330" y="19730"/>
                </a:lnTo>
                <a:lnTo>
                  <a:pt x="70330" y="19720"/>
                </a:lnTo>
                <a:lnTo>
                  <a:pt x="70320" y="19720"/>
                </a:lnTo>
                <a:lnTo>
                  <a:pt x="70310" y="19710"/>
                </a:lnTo>
                <a:lnTo>
                  <a:pt x="70300" y="19710"/>
                </a:lnTo>
                <a:lnTo>
                  <a:pt x="70290" y="19720"/>
                </a:lnTo>
                <a:lnTo>
                  <a:pt x="70280" y="19720"/>
                </a:lnTo>
                <a:lnTo>
                  <a:pt x="70270" y="19720"/>
                </a:lnTo>
                <a:lnTo>
                  <a:pt x="70250" y="19720"/>
                </a:lnTo>
                <a:lnTo>
                  <a:pt x="70240" y="19720"/>
                </a:lnTo>
                <a:lnTo>
                  <a:pt x="70230" y="19720"/>
                </a:lnTo>
                <a:lnTo>
                  <a:pt x="70220" y="19720"/>
                </a:lnTo>
                <a:lnTo>
                  <a:pt x="70200" y="19730"/>
                </a:lnTo>
                <a:lnTo>
                  <a:pt x="70190" y="19730"/>
                </a:lnTo>
                <a:lnTo>
                  <a:pt x="70190" y="19720"/>
                </a:lnTo>
                <a:lnTo>
                  <a:pt x="70180" y="19710"/>
                </a:lnTo>
                <a:lnTo>
                  <a:pt x="70170" y="19700"/>
                </a:lnTo>
                <a:lnTo>
                  <a:pt x="70160" y="19690"/>
                </a:lnTo>
                <a:lnTo>
                  <a:pt x="70150" y="19690"/>
                </a:lnTo>
                <a:lnTo>
                  <a:pt x="70150" y="19700"/>
                </a:lnTo>
                <a:lnTo>
                  <a:pt x="70150" y="19710"/>
                </a:lnTo>
                <a:lnTo>
                  <a:pt x="70150" y="19720"/>
                </a:lnTo>
                <a:lnTo>
                  <a:pt x="70140" y="19720"/>
                </a:lnTo>
                <a:lnTo>
                  <a:pt x="70130" y="19720"/>
                </a:lnTo>
                <a:lnTo>
                  <a:pt x="70120" y="19720"/>
                </a:lnTo>
                <a:lnTo>
                  <a:pt x="70110" y="19720"/>
                </a:lnTo>
                <a:lnTo>
                  <a:pt x="70100" y="19720"/>
                </a:lnTo>
                <a:lnTo>
                  <a:pt x="70090" y="19720"/>
                </a:lnTo>
                <a:lnTo>
                  <a:pt x="70080" y="19720"/>
                </a:lnTo>
                <a:lnTo>
                  <a:pt x="70070" y="19720"/>
                </a:lnTo>
                <a:lnTo>
                  <a:pt x="70060" y="19720"/>
                </a:lnTo>
                <a:lnTo>
                  <a:pt x="70050" y="19720"/>
                </a:lnTo>
                <a:lnTo>
                  <a:pt x="70050" y="19710"/>
                </a:lnTo>
                <a:lnTo>
                  <a:pt x="70040" y="19700"/>
                </a:lnTo>
                <a:lnTo>
                  <a:pt x="70020" y="19690"/>
                </a:lnTo>
                <a:lnTo>
                  <a:pt x="70010" y="19690"/>
                </a:lnTo>
                <a:lnTo>
                  <a:pt x="70000" y="19700"/>
                </a:lnTo>
                <a:lnTo>
                  <a:pt x="69990" y="19700"/>
                </a:lnTo>
                <a:lnTo>
                  <a:pt x="69990" y="19710"/>
                </a:lnTo>
                <a:lnTo>
                  <a:pt x="69980" y="19710"/>
                </a:lnTo>
                <a:lnTo>
                  <a:pt x="69970" y="19710"/>
                </a:lnTo>
                <a:lnTo>
                  <a:pt x="69960" y="19710"/>
                </a:lnTo>
                <a:lnTo>
                  <a:pt x="69950" y="19710"/>
                </a:lnTo>
                <a:lnTo>
                  <a:pt x="69940" y="19710"/>
                </a:lnTo>
                <a:lnTo>
                  <a:pt x="69930" y="19720"/>
                </a:lnTo>
                <a:lnTo>
                  <a:pt x="69920" y="19720"/>
                </a:lnTo>
                <a:lnTo>
                  <a:pt x="69910" y="19720"/>
                </a:lnTo>
                <a:lnTo>
                  <a:pt x="69900" y="19710"/>
                </a:lnTo>
                <a:lnTo>
                  <a:pt x="69890" y="19710"/>
                </a:lnTo>
                <a:lnTo>
                  <a:pt x="69880" y="19710"/>
                </a:lnTo>
                <a:lnTo>
                  <a:pt x="69870" y="19720"/>
                </a:lnTo>
                <a:lnTo>
                  <a:pt x="69870" y="19730"/>
                </a:lnTo>
                <a:lnTo>
                  <a:pt x="69860" y="19740"/>
                </a:lnTo>
                <a:lnTo>
                  <a:pt x="69840" y="19760"/>
                </a:lnTo>
                <a:lnTo>
                  <a:pt x="69830" y="19770"/>
                </a:lnTo>
                <a:lnTo>
                  <a:pt x="69820" y="19760"/>
                </a:lnTo>
                <a:lnTo>
                  <a:pt x="69810" y="19760"/>
                </a:lnTo>
                <a:lnTo>
                  <a:pt x="69800" y="19760"/>
                </a:lnTo>
                <a:lnTo>
                  <a:pt x="69790" y="19760"/>
                </a:lnTo>
                <a:lnTo>
                  <a:pt x="69770" y="19760"/>
                </a:lnTo>
                <a:lnTo>
                  <a:pt x="69760" y="19760"/>
                </a:lnTo>
                <a:lnTo>
                  <a:pt x="69740" y="19760"/>
                </a:lnTo>
                <a:lnTo>
                  <a:pt x="69740" y="19770"/>
                </a:lnTo>
                <a:lnTo>
                  <a:pt x="69730" y="19770"/>
                </a:lnTo>
                <a:lnTo>
                  <a:pt x="69720" y="19770"/>
                </a:lnTo>
                <a:lnTo>
                  <a:pt x="69720" y="19760"/>
                </a:lnTo>
                <a:lnTo>
                  <a:pt x="69710" y="19760"/>
                </a:lnTo>
                <a:lnTo>
                  <a:pt x="69700" y="19750"/>
                </a:lnTo>
                <a:lnTo>
                  <a:pt x="69700" y="19740"/>
                </a:lnTo>
                <a:lnTo>
                  <a:pt x="69690" y="19740"/>
                </a:lnTo>
                <a:lnTo>
                  <a:pt x="69680" y="19740"/>
                </a:lnTo>
                <a:lnTo>
                  <a:pt x="69660" y="19740"/>
                </a:lnTo>
                <a:lnTo>
                  <a:pt x="69650" y="19740"/>
                </a:lnTo>
                <a:lnTo>
                  <a:pt x="69640" y="19750"/>
                </a:lnTo>
                <a:lnTo>
                  <a:pt x="69630" y="19750"/>
                </a:lnTo>
                <a:lnTo>
                  <a:pt x="69620" y="19740"/>
                </a:lnTo>
                <a:lnTo>
                  <a:pt x="69610" y="19740"/>
                </a:lnTo>
                <a:lnTo>
                  <a:pt x="69610" y="19750"/>
                </a:lnTo>
                <a:lnTo>
                  <a:pt x="69600" y="19750"/>
                </a:lnTo>
                <a:lnTo>
                  <a:pt x="69590" y="19750"/>
                </a:lnTo>
                <a:lnTo>
                  <a:pt x="69590" y="19760"/>
                </a:lnTo>
                <a:lnTo>
                  <a:pt x="69580" y="19760"/>
                </a:lnTo>
                <a:lnTo>
                  <a:pt x="69580" y="19770"/>
                </a:lnTo>
                <a:lnTo>
                  <a:pt x="69580" y="19780"/>
                </a:lnTo>
                <a:lnTo>
                  <a:pt x="69570" y="19780"/>
                </a:lnTo>
                <a:lnTo>
                  <a:pt x="69550" y="19780"/>
                </a:lnTo>
                <a:lnTo>
                  <a:pt x="69540" y="19770"/>
                </a:lnTo>
                <a:lnTo>
                  <a:pt x="69530" y="19770"/>
                </a:lnTo>
                <a:lnTo>
                  <a:pt x="69530" y="19780"/>
                </a:lnTo>
                <a:lnTo>
                  <a:pt x="69510" y="19770"/>
                </a:lnTo>
                <a:lnTo>
                  <a:pt x="69500" y="19770"/>
                </a:lnTo>
                <a:lnTo>
                  <a:pt x="69480" y="19770"/>
                </a:lnTo>
                <a:lnTo>
                  <a:pt x="69470" y="19770"/>
                </a:lnTo>
                <a:lnTo>
                  <a:pt x="69460" y="19770"/>
                </a:lnTo>
                <a:lnTo>
                  <a:pt x="69450" y="19770"/>
                </a:lnTo>
                <a:lnTo>
                  <a:pt x="69440" y="19770"/>
                </a:lnTo>
                <a:lnTo>
                  <a:pt x="69430" y="19770"/>
                </a:lnTo>
                <a:lnTo>
                  <a:pt x="69420" y="19780"/>
                </a:lnTo>
                <a:lnTo>
                  <a:pt x="69410" y="19780"/>
                </a:lnTo>
                <a:lnTo>
                  <a:pt x="69400" y="19770"/>
                </a:lnTo>
                <a:lnTo>
                  <a:pt x="69390" y="19760"/>
                </a:lnTo>
                <a:lnTo>
                  <a:pt x="69380" y="19760"/>
                </a:lnTo>
                <a:lnTo>
                  <a:pt x="69370" y="19750"/>
                </a:lnTo>
                <a:lnTo>
                  <a:pt x="69360" y="19750"/>
                </a:lnTo>
                <a:lnTo>
                  <a:pt x="69350" y="19750"/>
                </a:lnTo>
                <a:lnTo>
                  <a:pt x="69340" y="19750"/>
                </a:lnTo>
                <a:lnTo>
                  <a:pt x="69330" y="19750"/>
                </a:lnTo>
                <a:lnTo>
                  <a:pt x="69320" y="19750"/>
                </a:lnTo>
                <a:lnTo>
                  <a:pt x="69300" y="19750"/>
                </a:lnTo>
                <a:lnTo>
                  <a:pt x="69280" y="19760"/>
                </a:lnTo>
                <a:lnTo>
                  <a:pt x="69260" y="19760"/>
                </a:lnTo>
                <a:lnTo>
                  <a:pt x="69240" y="19760"/>
                </a:lnTo>
                <a:lnTo>
                  <a:pt x="69220" y="19760"/>
                </a:lnTo>
                <a:lnTo>
                  <a:pt x="69210" y="19770"/>
                </a:lnTo>
                <a:lnTo>
                  <a:pt x="69190" y="19770"/>
                </a:lnTo>
                <a:lnTo>
                  <a:pt x="69180" y="19770"/>
                </a:lnTo>
                <a:lnTo>
                  <a:pt x="69180" y="19760"/>
                </a:lnTo>
                <a:lnTo>
                  <a:pt x="69180" y="19750"/>
                </a:lnTo>
                <a:lnTo>
                  <a:pt x="69170" y="19740"/>
                </a:lnTo>
                <a:lnTo>
                  <a:pt x="69170" y="19750"/>
                </a:lnTo>
                <a:lnTo>
                  <a:pt x="69160" y="19750"/>
                </a:lnTo>
                <a:lnTo>
                  <a:pt x="69150" y="19750"/>
                </a:lnTo>
                <a:lnTo>
                  <a:pt x="69150" y="19740"/>
                </a:lnTo>
                <a:lnTo>
                  <a:pt x="69150" y="19730"/>
                </a:lnTo>
                <a:lnTo>
                  <a:pt x="69140" y="19730"/>
                </a:lnTo>
                <a:lnTo>
                  <a:pt x="69140" y="19720"/>
                </a:lnTo>
                <a:lnTo>
                  <a:pt x="69150" y="19720"/>
                </a:lnTo>
                <a:lnTo>
                  <a:pt x="69140" y="19720"/>
                </a:lnTo>
                <a:lnTo>
                  <a:pt x="69130" y="19720"/>
                </a:lnTo>
                <a:lnTo>
                  <a:pt x="69120" y="19720"/>
                </a:lnTo>
                <a:lnTo>
                  <a:pt x="69120" y="19710"/>
                </a:lnTo>
                <a:lnTo>
                  <a:pt x="69110" y="19710"/>
                </a:lnTo>
                <a:lnTo>
                  <a:pt x="69110" y="19700"/>
                </a:lnTo>
                <a:lnTo>
                  <a:pt x="69120" y="19690"/>
                </a:lnTo>
                <a:lnTo>
                  <a:pt x="69120" y="19680"/>
                </a:lnTo>
                <a:lnTo>
                  <a:pt x="69110" y="19680"/>
                </a:lnTo>
                <a:lnTo>
                  <a:pt x="69100" y="19680"/>
                </a:lnTo>
                <a:lnTo>
                  <a:pt x="69090" y="19670"/>
                </a:lnTo>
                <a:lnTo>
                  <a:pt x="69080" y="19660"/>
                </a:lnTo>
                <a:lnTo>
                  <a:pt x="69070" y="19650"/>
                </a:lnTo>
                <a:lnTo>
                  <a:pt x="69070" y="19640"/>
                </a:lnTo>
                <a:lnTo>
                  <a:pt x="69060" y="19640"/>
                </a:lnTo>
                <a:lnTo>
                  <a:pt x="69050" y="19640"/>
                </a:lnTo>
                <a:lnTo>
                  <a:pt x="69050" y="19630"/>
                </a:lnTo>
                <a:lnTo>
                  <a:pt x="69040" y="19620"/>
                </a:lnTo>
                <a:lnTo>
                  <a:pt x="69040" y="19610"/>
                </a:lnTo>
                <a:lnTo>
                  <a:pt x="69030" y="19610"/>
                </a:lnTo>
                <a:lnTo>
                  <a:pt x="69020" y="19620"/>
                </a:lnTo>
                <a:lnTo>
                  <a:pt x="69010" y="19620"/>
                </a:lnTo>
                <a:lnTo>
                  <a:pt x="69000" y="19620"/>
                </a:lnTo>
                <a:lnTo>
                  <a:pt x="68990" y="19620"/>
                </a:lnTo>
                <a:lnTo>
                  <a:pt x="68980" y="19620"/>
                </a:lnTo>
                <a:lnTo>
                  <a:pt x="68980" y="19610"/>
                </a:lnTo>
                <a:lnTo>
                  <a:pt x="68980" y="19600"/>
                </a:lnTo>
                <a:lnTo>
                  <a:pt x="68970" y="19600"/>
                </a:lnTo>
                <a:lnTo>
                  <a:pt x="68970" y="19590"/>
                </a:lnTo>
                <a:lnTo>
                  <a:pt x="68960" y="19580"/>
                </a:lnTo>
                <a:lnTo>
                  <a:pt x="68960" y="19570"/>
                </a:lnTo>
                <a:lnTo>
                  <a:pt x="68960" y="19560"/>
                </a:lnTo>
                <a:lnTo>
                  <a:pt x="68950" y="19560"/>
                </a:lnTo>
                <a:lnTo>
                  <a:pt x="68950" y="19550"/>
                </a:lnTo>
                <a:lnTo>
                  <a:pt x="68950" y="19540"/>
                </a:lnTo>
                <a:lnTo>
                  <a:pt x="68950" y="19530"/>
                </a:lnTo>
                <a:lnTo>
                  <a:pt x="68960" y="19540"/>
                </a:lnTo>
                <a:lnTo>
                  <a:pt x="68970" y="19540"/>
                </a:lnTo>
                <a:lnTo>
                  <a:pt x="68970" y="19530"/>
                </a:lnTo>
                <a:lnTo>
                  <a:pt x="68970" y="19520"/>
                </a:lnTo>
                <a:lnTo>
                  <a:pt x="68960" y="19520"/>
                </a:lnTo>
                <a:lnTo>
                  <a:pt x="68960" y="19510"/>
                </a:lnTo>
                <a:lnTo>
                  <a:pt x="68970" y="19500"/>
                </a:lnTo>
                <a:lnTo>
                  <a:pt x="68980" y="19500"/>
                </a:lnTo>
                <a:lnTo>
                  <a:pt x="68990" y="19500"/>
                </a:lnTo>
                <a:lnTo>
                  <a:pt x="68990" y="19490"/>
                </a:lnTo>
                <a:lnTo>
                  <a:pt x="68990" y="19480"/>
                </a:lnTo>
                <a:lnTo>
                  <a:pt x="68980" y="19480"/>
                </a:lnTo>
                <a:lnTo>
                  <a:pt x="68980" y="19470"/>
                </a:lnTo>
                <a:lnTo>
                  <a:pt x="68970" y="19460"/>
                </a:lnTo>
                <a:lnTo>
                  <a:pt x="68970" y="19450"/>
                </a:lnTo>
                <a:lnTo>
                  <a:pt x="68960" y="19440"/>
                </a:lnTo>
                <a:lnTo>
                  <a:pt x="68950" y="19440"/>
                </a:lnTo>
                <a:lnTo>
                  <a:pt x="68940" y="19450"/>
                </a:lnTo>
                <a:lnTo>
                  <a:pt x="68940" y="19460"/>
                </a:lnTo>
                <a:lnTo>
                  <a:pt x="68930" y="19460"/>
                </a:lnTo>
                <a:lnTo>
                  <a:pt x="68920" y="19470"/>
                </a:lnTo>
                <a:lnTo>
                  <a:pt x="68910" y="19470"/>
                </a:lnTo>
                <a:lnTo>
                  <a:pt x="68900" y="19460"/>
                </a:lnTo>
                <a:lnTo>
                  <a:pt x="68890" y="19460"/>
                </a:lnTo>
                <a:lnTo>
                  <a:pt x="68880" y="19460"/>
                </a:lnTo>
                <a:lnTo>
                  <a:pt x="68840" y="19460"/>
                </a:lnTo>
                <a:lnTo>
                  <a:pt x="68780" y="19450"/>
                </a:lnTo>
                <a:lnTo>
                  <a:pt x="68740" y="19450"/>
                </a:lnTo>
                <a:lnTo>
                  <a:pt x="68610" y="19440"/>
                </a:lnTo>
                <a:lnTo>
                  <a:pt x="68560" y="19430"/>
                </a:lnTo>
                <a:lnTo>
                  <a:pt x="68460" y="19430"/>
                </a:lnTo>
                <a:lnTo>
                  <a:pt x="68410" y="19420"/>
                </a:lnTo>
                <a:lnTo>
                  <a:pt x="68360" y="19420"/>
                </a:lnTo>
                <a:lnTo>
                  <a:pt x="68310" y="19410"/>
                </a:lnTo>
                <a:lnTo>
                  <a:pt x="68270" y="19410"/>
                </a:lnTo>
                <a:lnTo>
                  <a:pt x="68230" y="19410"/>
                </a:lnTo>
                <a:lnTo>
                  <a:pt x="68200" y="19400"/>
                </a:lnTo>
                <a:lnTo>
                  <a:pt x="68190" y="19400"/>
                </a:lnTo>
                <a:lnTo>
                  <a:pt x="68170" y="19410"/>
                </a:lnTo>
                <a:lnTo>
                  <a:pt x="68160" y="19410"/>
                </a:lnTo>
                <a:lnTo>
                  <a:pt x="68150" y="19410"/>
                </a:lnTo>
                <a:lnTo>
                  <a:pt x="68140" y="19410"/>
                </a:lnTo>
                <a:lnTo>
                  <a:pt x="68120" y="19400"/>
                </a:lnTo>
                <a:lnTo>
                  <a:pt x="68120" y="19390"/>
                </a:lnTo>
                <a:lnTo>
                  <a:pt x="68100" y="19380"/>
                </a:lnTo>
                <a:lnTo>
                  <a:pt x="68090" y="19370"/>
                </a:lnTo>
                <a:lnTo>
                  <a:pt x="68080" y="19360"/>
                </a:lnTo>
                <a:lnTo>
                  <a:pt x="68060" y="19350"/>
                </a:lnTo>
                <a:lnTo>
                  <a:pt x="68050" y="19340"/>
                </a:lnTo>
                <a:lnTo>
                  <a:pt x="68040" y="19340"/>
                </a:lnTo>
                <a:lnTo>
                  <a:pt x="68010" y="19340"/>
                </a:lnTo>
                <a:lnTo>
                  <a:pt x="68000" y="19340"/>
                </a:lnTo>
                <a:lnTo>
                  <a:pt x="67990" y="19340"/>
                </a:lnTo>
                <a:lnTo>
                  <a:pt x="67970" y="19330"/>
                </a:lnTo>
                <a:lnTo>
                  <a:pt x="67960" y="19330"/>
                </a:lnTo>
                <a:lnTo>
                  <a:pt x="67950" y="19330"/>
                </a:lnTo>
                <a:lnTo>
                  <a:pt x="67930" y="19330"/>
                </a:lnTo>
                <a:lnTo>
                  <a:pt x="67920" y="19330"/>
                </a:lnTo>
                <a:lnTo>
                  <a:pt x="67900" y="19330"/>
                </a:lnTo>
                <a:lnTo>
                  <a:pt x="67890" y="19330"/>
                </a:lnTo>
                <a:lnTo>
                  <a:pt x="67880" y="19340"/>
                </a:lnTo>
                <a:lnTo>
                  <a:pt x="67870" y="19340"/>
                </a:lnTo>
                <a:lnTo>
                  <a:pt x="67870" y="19330"/>
                </a:lnTo>
                <a:lnTo>
                  <a:pt x="67860" y="19330"/>
                </a:lnTo>
                <a:lnTo>
                  <a:pt x="67850" y="19330"/>
                </a:lnTo>
                <a:lnTo>
                  <a:pt x="67840" y="19320"/>
                </a:lnTo>
                <a:lnTo>
                  <a:pt x="67830" y="19330"/>
                </a:lnTo>
                <a:lnTo>
                  <a:pt x="67790" y="19330"/>
                </a:lnTo>
                <a:lnTo>
                  <a:pt x="67750" y="19340"/>
                </a:lnTo>
                <a:lnTo>
                  <a:pt x="67690" y="19350"/>
                </a:lnTo>
                <a:lnTo>
                  <a:pt x="67650" y="19350"/>
                </a:lnTo>
                <a:lnTo>
                  <a:pt x="67640" y="19360"/>
                </a:lnTo>
                <a:lnTo>
                  <a:pt x="67600" y="19380"/>
                </a:lnTo>
                <a:lnTo>
                  <a:pt x="67550" y="19420"/>
                </a:lnTo>
                <a:lnTo>
                  <a:pt x="67540" y="19460"/>
                </a:lnTo>
                <a:lnTo>
                  <a:pt x="67540" y="19520"/>
                </a:lnTo>
                <a:lnTo>
                  <a:pt x="67540" y="19560"/>
                </a:lnTo>
                <a:lnTo>
                  <a:pt x="67540" y="19600"/>
                </a:lnTo>
                <a:lnTo>
                  <a:pt x="67520" y="19660"/>
                </a:lnTo>
                <a:lnTo>
                  <a:pt x="67490" y="19700"/>
                </a:lnTo>
                <a:lnTo>
                  <a:pt x="67450" y="19730"/>
                </a:lnTo>
                <a:lnTo>
                  <a:pt x="67400" y="19760"/>
                </a:lnTo>
                <a:lnTo>
                  <a:pt x="67330" y="19760"/>
                </a:lnTo>
                <a:lnTo>
                  <a:pt x="67310" y="19770"/>
                </a:lnTo>
                <a:lnTo>
                  <a:pt x="67240" y="19760"/>
                </a:lnTo>
                <a:lnTo>
                  <a:pt x="67220" y="19770"/>
                </a:lnTo>
                <a:lnTo>
                  <a:pt x="67190" y="19800"/>
                </a:lnTo>
                <a:lnTo>
                  <a:pt x="67180" y="19810"/>
                </a:lnTo>
                <a:lnTo>
                  <a:pt x="67070" y="19880"/>
                </a:lnTo>
                <a:lnTo>
                  <a:pt x="66990" y="19920"/>
                </a:lnTo>
                <a:lnTo>
                  <a:pt x="66960" y="19930"/>
                </a:lnTo>
                <a:lnTo>
                  <a:pt x="66900" y="19960"/>
                </a:lnTo>
                <a:lnTo>
                  <a:pt x="66820" y="19990"/>
                </a:lnTo>
                <a:lnTo>
                  <a:pt x="66710" y="20030"/>
                </a:lnTo>
                <a:lnTo>
                  <a:pt x="66630" y="20060"/>
                </a:lnTo>
                <a:lnTo>
                  <a:pt x="66550" y="20090"/>
                </a:lnTo>
                <a:lnTo>
                  <a:pt x="66500" y="20110"/>
                </a:lnTo>
                <a:lnTo>
                  <a:pt x="66470" y="20120"/>
                </a:lnTo>
                <a:lnTo>
                  <a:pt x="66460" y="20120"/>
                </a:lnTo>
                <a:lnTo>
                  <a:pt x="66450" y="20130"/>
                </a:lnTo>
                <a:lnTo>
                  <a:pt x="66430" y="20140"/>
                </a:lnTo>
                <a:lnTo>
                  <a:pt x="66410" y="20160"/>
                </a:lnTo>
                <a:lnTo>
                  <a:pt x="66390" y="20180"/>
                </a:lnTo>
                <a:lnTo>
                  <a:pt x="66350" y="20210"/>
                </a:lnTo>
                <a:lnTo>
                  <a:pt x="66310" y="20250"/>
                </a:lnTo>
                <a:lnTo>
                  <a:pt x="66230" y="20310"/>
                </a:lnTo>
                <a:lnTo>
                  <a:pt x="66190" y="20340"/>
                </a:lnTo>
                <a:lnTo>
                  <a:pt x="66100" y="20420"/>
                </a:lnTo>
                <a:lnTo>
                  <a:pt x="66070" y="20440"/>
                </a:lnTo>
                <a:lnTo>
                  <a:pt x="66060" y="20450"/>
                </a:lnTo>
                <a:lnTo>
                  <a:pt x="66060" y="20460"/>
                </a:lnTo>
                <a:lnTo>
                  <a:pt x="66050" y="20460"/>
                </a:lnTo>
                <a:lnTo>
                  <a:pt x="66050" y="20470"/>
                </a:lnTo>
                <a:lnTo>
                  <a:pt x="66050" y="20480"/>
                </a:lnTo>
                <a:lnTo>
                  <a:pt x="66040" y="20490"/>
                </a:lnTo>
                <a:lnTo>
                  <a:pt x="66040" y="20500"/>
                </a:lnTo>
                <a:lnTo>
                  <a:pt x="66040" y="20510"/>
                </a:lnTo>
                <a:lnTo>
                  <a:pt x="66030" y="20520"/>
                </a:lnTo>
                <a:lnTo>
                  <a:pt x="66030" y="20530"/>
                </a:lnTo>
                <a:lnTo>
                  <a:pt x="66020" y="20540"/>
                </a:lnTo>
                <a:lnTo>
                  <a:pt x="66030" y="20550"/>
                </a:lnTo>
                <a:lnTo>
                  <a:pt x="66040" y="20550"/>
                </a:lnTo>
                <a:lnTo>
                  <a:pt x="66040" y="20560"/>
                </a:lnTo>
                <a:lnTo>
                  <a:pt x="66050" y="20560"/>
                </a:lnTo>
                <a:lnTo>
                  <a:pt x="66050" y="20570"/>
                </a:lnTo>
                <a:lnTo>
                  <a:pt x="66050" y="20580"/>
                </a:lnTo>
                <a:lnTo>
                  <a:pt x="66050" y="20590"/>
                </a:lnTo>
                <a:lnTo>
                  <a:pt x="66050" y="20610"/>
                </a:lnTo>
                <a:lnTo>
                  <a:pt x="66060" y="20620"/>
                </a:lnTo>
                <a:lnTo>
                  <a:pt x="66070" y="20620"/>
                </a:lnTo>
                <a:lnTo>
                  <a:pt x="66070" y="20630"/>
                </a:lnTo>
                <a:lnTo>
                  <a:pt x="66080" y="20620"/>
                </a:lnTo>
                <a:lnTo>
                  <a:pt x="66080" y="20630"/>
                </a:lnTo>
                <a:lnTo>
                  <a:pt x="66080" y="20640"/>
                </a:lnTo>
                <a:lnTo>
                  <a:pt x="66090" y="20640"/>
                </a:lnTo>
                <a:lnTo>
                  <a:pt x="66100" y="20640"/>
                </a:lnTo>
                <a:lnTo>
                  <a:pt x="66100" y="20650"/>
                </a:lnTo>
                <a:lnTo>
                  <a:pt x="66100" y="20660"/>
                </a:lnTo>
                <a:lnTo>
                  <a:pt x="66110" y="20670"/>
                </a:lnTo>
                <a:lnTo>
                  <a:pt x="66120" y="20670"/>
                </a:lnTo>
                <a:lnTo>
                  <a:pt x="66130" y="20680"/>
                </a:lnTo>
                <a:lnTo>
                  <a:pt x="66140" y="20690"/>
                </a:lnTo>
                <a:lnTo>
                  <a:pt x="66160" y="20710"/>
                </a:lnTo>
                <a:lnTo>
                  <a:pt x="66170" y="20730"/>
                </a:lnTo>
                <a:lnTo>
                  <a:pt x="66170" y="20740"/>
                </a:lnTo>
                <a:lnTo>
                  <a:pt x="66170" y="20760"/>
                </a:lnTo>
                <a:lnTo>
                  <a:pt x="66170" y="20770"/>
                </a:lnTo>
                <a:lnTo>
                  <a:pt x="66170" y="20780"/>
                </a:lnTo>
                <a:lnTo>
                  <a:pt x="66160" y="20800"/>
                </a:lnTo>
                <a:lnTo>
                  <a:pt x="66160" y="20810"/>
                </a:lnTo>
                <a:lnTo>
                  <a:pt x="66170" y="20820"/>
                </a:lnTo>
                <a:lnTo>
                  <a:pt x="66170" y="20830"/>
                </a:lnTo>
                <a:lnTo>
                  <a:pt x="66170" y="20840"/>
                </a:lnTo>
                <a:lnTo>
                  <a:pt x="66170" y="20850"/>
                </a:lnTo>
                <a:lnTo>
                  <a:pt x="66180" y="20860"/>
                </a:lnTo>
                <a:lnTo>
                  <a:pt x="66180" y="20870"/>
                </a:lnTo>
                <a:lnTo>
                  <a:pt x="66180" y="20880"/>
                </a:lnTo>
                <a:lnTo>
                  <a:pt x="66180" y="20890"/>
                </a:lnTo>
                <a:lnTo>
                  <a:pt x="66190" y="20900"/>
                </a:lnTo>
                <a:lnTo>
                  <a:pt x="66190" y="20910"/>
                </a:lnTo>
                <a:lnTo>
                  <a:pt x="66190" y="20920"/>
                </a:lnTo>
                <a:lnTo>
                  <a:pt x="66200" y="20920"/>
                </a:lnTo>
                <a:lnTo>
                  <a:pt x="66210" y="20930"/>
                </a:lnTo>
                <a:lnTo>
                  <a:pt x="66230" y="20950"/>
                </a:lnTo>
                <a:lnTo>
                  <a:pt x="66240" y="20950"/>
                </a:lnTo>
                <a:lnTo>
                  <a:pt x="66250" y="20960"/>
                </a:lnTo>
                <a:lnTo>
                  <a:pt x="66260" y="20960"/>
                </a:lnTo>
                <a:lnTo>
                  <a:pt x="66260" y="20970"/>
                </a:lnTo>
                <a:lnTo>
                  <a:pt x="66270" y="20970"/>
                </a:lnTo>
                <a:lnTo>
                  <a:pt x="66280" y="20970"/>
                </a:lnTo>
                <a:lnTo>
                  <a:pt x="66300" y="20990"/>
                </a:lnTo>
                <a:lnTo>
                  <a:pt x="66320" y="21000"/>
                </a:lnTo>
                <a:lnTo>
                  <a:pt x="66330" y="21000"/>
                </a:lnTo>
                <a:lnTo>
                  <a:pt x="66330" y="21010"/>
                </a:lnTo>
                <a:lnTo>
                  <a:pt x="66350" y="21020"/>
                </a:lnTo>
                <a:lnTo>
                  <a:pt x="66360" y="21020"/>
                </a:lnTo>
                <a:lnTo>
                  <a:pt x="66370" y="21020"/>
                </a:lnTo>
                <a:lnTo>
                  <a:pt x="66380" y="21020"/>
                </a:lnTo>
                <a:lnTo>
                  <a:pt x="66390" y="21030"/>
                </a:lnTo>
                <a:lnTo>
                  <a:pt x="66390" y="21040"/>
                </a:lnTo>
                <a:lnTo>
                  <a:pt x="66400" y="21040"/>
                </a:lnTo>
                <a:lnTo>
                  <a:pt x="66400" y="21050"/>
                </a:lnTo>
                <a:lnTo>
                  <a:pt x="66410" y="21060"/>
                </a:lnTo>
                <a:lnTo>
                  <a:pt x="66420" y="21060"/>
                </a:lnTo>
                <a:lnTo>
                  <a:pt x="66420" y="21070"/>
                </a:lnTo>
                <a:lnTo>
                  <a:pt x="66420" y="21080"/>
                </a:lnTo>
                <a:lnTo>
                  <a:pt x="66430" y="21080"/>
                </a:lnTo>
                <a:lnTo>
                  <a:pt x="66440" y="21080"/>
                </a:lnTo>
                <a:lnTo>
                  <a:pt x="66450" y="21080"/>
                </a:lnTo>
                <a:lnTo>
                  <a:pt x="66450" y="21070"/>
                </a:lnTo>
                <a:lnTo>
                  <a:pt x="66460" y="21080"/>
                </a:lnTo>
                <a:lnTo>
                  <a:pt x="66460" y="21090"/>
                </a:lnTo>
                <a:lnTo>
                  <a:pt x="66470" y="21110"/>
                </a:lnTo>
                <a:lnTo>
                  <a:pt x="66480" y="21120"/>
                </a:lnTo>
                <a:lnTo>
                  <a:pt x="66490" y="21140"/>
                </a:lnTo>
                <a:lnTo>
                  <a:pt x="66490" y="21150"/>
                </a:lnTo>
                <a:lnTo>
                  <a:pt x="66500" y="21160"/>
                </a:lnTo>
                <a:lnTo>
                  <a:pt x="66510" y="21180"/>
                </a:lnTo>
                <a:lnTo>
                  <a:pt x="66520" y="21180"/>
                </a:lnTo>
                <a:lnTo>
                  <a:pt x="66530" y="21190"/>
                </a:lnTo>
                <a:lnTo>
                  <a:pt x="66540" y="21200"/>
                </a:lnTo>
                <a:lnTo>
                  <a:pt x="66540" y="21220"/>
                </a:lnTo>
                <a:lnTo>
                  <a:pt x="66540" y="21230"/>
                </a:lnTo>
                <a:lnTo>
                  <a:pt x="66540" y="21240"/>
                </a:lnTo>
                <a:lnTo>
                  <a:pt x="66560" y="21250"/>
                </a:lnTo>
                <a:lnTo>
                  <a:pt x="66560" y="21260"/>
                </a:lnTo>
                <a:lnTo>
                  <a:pt x="66570" y="21270"/>
                </a:lnTo>
                <a:lnTo>
                  <a:pt x="66580" y="21280"/>
                </a:lnTo>
                <a:lnTo>
                  <a:pt x="66590" y="21290"/>
                </a:lnTo>
                <a:lnTo>
                  <a:pt x="66500" y="21280"/>
                </a:lnTo>
                <a:lnTo>
                  <a:pt x="66490" y="21280"/>
                </a:lnTo>
                <a:lnTo>
                  <a:pt x="66470" y="21280"/>
                </a:lnTo>
                <a:lnTo>
                  <a:pt x="66350" y="21270"/>
                </a:lnTo>
                <a:lnTo>
                  <a:pt x="66210" y="21260"/>
                </a:lnTo>
                <a:lnTo>
                  <a:pt x="66080" y="21250"/>
                </a:lnTo>
                <a:lnTo>
                  <a:pt x="66070" y="21250"/>
                </a:lnTo>
                <a:lnTo>
                  <a:pt x="65980" y="21240"/>
                </a:lnTo>
                <a:lnTo>
                  <a:pt x="65970" y="21240"/>
                </a:lnTo>
                <a:lnTo>
                  <a:pt x="65920" y="21240"/>
                </a:lnTo>
                <a:lnTo>
                  <a:pt x="65890" y="21240"/>
                </a:lnTo>
                <a:lnTo>
                  <a:pt x="65830" y="21230"/>
                </a:lnTo>
                <a:lnTo>
                  <a:pt x="65770" y="21230"/>
                </a:lnTo>
                <a:lnTo>
                  <a:pt x="65750" y="21230"/>
                </a:lnTo>
                <a:lnTo>
                  <a:pt x="65740" y="21230"/>
                </a:lnTo>
                <a:lnTo>
                  <a:pt x="65730" y="21230"/>
                </a:lnTo>
                <a:lnTo>
                  <a:pt x="65720" y="21230"/>
                </a:lnTo>
                <a:lnTo>
                  <a:pt x="65620" y="21270"/>
                </a:lnTo>
                <a:lnTo>
                  <a:pt x="65560" y="21290"/>
                </a:lnTo>
                <a:lnTo>
                  <a:pt x="65460" y="21330"/>
                </a:lnTo>
                <a:lnTo>
                  <a:pt x="65420" y="21340"/>
                </a:lnTo>
                <a:lnTo>
                  <a:pt x="65360" y="21360"/>
                </a:lnTo>
                <a:lnTo>
                  <a:pt x="65310" y="21380"/>
                </a:lnTo>
                <a:lnTo>
                  <a:pt x="65230" y="21420"/>
                </a:lnTo>
                <a:lnTo>
                  <a:pt x="65220" y="21420"/>
                </a:lnTo>
                <a:lnTo>
                  <a:pt x="65210" y="21420"/>
                </a:lnTo>
                <a:lnTo>
                  <a:pt x="65190" y="21430"/>
                </a:lnTo>
                <a:lnTo>
                  <a:pt x="65170" y="21440"/>
                </a:lnTo>
                <a:lnTo>
                  <a:pt x="65160" y="21440"/>
                </a:lnTo>
                <a:lnTo>
                  <a:pt x="65150" y="21440"/>
                </a:lnTo>
                <a:lnTo>
                  <a:pt x="65140" y="21440"/>
                </a:lnTo>
                <a:lnTo>
                  <a:pt x="65130" y="21430"/>
                </a:lnTo>
                <a:lnTo>
                  <a:pt x="65110" y="21430"/>
                </a:lnTo>
                <a:lnTo>
                  <a:pt x="65100" y="21430"/>
                </a:lnTo>
                <a:lnTo>
                  <a:pt x="65090" y="21430"/>
                </a:lnTo>
                <a:lnTo>
                  <a:pt x="65080" y="21420"/>
                </a:lnTo>
                <a:lnTo>
                  <a:pt x="65060" y="21410"/>
                </a:lnTo>
                <a:lnTo>
                  <a:pt x="65050" y="21400"/>
                </a:lnTo>
                <a:lnTo>
                  <a:pt x="65040" y="21390"/>
                </a:lnTo>
                <a:lnTo>
                  <a:pt x="65020" y="21380"/>
                </a:lnTo>
                <a:lnTo>
                  <a:pt x="65000" y="21380"/>
                </a:lnTo>
                <a:lnTo>
                  <a:pt x="64980" y="21380"/>
                </a:lnTo>
                <a:lnTo>
                  <a:pt x="64960" y="21380"/>
                </a:lnTo>
                <a:lnTo>
                  <a:pt x="64950" y="21380"/>
                </a:lnTo>
                <a:lnTo>
                  <a:pt x="64930" y="21390"/>
                </a:lnTo>
                <a:lnTo>
                  <a:pt x="64900" y="21400"/>
                </a:lnTo>
                <a:lnTo>
                  <a:pt x="64880" y="21400"/>
                </a:lnTo>
                <a:lnTo>
                  <a:pt x="64820" y="21410"/>
                </a:lnTo>
                <a:lnTo>
                  <a:pt x="64800" y="21420"/>
                </a:lnTo>
                <a:lnTo>
                  <a:pt x="64780" y="21420"/>
                </a:lnTo>
                <a:lnTo>
                  <a:pt x="64770" y="21420"/>
                </a:lnTo>
                <a:lnTo>
                  <a:pt x="64740" y="21430"/>
                </a:lnTo>
                <a:lnTo>
                  <a:pt x="64670" y="21450"/>
                </a:lnTo>
                <a:lnTo>
                  <a:pt x="64660" y="21450"/>
                </a:lnTo>
                <a:lnTo>
                  <a:pt x="64620" y="21460"/>
                </a:lnTo>
                <a:lnTo>
                  <a:pt x="64600" y="21460"/>
                </a:lnTo>
                <a:lnTo>
                  <a:pt x="64590" y="21460"/>
                </a:lnTo>
                <a:lnTo>
                  <a:pt x="64500" y="21430"/>
                </a:lnTo>
                <a:lnTo>
                  <a:pt x="64460" y="21420"/>
                </a:lnTo>
                <a:lnTo>
                  <a:pt x="64450" y="21410"/>
                </a:lnTo>
                <a:lnTo>
                  <a:pt x="64350" y="21370"/>
                </a:lnTo>
                <a:lnTo>
                  <a:pt x="64290" y="21350"/>
                </a:lnTo>
                <a:lnTo>
                  <a:pt x="64200" y="21320"/>
                </a:lnTo>
                <a:lnTo>
                  <a:pt x="64140" y="21300"/>
                </a:lnTo>
                <a:lnTo>
                  <a:pt x="64100" y="21280"/>
                </a:lnTo>
                <a:lnTo>
                  <a:pt x="64080" y="21290"/>
                </a:lnTo>
                <a:lnTo>
                  <a:pt x="64050" y="21290"/>
                </a:lnTo>
                <a:lnTo>
                  <a:pt x="64020" y="21290"/>
                </a:lnTo>
                <a:lnTo>
                  <a:pt x="64000" y="21290"/>
                </a:lnTo>
                <a:lnTo>
                  <a:pt x="63980" y="21290"/>
                </a:lnTo>
                <a:lnTo>
                  <a:pt x="63900" y="21300"/>
                </a:lnTo>
                <a:lnTo>
                  <a:pt x="63870" y="21300"/>
                </a:lnTo>
                <a:lnTo>
                  <a:pt x="63840" y="21310"/>
                </a:lnTo>
                <a:lnTo>
                  <a:pt x="63800" y="21310"/>
                </a:lnTo>
                <a:lnTo>
                  <a:pt x="63790" y="21310"/>
                </a:lnTo>
                <a:lnTo>
                  <a:pt x="63780" y="21310"/>
                </a:lnTo>
                <a:lnTo>
                  <a:pt x="63760" y="21310"/>
                </a:lnTo>
                <a:lnTo>
                  <a:pt x="63750" y="21300"/>
                </a:lnTo>
                <a:lnTo>
                  <a:pt x="63730" y="21300"/>
                </a:lnTo>
                <a:lnTo>
                  <a:pt x="63710" y="21300"/>
                </a:lnTo>
                <a:lnTo>
                  <a:pt x="63700" y="21300"/>
                </a:lnTo>
                <a:lnTo>
                  <a:pt x="63690" y="21300"/>
                </a:lnTo>
                <a:lnTo>
                  <a:pt x="63670" y="21300"/>
                </a:lnTo>
                <a:lnTo>
                  <a:pt x="63650" y="21300"/>
                </a:lnTo>
                <a:lnTo>
                  <a:pt x="63640" y="21300"/>
                </a:lnTo>
                <a:lnTo>
                  <a:pt x="63630" y="21300"/>
                </a:lnTo>
                <a:lnTo>
                  <a:pt x="63620" y="21300"/>
                </a:lnTo>
                <a:lnTo>
                  <a:pt x="63610" y="21300"/>
                </a:lnTo>
                <a:lnTo>
                  <a:pt x="63610" y="21290"/>
                </a:lnTo>
                <a:lnTo>
                  <a:pt x="63600" y="21290"/>
                </a:lnTo>
                <a:lnTo>
                  <a:pt x="63590" y="21290"/>
                </a:lnTo>
                <a:lnTo>
                  <a:pt x="63580" y="21290"/>
                </a:lnTo>
                <a:lnTo>
                  <a:pt x="63570" y="21290"/>
                </a:lnTo>
                <a:lnTo>
                  <a:pt x="63560" y="21290"/>
                </a:lnTo>
                <a:lnTo>
                  <a:pt x="63550" y="21290"/>
                </a:lnTo>
                <a:lnTo>
                  <a:pt x="63540" y="21300"/>
                </a:lnTo>
                <a:lnTo>
                  <a:pt x="63540" y="21290"/>
                </a:lnTo>
                <a:lnTo>
                  <a:pt x="63530" y="21290"/>
                </a:lnTo>
                <a:lnTo>
                  <a:pt x="63520" y="21290"/>
                </a:lnTo>
                <a:lnTo>
                  <a:pt x="63510" y="21290"/>
                </a:lnTo>
                <a:lnTo>
                  <a:pt x="63500" y="21290"/>
                </a:lnTo>
                <a:lnTo>
                  <a:pt x="63490" y="21290"/>
                </a:lnTo>
                <a:lnTo>
                  <a:pt x="63480" y="21290"/>
                </a:lnTo>
                <a:lnTo>
                  <a:pt x="63470" y="21310"/>
                </a:lnTo>
                <a:lnTo>
                  <a:pt x="63480" y="21320"/>
                </a:lnTo>
                <a:lnTo>
                  <a:pt x="63480" y="21330"/>
                </a:lnTo>
                <a:lnTo>
                  <a:pt x="63480" y="21340"/>
                </a:lnTo>
                <a:lnTo>
                  <a:pt x="63480" y="21350"/>
                </a:lnTo>
                <a:lnTo>
                  <a:pt x="63490" y="21350"/>
                </a:lnTo>
                <a:lnTo>
                  <a:pt x="63490" y="21360"/>
                </a:lnTo>
                <a:lnTo>
                  <a:pt x="63490" y="21370"/>
                </a:lnTo>
                <a:lnTo>
                  <a:pt x="63490" y="21380"/>
                </a:lnTo>
                <a:lnTo>
                  <a:pt x="63490" y="21390"/>
                </a:lnTo>
                <a:lnTo>
                  <a:pt x="63490" y="21400"/>
                </a:lnTo>
                <a:lnTo>
                  <a:pt x="63480" y="21400"/>
                </a:lnTo>
                <a:lnTo>
                  <a:pt x="63480" y="21410"/>
                </a:lnTo>
                <a:lnTo>
                  <a:pt x="63490" y="21410"/>
                </a:lnTo>
                <a:lnTo>
                  <a:pt x="63500" y="21420"/>
                </a:lnTo>
                <a:lnTo>
                  <a:pt x="63490" y="21430"/>
                </a:lnTo>
                <a:lnTo>
                  <a:pt x="63490" y="21440"/>
                </a:lnTo>
                <a:lnTo>
                  <a:pt x="63490" y="21450"/>
                </a:lnTo>
                <a:lnTo>
                  <a:pt x="63500" y="21440"/>
                </a:lnTo>
                <a:lnTo>
                  <a:pt x="63500" y="21450"/>
                </a:lnTo>
                <a:lnTo>
                  <a:pt x="63490" y="21450"/>
                </a:lnTo>
                <a:lnTo>
                  <a:pt x="63490" y="21460"/>
                </a:lnTo>
                <a:lnTo>
                  <a:pt x="63500" y="21470"/>
                </a:lnTo>
                <a:lnTo>
                  <a:pt x="63500" y="21490"/>
                </a:lnTo>
                <a:lnTo>
                  <a:pt x="63500" y="21500"/>
                </a:lnTo>
                <a:lnTo>
                  <a:pt x="63510" y="21510"/>
                </a:lnTo>
                <a:lnTo>
                  <a:pt x="63500" y="21520"/>
                </a:lnTo>
                <a:lnTo>
                  <a:pt x="63500" y="21530"/>
                </a:lnTo>
                <a:lnTo>
                  <a:pt x="63500" y="21540"/>
                </a:lnTo>
                <a:lnTo>
                  <a:pt x="63500" y="21550"/>
                </a:lnTo>
                <a:lnTo>
                  <a:pt x="63500" y="21560"/>
                </a:lnTo>
                <a:lnTo>
                  <a:pt x="63490" y="21560"/>
                </a:lnTo>
                <a:lnTo>
                  <a:pt x="63480" y="21570"/>
                </a:lnTo>
                <a:lnTo>
                  <a:pt x="63470" y="21570"/>
                </a:lnTo>
                <a:lnTo>
                  <a:pt x="63470" y="21580"/>
                </a:lnTo>
                <a:lnTo>
                  <a:pt x="63460" y="21580"/>
                </a:lnTo>
                <a:lnTo>
                  <a:pt x="63460" y="21590"/>
                </a:lnTo>
                <a:lnTo>
                  <a:pt x="63450" y="21590"/>
                </a:lnTo>
                <a:lnTo>
                  <a:pt x="63440" y="21590"/>
                </a:lnTo>
                <a:lnTo>
                  <a:pt x="63440" y="21600"/>
                </a:lnTo>
                <a:lnTo>
                  <a:pt x="63430" y="21620"/>
                </a:lnTo>
                <a:lnTo>
                  <a:pt x="63430" y="21640"/>
                </a:lnTo>
                <a:lnTo>
                  <a:pt x="63420" y="21660"/>
                </a:lnTo>
                <a:lnTo>
                  <a:pt x="63410" y="21680"/>
                </a:lnTo>
                <a:lnTo>
                  <a:pt x="63400" y="21690"/>
                </a:lnTo>
                <a:lnTo>
                  <a:pt x="63400" y="21700"/>
                </a:lnTo>
                <a:lnTo>
                  <a:pt x="63400" y="21710"/>
                </a:lnTo>
                <a:lnTo>
                  <a:pt x="63400" y="21720"/>
                </a:lnTo>
                <a:lnTo>
                  <a:pt x="63400" y="21730"/>
                </a:lnTo>
                <a:lnTo>
                  <a:pt x="63390" y="21730"/>
                </a:lnTo>
                <a:lnTo>
                  <a:pt x="63390" y="21740"/>
                </a:lnTo>
                <a:lnTo>
                  <a:pt x="63390" y="21750"/>
                </a:lnTo>
                <a:lnTo>
                  <a:pt x="63380" y="21760"/>
                </a:lnTo>
                <a:lnTo>
                  <a:pt x="63380" y="21770"/>
                </a:lnTo>
                <a:lnTo>
                  <a:pt x="63370" y="21780"/>
                </a:lnTo>
                <a:lnTo>
                  <a:pt x="63360" y="21780"/>
                </a:lnTo>
                <a:lnTo>
                  <a:pt x="63360" y="21790"/>
                </a:lnTo>
                <a:lnTo>
                  <a:pt x="63360" y="21800"/>
                </a:lnTo>
                <a:lnTo>
                  <a:pt x="63350" y="21810"/>
                </a:lnTo>
                <a:lnTo>
                  <a:pt x="63350" y="21820"/>
                </a:lnTo>
                <a:lnTo>
                  <a:pt x="63350" y="21830"/>
                </a:lnTo>
                <a:lnTo>
                  <a:pt x="63350" y="21840"/>
                </a:lnTo>
                <a:lnTo>
                  <a:pt x="63350" y="21860"/>
                </a:lnTo>
                <a:lnTo>
                  <a:pt x="63360" y="21870"/>
                </a:lnTo>
                <a:lnTo>
                  <a:pt x="63360" y="21880"/>
                </a:lnTo>
                <a:lnTo>
                  <a:pt x="63360" y="21890"/>
                </a:lnTo>
                <a:lnTo>
                  <a:pt x="63370" y="21900"/>
                </a:lnTo>
                <a:lnTo>
                  <a:pt x="63360" y="21900"/>
                </a:lnTo>
                <a:lnTo>
                  <a:pt x="63360" y="21910"/>
                </a:lnTo>
                <a:lnTo>
                  <a:pt x="63360" y="21920"/>
                </a:lnTo>
                <a:lnTo>
                  <a:pt x="63360" y="21930"/>
                </a:lnTo>
                <a:lnTo>
                  <a:pt x="63370" y="21940"/>
                </a:lnTo>
                <a:lnTo>
                  <a:pt x="63380" y="21940"/>
                </a:lnTo>
                <a:lnTo>
                  <a:pt x="63380" y="21950"/>
                </a:lnTo>
                <a:lnTo>
                  <a:pt x="63380" y="21970"/>
                </a:lnTo>
                <a:lnTo>
                  <a:pt x="63380" y="21980"/>
                </a:lnTo>
                <a:lnTo>
                  <a:pt x="63380" y="21990"/>
                </a:lnTo>
                <a:lnTo>
                  <a:pt x="63380" y="22000"/>
                </a:lnTo>
                <a:lnTo>
                  <a:pt x="63370" y="21990"/>
                </a:lnTo>
                <a:lnTo>
                  <a:pt x="63370" y="22000"/>
                </a:lnTo>
                <a:lnTo>
                  <a:pt x="63360" y="22020"/>
                </a:lnTo>
                <a:lnTo>
                  <a:pt x="63370" y="22030"/>
                </a:lnTo>
                <a:lnTo>
                  <a:pt x="63370" y="22040"/>
                </a:lnTo>
                <a:lnTo>
                  <a:pt x="63380" y="22040"/>
                </a:lnTo>
                <a:lnTo>
                  <a:pt x="63390" y="22040"/>
                </a:lnTo>
                <a:lnTo>
                  <a:pt x="63390" y="22050"/>
                </a:lnTo>
                <a:lnTo>
                  <a:pt x="63390" y="22060"/>
                </a:lnTo>
                <a:lnTo>
                  <a:pt x="63400" y="22060"/>
                </a:lnTo>
                <a:lnTo>
                  <a:pt x="63400" y="22070"/>
                </a:lnTo>
                <a:lnTo>
                  <a:pt x="63390" y="22070"/>
                </a:lnTo>
                <a:lnTo>
                  <a:pt x="63390" y="22080"/>
                </a:lnTo>
                <a:lnTo>
                  <a:pt x="63390" y="22090"/>
                </a:lnTo>
                <a:lnTo>
                  <a:pt x="63390" y="22100"/>
                </a:lnTo>
                <a:lnTo>
                  <a:pt x="63390" y="22110"/>
                </a:lnTo>
                <a:lnTo>
                  <a:pt x="63400" y="22120"/>
                </a:lnTo>
                <a:lnTo>
                  <a:pt x="63400" y="22130"/>
                </a:lnTo>
                <a:lnTo>
                  <a:pt x="63400" y="22140"/>
                </a:lnTo>
                <a:lnTo>
                  <a:pt x="63400" y="22150"/>
                </a:lnTo>
                <a:lnTo>
                  <a:pt x="63400" y="22160"/>
                </a:lnTo>
                <a:lnTo>
                  <a:pt x="63410" y="22170"/>
                </a:lnTo>
                <a:lnTo>
                  <a:pt x="63410" y="22180"/>
                </a:lnTo>
                <a:lnTo>
                  <a:pt x="63420" y="22190"/>
                </a:lnTo>
                <a:lnTo>
                  <a:pt x="63420" y="22200"/>
                </a:lnTo>
                <a:lnTo>
                  <a:pt x="63420" y="22210"/>
                </a:lnTo>
                <a:lnTo>
                  <a:pt x="63420" y="22220"/>
                </a:lnTo>
                <a:lnTo>
                  <a:pt x="63420" y="22230"/>
                </a:lnTo>
                <a:lnTo>
                  <a:pt x="63420" y="22240"/>
                </a:lnTo>
                <a:lnTo>
                  <a:pt x="63430" y="22240"/>
                </a:lnTo>
                <a:lnTo>
                  <a:pt x="63440" y="22250"/>
                </a:lnTo>
                <a:lnTo>
                  <a:pt x="63440" y="22260"/>
                </a:lnTo>
                <a:lnTo>
                  <a:pt x="63440" y="22270"/>
                </a:lnTo>
                <a:lnTo>
                  <a:pt x="63430" y="22280"/>
                </a:lnTo>
                <a:lnTo>
                  <a:pt x="63430" y="22290"/>
                </a:lnTo>
                <a:lnTo>
                  <a:pt x="63440" y="22290"/>
                </a:lnTo>
                <a:lnTo>
                  <a:pt x="63450" y="22290"/>
                </a:lnTo>
                <a:lnTo>
                  <a:pt x="63450" y="22300"/>
                </a:lnTo>
                <a:lnTo>
                  <a:pt x="63440" y="22310"/>
                </a:lnTo>
                <a:lnTo>
                  <a:pt x="63440" y="22320"/>
                </a:lnTo>
                <a:lnTo>
                  <a:pt x="63430" y="22330"/>
                </a:lnTo>
                <a:lnTo>
                  <a:pt x="63430" y="22340"/>
                </a:lnTo>
                <a:lnTo>
                  <a:pt x="63430" y="22350"/>
                </a:lnTo>
                <a:lnTo>
                  <a:pt x="63440" y="22360"/>
                </a:lnTo>
                <a:lnTo>
                  <a:pt x="63440" y="22370"/>
                </a:lnTo>
                <a:lnTo>
                  <a:pt x="63440" y="22380"/>
                </a:lnTo>
                <a:lnTo>
                  <a:pt x="63430" y="22400"/>
                </a:lnTo>
                <a:lnTo>
                  <a:pt x="63420" y="22410"/>
                </a:lnTo>
                <a:lnTo>
                  <a:pt x="63420" y="22420"/>
                </a:lnTo>
                <a:lnTo>
                  <a:pt x="63420" y="22430"/>
                </a:lnTo>
                <a:lnTo>
                  <a:pt x="63420" y="22440"/>
                </a:lnTo>
                <a:lnTo>
                  <a:pt x="63420" y="22450"/>
                </a:lnTo>
                <a:lnTo>
                  <a:pt x="63420" y="22460"/>
                </a:lnTo>
                <a:lnTo>
                  <a:pt x="63420" y="22470"/>
                </a:lnTo>
                <a:lnTo>
                  <a:pt x="63420" y="22480"/>
                </a:lnTo>
                <a:lnTo>
                  <a:pt x="63420" y="22490"/>
                </a:lnTo>
                <a:lnTo>
                  <a:pt x="63420" y="22500"/>
                </a:lnTo>
                <a:lnTo>
                  <a:pt x="63410" y="22510"/>
                </a:lnTo>
                <a:lnTo>
                  <a:pt x="63410" y="22520"/>
                </a:lnTo>
                <a:lnTo>
                  <a:pt x="63410" y="22540"/>
                </a:lnTo>
                <a:lnTo>
                  <a:pt x="63410" y="22550"/>
                </a:lnTo>
                <a:lnTo>
                  <a:pt x="63410" y="22560"/>
                </a:lnTo>
                <a:lnTo>
                  <a:pt x="63410" y="22570"/>
                </a:lnTo>
                <a:lnTo>
                  <a:pt x="63420" y="22570"/>
                </a:lnTo>
                <a:lnTo>
                  <a:pt x="63420" y="22580"/>
                </a:lnTo>
                <a:lnTo>
                  <a:pt x="63430" y="22590"/>
                </a:lnTo>
                <a:lnTo>
                  <a:pt x="63430" y="22600"/>
                </a:lnTo>
                <a:lnTo>
                  <a:pt x="63420" y="22600"/>
                </a:lnTo>
                <a:lnTo>
                  <a:pt x="63410" y="22610"/>
                </a:lnTo>
                <a:lnTo>
                  <a:pt x="63410" y="22620"/>
                </a:lnTo>
                <a:lnTo>
                  <a:pt x="63410" y="22630"/>
                </a:lnTo>
                <a:lnTo>
                  <a:pt x="63410" y="22640"/>
                </a:lnTo>
                <a:lnTo>
                  <a:pt x="63430" y="22640"/>
                </a:lnTo>
                <a:lnTo>
                  <a:pt x="63430" y="22650"/>
                </a:lnTo>
                <a:lnTo>
                  <a:pt x="63430" y="22660"/>
                </a:lnTo>
                <a:lnTo>
                  <a:pt x="63430" y="22670"/>
                </a:lnTo>
                <a:lnTo>
                  <a:pt x="63420" y="22670"/>
                </a:lnTo>
                <a:lnTo>
                  <a:pt x="63420" y="22680"/>
                </a:lnTo>
                <a:lnTo>
                  <a:pt x="63430" y="22690"/>
                </a:lnTo>
                <a:lnTo>
                  <a:pt x="63430" y="22700"/>
                </a:lnTo>
                <a:lnTo>
                  <a:pt x="63420" y="22700"/>
                </a:lnTo>
                <a:lnTo>
                  <a:pt x="63420" y="22710"/>
                </a:lnTo>
                <a:lnTo>
                  <a:pt x="63430" y="22720"/>
                </a:lnTo>
                <a:lnTo>
                  <a:pt x="63420" y="22730"/>
                </a:lnTo>
                <a:lnTo>
                  <a:pt x="63410" y="22730"/>
                </a:lnTo>
                <a:lnTo>
                  <a:pt x="63410" y="22740"/>
                </a:lnTo>
                <a:lnTo>
                  <a:pt x="63410" y="22750"/>
                </a:lnTo>
                <a:lnTo>
                  <a:pt x="63410" y="22760"/>
                </a:lnTo>
                <a:lnTo>
                  <a:pt x="63400" y="22760"/>
                </a:lnTo>
                <a:lnTo>
                  <a:pt x="63400" y="22770"/>
                </a:lnTo>
                <a:lnTo>
                  <a:pt x="63410" y="22780"/>
                </a:lnTo>
                <a:lnTo>
                  <a:pt x="63410" y="22790"/>
                </a:lnTo>
                <a:lnTo>
                  <a:pt x="63400" y="22800"/>
                </a:lnTo>
                <a:lnTo>
                  <a:pt x="63400" y="22810"/>
                </a:lnTo>
                <a:lnTo>
                  <a:pt x="63400" y="22820"/>
                </a:lnTo>
                <a:lnTo>
                  <a:pt x="63400" y="22830"/>
                </a:lnTo>
                <a:lnTo>
                  <a:pt x="63390" y="22840"/>
                </a:lnTo>
                <a:lnTo>
                  <a:pt x="63390" y="22850"/>
                </a:lnTo>
                <a:lnTo>
                  <a:pt x="63380" y="22870"/>
                </a:lnTo>
                <a:lnTo>
                  <a:pt x="63370" y="22880"/>
                </a:lnTo>
                <a:lnTo>
                  <a:pt x="63370" y="22890"/>
                </a:lnTo>
                <a:lnTo>
                  <a:pt x="63360" y="22900"/>
                </a:lnTo>
                <a:lnTo>
                  <a:pt x="63360" y="22910"/>
                </a:lnTo>
                <a:lnTo>
                  <a:pt x="63360" y="22920"/>
                </a:lnTo>
                <a:lnTo>
                  <a:pt x="63360" y="22930"/>
                </a:lnTo>
                <a:lnTo>
                  <a:pt x="63350" y="22940"/>
                </a:lnTo>
                <a:lnTo>
                  <a:pt x="63350" y="22950"/>
                </a:lnTo>
                <a:lnTo>
                  <a:pt x="63350" y="22960"/>
                </a:lnTo>
                <a:lnTo>
                  <a:pt x="63340" y="22970"/>
                </a:lnTo>
                <a:lnTo>
                  <a:pt x="63340" y="22980"/>
                </a:lnTo>
                <a:lnTo>
                  <a:pt x="63330" y="22980"/>
                </a:lnTo>
                <a:lnTo>
                  <a:pt x="63330" y="22990"/>
                </a:lnTo>
                <a:lnTo>
                  <a:pt x="63330" y="23000"/>
                </a:lnTo>
                <a:lnTo>
                  <a:pt x="63330" y="23010"/>
                </a:lnTo>
                <a:lnTo>
                  <a:pt x="63280" y="23030"/>
                </a:lnTo>
                <a:lnTo>
                  <a:pt x="63240" y="23040"/>
                </a:lnTo>
                <a:lnTo>
                  <a:pt x="63220" y="23040"/>
                </a:lnTo>
                <a:lnTo>
                  <a:pt x="63200" y="23050"/>
                </a:lnTo>
                <a:lnTo>
                  <a:pt x="63210" y="23040"/>
                </a:lnTo>
                <a:lnTo>
                  <a:pt x="63190" y="23040"/>
                </a:lnTo>
                <a:lnTo>
                  <a:pt x="63180" y="23040"/>
                </a:lnTo>
                <a:lnTo>
                  <a:pt x="63150" y="23050"/>
                </a:lnTo>
                <a:lnTo>
                  <a:pt x="63130" y="23040"/>
                </a:lnTo>
                <a:lnTo>
                  <a:pt x="63110" y="23020"/>
                </a:lnTo>
                <a:lnTo>
                  <a:pt x="63090" y="23010"/>
                </a:lnTo>
                <a:lnTo>
                  <a:pt x="63090" y="23000"/>
                </a:lnTo>
                <a:lnTo>
                  <a:pt x="63080" y="23000"/>
                </a:lnTo>
                <a:lnTo>
                  <a:pt x="63070" y="22990"/>
                </a:lnTo>
                <a:lnTo>
                  <a:pt x="63050" y="22990"/>
                </a:lnTo>
                <a:lnTo>
                  <a:pt x="63020" y="22980"/>
                </a:lnTo>
                <a:lnTo>
                  <a:pt x="63010" y="22980"/>
                </a:lnTo>
                <a:lnTo>
                  <a:pt x="62990" y="22970"/>
                </a:lnTo>
                <a:lnTo>
                  <a:pt x="62990" y="22960"/>
                </a:lnTo>
                <a:lnTo>
                  <a:pt x="62980" y="22960"/>
                </a:lnTo>
                <a:lnTo>
                  <a:pt x="62970" y="22960"/>
                </a:lnTo>
                <a:lnTo>
                  <a:pt x="62950" y="22950"/>
                </a:lnTo>
                <a:lnTo>
                  <a:pt x="62910" y="22930"/>
                </a:lnTo>
                <a:lnTo>
                  <a:pt x="62910" y="22920"/>
                </a:lnTo>
                <a:lnTo>
                  <a:pt x="62890" y="22910"/>
                </a:lnTo>
                <a:lnTo>
                  <a:pt x="62880" y="22900"/>
                </a:lnTo>
                <a:lnTo>
                  <a:pt x="62800" y="22900"/>
                </a:lnTo>
                <a:lnTo>
                  <a:pt x="62560" y="22940"/>
                </a:lnTo>
                <a:lnTo>
                  <a:pt x="62560" y="22910"/>
                </a:lnTo>
                <a:lnTo>
                  <a:pt x="62550" y="22880"/>
                </a:lnTo>
                <a:lnTo>
                  <a:pt x="62530" y="22850"/>
                </a:lnTo>
                <a:lnTo>
                  <a:pt x="62530" y="22820"/>
                </a:lnTo>
                <a:lnTo>
                  <a:pt x="62530" y="22800"/>
                </a:lnTo>
                <a:lnTo>
                  <a:pt x="62530" y="22760"/>
                </a:lnTo>
                <a:lnTo>
                  <a:pt x="62530" y="22720"/>
                </a:lnTo>
                <a:lnTo>
                  <a:pt x="62530" y="22670"/>
                </a:lnTo>
                <a:lnTo>
                  <a:pt x="62520" y="22620"/>
                </a:lnTo>
                <a:lnTo>
                  <a:pt x="62520" y="22590"/>
                </a:lnTo>
                <a:lnTo>
                  <a:pt x="62530" y="22540"/>
                </a:lnTo>
                <a:lnTo>
                  <a:pt x="62530" y="22520"/>
                </a:lnTo>
                <a:lnTo>
                  <a:pt x="62530" y="22500"/>
                </a:lnTo>
                <a:lnTo>
                  <a:pt x="62540" y="22460"/>
                </a:lnTo>
                <a:lnTo>
                  <a:pt x="62530" y="22430"/>
                </a:lnTo>
                <a:lnTo>
                  <a:pt x="62490" y="22420"/>
                </a:lnTo>
                <a:lnTo>
                  <a:pt x="62470" y="22420"/>
                </a:lnTo>
                <a:lnTo>
                  <a:pt x="62440" y="22410"/>
                </a:lnTo>
                <a:lnTo>
                  <a:pt x="62420" y="22410"/>
                </a:lnTo>
                <a:lnTo>
                  <a:pt x="62410" y="22400"/>
                </a:lnTo>
                <a:lnTo>
                  <a:pt x="62380" y="22390"/>
                </a:lnTo>
                <a:lnTo>
                  <a:pt x="62340" y="22370"/>
                </a:lnTo>
                <a:lnTo>
                  <a:pt x="62320" y="22330"/>
                </a:lnTo>
                <a:lnTo>
                  <a:pt x="62320" y="22310"/>
                </a:lnTo>
                <a:lnTo>
                  <a:pt x="62320" y="22240"/>
                </a:lnTo>
                <a:lnTo>
                  <a:pt x="62290" y="22210"/>
                </a:lnTo>
                <a:lnTo>
                  <a:pt x="62260" y="22180"/>
                </a:lnTo>
                <a:lnTo>
                  <a:pt x="62220" y="22120"/>
                </a:lnTo>
                <a:lnTo>
                  <a:pt x="62190" y="22080"/>
                </a:lnTo>
                <a:lnTo>
                  <a:pt x="62190" y="22070"/>
                </a:lnTo>
                <a:lnTo>
                  <a:pt x="62180" y="22060"/>
                </a:lnTo>
                <a:lnTo>
                  <a:pt x="62180" y="22040"/>
                </a:lnTo>
                <a:lnTo>
                  <a:pt x="62190" y="22030"/>
                </a:lnTo>
                <a:lnTo>
                  <a:pt x="62190" y="22020"/>
                </a:lnTo>
                <a:lnTo>
                  <a:pt x="62190" y="21980"/>
                </a:lnTo>
                <a:lnTo>
                  <a:pt x="62130" y="22020"/>
                </a:lnTo>
                <a:lnTo>
                  <a:pt x="62070" y="22060"/>
                </a:lnTo>
                <a:lnTo>
                  <a:pt x="62060" y="22060"/>
                </a:lnTo>
                <a:lnTo>
                  <a:pt x="61950" y="22120"/>
                </a:lnTo>
                <a:lnTo>
                  <a:pt x="61800" y="22190"/>
                </a:lnTo>
                <a:lnTo>
                  <a:pt x="61740" y="22200"/>
                </a:lnTo>
                <a:lnTo>
                  <a:pt x="61660" y="22220"/>
                </a:lnTo>
                <a:lnTo>
                  <a:pt x="61650" y="22210"/>
                </a:lnTo>
                <a:lnTo>
                  <a:pt x="61610" y="22150"/>
                </a:lnTo>
                <a:lnTo>
                  <a:pt x="61610" y="22130"/>
                </a:lnTo>
                <a:lnTo>
                  <a:pt x="61620" y="22110"/>
                </a:lnTo>
                <a:lnTo>
                  <a:pt x="61620" y="22070"/>
                </a:lnTo>
                <a:lnTo>
                  <a:pt x="61610" y="22060"/>
                </a:lnTo>
                <a:lnTo>
                  <a:pt x="61590" y="22040"/>
                </a:lnTo>
                <a:lnTo>
                  <a:pt x="61560" y="22020"/>
                </a:lnTo>
                <a:lnTo>
                  <a:pt x="61540" y="22000"/>
                </a:lnTo>
                <a:lnTo>
                  <a:pt x="61510" y="21950"/>
                </a:lnTo>
                <a:lnTo>
                  <a:pt x="61500" y="21940"/>
                </a:lnTo>
                <a:lnTo>
                  <a:pt x="61450" y="21860"/>
                </a:lnTo>
                <a:lnTo>
                  <a:pt x="61450" y="21840"/>
                </a:lnTo>
                <a:lnTo>
                  <a:pt x="61440" y="21840"/>
                </a:lnTo>
                <a:lnTo>
                  <a:pt x="61440" y="21830"/>
                </a:lnTo>
                <a:lnTo>
                  <a:pt x="61390" y="21730"/>
                </a:lnTo>
                <a:lnTo>
                  <a:pt x="61340" y="21630"/>
                </a:lnTo>
                <a:lnTo>
                  <a:pt x="61300" y="21570"/>
                </a:lnTo>
                <a:lnTo>
                  <a:pt x="61270" y="21500"/>
                </a:lnTo>
                <a:lnTo>
                  <a:pt x="61250" y="21470"/>
                </a:lnTo>
                <a:lnTo>
                  <a:pt x="61230" y="21460"/>
                </a:lnTo>
                <a:lnTo>
                  <a:pt x="61210" y="21420"/>
                </a:lnTo>
                <a:lnTo>
                  <a:pt x="61170" y="21340"/>
                </a:lnTo>
                <a:lnTo>
                  <a:pt x="61140" y="21280"/>
                </a:lnTo>
                <a:lnTo>
                  <a:pt x="61120" y="21250"/>
                </a:lnTo>
                <a:lnTo>
                  <a:pt x="61090" y="21200"/>
                </a:lnTo>
                <a:lnTo>
                  <a:pt x="61080" y="21180"/>
                </a:lnTo>
                <a:lnTo>
                  <a:pt x="61080" y="21170"/>
                </a:lnTo>
                <a:lnTo>
                  <a:pt x="61040" y="21090"/>
                </a:lnTo>
                <a:lnTo>
                  <a:pt x="61020" y="21060"/>
                </a:lnTo>
                <a:lnTo>
                  <a:pt x="61010" y="21040"/>
                </a:lnTo>
                <a:lnTo>
                  <a:pt x="60990" y="21010"/>
                </a:lnTo>
                <a:lnTo>
                  <a:pt x="60990" y="20990"/>
                </a:lnTo>
                <a:lnTo>
                  <a:pt x="60970" y="20980"/>
                </a:lnTo>
                <a:lnTo>
                  <a:pt x="60960" y="20970"/>
                </a:lnTo>
                <a:lnTo>
                  <a:pt x="60870" y="20910"/>
                </a:lnTo>
                <a:lnTo>
                  <a:pt x="60820" y="20870"/>
                </a:lnTo>
                <a:lnTo>
                  <a:pt x="60800" y="20860"/>
                </a:lnTo>
                <a:lnTo>
                  <a:pt x="60790" y="20850"/>
                </a:lnTo>
                <a:lnTo>
                  <a:pt x="60720" y="20790"/>
                </a:lnTo>
                <a:lnTo>
                  <a:pt x="60690" y="20770"/>
                </a:lnTo>
                <a:lnTo>
                  <a:pt x="60660" y="20750"/>
                </a:lnTo>
                <a:lnTo>
                  <a:pt x="60620" y="20720"/>
                </a:lnTo>
                <a:lnTo>
                  <a:pt x="60560" y="20680"/>
                </a:lnTo>
                <a:lnTo>
                  <a:pt x="60540" y="20660"/>
                </a:lnTo>
                <a:lnTo>
                  <a:pt x="60520" y="20650"/>
                </a:lnTo>
                <a:lnTo>
                  <a:pt x="60510" y="20640"/>
                </a:lnTo>
                <a:lnTo>
                  <a:pt x="60480" y="20610"/>
                </a:lnTo>
                <a:lnTo>
                  <a:pt x="60440" y="20580"/>
                </a:lnTo>
                <a:lnTo>
                  <a:pt x="60400" y="20550"/>
                </a:lnTo>
                <a:lnTo>
                  <a:pt x="60350" y="20520"/>
                </a:lnTo>
                <a:lnTo>
                  <a:pt x="60310" y="20490"/>
                </a:lnTo>
                <a:lnTo>
                  <a:pt x="60270" y="20460"/>
                </a:lnTo>
                <a:lnTo>
                  <a:pt x="60240" y="20430"/>
                </a:lnTo>
                <a:lnTo>
                  <a:pt x="60220" y="20420"/>
                </a:lnTo>
                <a:lnTo>
                  <a:pt x="60210" y="20410"/>
                </a:lnTo>
                <a:lnTo>
                  <a:pt x="60200" y="20410"/>
                </a:lnTo>
                <a:lnTo>
                  <a:pt x="60200" y="20420"/>
                </a:lnTo>
                <a:lnTo>
                  <a:pt x="60190" y="20420"/>
                </a:lnTo>
                <a:lnTo>
                  <a:pt x="60180" y="20420"/>
                </a:lnTo>
                <a:lnTo>
                  <a:pt x="60170" y="20420"/>
                </a:lnTo>
                <a:lnTo>
                  <a:pt x="60160" y="20420"/>
                </a:lnTo>
                <a:lnTo>
                  <a:pt x="60150" y="20410"/>
                </a:lnTo>
                <a:lnTo>
                  <a:pt x="60140" y="20410"/>
                </a:lnTo>
                <a:lnTo>
                  <a:pt x="60110" y="20400"/>
                </a:lnTo>
                <a:lnTo>
                  <a:pt x="60090" y="20390"/>
                </a:lnTo>
                <a:lnTo>
                  <a:pt x="60050" y="20390"/>
                </a:lnTo>
                <a:lnTo>
                  <a:pt x="60030" y="20390"/>
                </a:lnTo>
                <a:lnTo>
                  <a:pt x="60010" y="20370"/>
                </a:lnTo>
                <a:lnTo>
                  <a:pt x="59990" y="20360"/>
                </a:lnTo>
                <a:lnTo>
                  <a:pt x="59940" y="20360"/>
                </a:lnTo>
                <a:lnTo>
                  <a:pt x="59940" y="20350"/>
                </a:lnTo>
                <a:lnTo>
                  <a:pt x="59930" y="20330"/>
                </a:lnTo>
                <a:lnTo>
                  <a:pt x="59910" y="20320"/>
                </a:lnTo>
                <a:lnTo>
                  <a:pt x="59880" y="20290"/>
                </a:lnTo>
                <a:lnTo>
                  <a:pt x="59860" y="20270"/>
                </a:lnTo>
                <a:lnTo>
                  <a:pt x="59830" y="20260"/>
                </a:lnTo>
                <a:lnTo>
                  <a:pt x="59850" y="20280"/>
                </a:lnTo>
                <a:lnTo>
                  <a:pt x="59880" y="20330"/>
                </a:lnTo>
                <a:lnTo>
                  <a:pt x="59910" y="20370"/>
                </a:lnTo>
                <a:lnTo>
                  <a:pt x="59930" y="20410"/>
                </a:lnTo>
                <a:lnTo>
                  <a:pt x="59930" y="20470"/>
                </a:lnTo>
                <a:lnTo>
                  <a:pt x="59930" y="20510"/>
                </a:lnTo>
                <a:lnTo>
                  <a:pt x="59930" y="20550"/>
                </a:lnTo>
                <a:lnTo>
                  <a:pt x="59960" y="20590"/>
                </a:lnTo>
                <a:lnTo>
                  <a:pt x="59990" y="20630"/>
                </a:lnTo>
                <a:lnTo>
                  <a:pt x="60030" y="20710"/>
                </a:lnTo>
                <a:lnTo>
                  <a:pt x="60050" y="20740"/>
                </a:lnTo>
                <a:lnTo>
                  <a:pt x="60050" y="20770"/>
                </a:lnTo>
                <a:lnTo>
                  <a:pt x="60060" y="20810"/>
                </a:lnTo>
                <a:lnTo>
                  <a:pt x="60060" y="20840"/>
                </a:lnTo>
                <a:lnTo>
                  <a:pt x="60050" y="20840"/>
                </a:lnTo>
                <a:lnTo>
                  <a:pt x="60030" y="20860"/>
                </a:lnTo>
                <a:lnTo>
                  <a:pt x="60010" y="20860"/>
                </a:lnTo>
                <a:lnTo>
                  <a:pt x="60000" y="20870"/>
                </a:lnTo>
                <a:lnTo>
                  <a:pt x="59990" y="20870"/>
                </a:lnTo>
                <a:lnTo>
                  <a:pt x="59980" y="20880"/>
                </a:lnTo>
                <a:lnTo>
                  <a:pt x="59960" y="20880"/>
                </a:lnTo>
                <a:lnTo>
                  <a:pt x="59960" y="20890"/>
                </a:lnTo>
                <a:lnTo>
                  <a:pt x="59950" y="20900"/>
                </a:lnTo>
                <a:lnTo>
                  <a:pt x="59940" y="20910"/>
                </a:lnTo>
                <a:lnTo>
                  <a:pt x="59920" y="20920"/>
                </a:lnTo>
                <a:lnTo>
                  <a:pt x="59880" y="20940"/>
                </a:lnTo>
                <a:lnTo>
                  <a:pt x="59740" y="21010"/>
                </a:lnTo>
                <a:lnTo>
                  <a:pt x="59730" y="21020"/>
                </a:lnTo>
                <a:lnTo>
                  <a:pt x="59490" y="21130"/>
                </a:lnTo>
                <a:lnTo>
                  <a:pt x="59270" y="21240"/>
                </a:lnTo>
                <a:lnTo>
                  <a:pt x="59260" y="21250"/>
                </a:lnTo>
                <a:lnTo>
                  <a:pt x="59210" y="21280"/>
                </a:lnTo>
                <a:lnTo>
                  <a:pt x="59190" y="21290"/>
                </a:lnTo>
                <a:lnTo>
                  <a:pt x="59190" y="21320"/>
                </a:lnTo>
                <a:lnTo>
                  <a:pt x="59190" y="21390"/>
                </a:lnTo>
                <a:lnTo>
                  <a:pt x="59200" y="21450"/>
                </a:lnTo>
                <a:lnTo>
                  <a:pt x="59190" y="21490"/>
                </a:lnTo>
                <a:lnTo>
                  <a:pt x="59190" y="21530"/>
                </a:lnTo>
                <a:lnTo>
                  <a:pt x="59180" y="21610"/>
                </a:lnTo>
                <a:lnTo>
                  <a:pt x="59180" y="21630"/>
                </a:lnTo>
                <a:lnTo>
                  <a:pt x="59170" y="21640"/>
                </a:lnTo>
                <a:lnTo>
                  <a:pt x="59130" y="21640"/>
                </a:lnTo>
                <a:lnTo>
                  <a:pt x="59110" y="21650"/>
                </a:lnTo>
                <a:lnTo>
                  <a:pt x="59100" y="21650"/>
                </a:lnTo>
                <a:lnTo>
                  <a:pt x="59090" y="21650"/>
                </a:lnTo>
                <a:lnTo>
                  <a:pt x="59080" y="21660"/>
                </a:lnTo>
                <a:lnTo>
                  <a:pt x="59070" y="21670"/>
                </a:lnTo>
                <a:lnTo>
                  <a:pt x="59030" y="21670"/>
                </a:lnTo>
                <a:lnTo>
                  <a:pt x="59000" y="21660"/>
                </a:lnTo>
                <a:lnTo>
                  <a:pt x="58990" y="21650"/>
                </a:lnTo>
                <a:lnTo>
                  <a:pt x="58980" y="21640"/>
                </a:lnTo>
                <a:lnTo>
                  <a:pt x="58970" y="21630"/>
                </a:lnTo>
                <a:lnTo>
                  <a:pt x="58970" y="21610"/>
                </a:lnTo>
                <a:lnTo>
                  <a:pt x="58960" y="21600"/>
                </a:lnTo>
                <a:lnTo>
                  <a:pt x="58950" y="21590"/>
                </a:lnTo>
                <a:lnTo>
                  <a:pt x="58910" y="21590"/>
                </a:lnTo>
                <a:lnTo>
                  <a:pt x="58900" y="21590"/>
                </a:lnTo>
                <a:lnTo>
                  <a:pt x="58870" y="21600"/>
                </a:lnTo>
                <a:lnTo>
                  <a:pt x="58850" y="21590"/>
                </a:lnTo>
                <a:lnTo>
                  <a:pt x="58840" y="21590"/>
                </a:lnTo>
                <a:lnTo>
                  <a:pt x="58820" y="21590"/>
                </a:lnTo>
                <a:lnTo>
                  <a:pt x="58810" y="21580"/>
                </a:lnTo>
                <a:lnTo>
                  <a:pt x="58790" y="21580"/>
                </a:lnTo>
                <a:lnTo>
                  <a:pt x="58780" y="21570"/>
                </a:lnTo>
                <a:lnTo>
                  <a:pt x="58770" y="21580"/>
                </a:lnTo>
                <a:lnTo>
                  <a:pt x="58750" y="21580"/>
                </a:lnTo>
                <a:lnTo>
                  <a:pt x="58740" y="21580"/>
                </a:lnTo>
                <a:lnTo>
                  <a:pt x="58740" y="21590"/>
                </a:lnTo>
                <a:lnTo>
                  <a:pt x="58740" y="21600"/>
                </a:lnTo>
                <a:lnTo>
                  <a:pt x="58740" y="21610"/>
                </a:lnTo>
                <a:lnTo>
                  <a:pt x="58730" y="21610"/>
                </a:lnTo>
                <a:lnTo>
                  <a:pt x="58690" y="21620"/>
                </a:lnTo>
                <a:lnTo>
                  <a:pt x="58650" y="21620"/>
                </a:lnTo>
                <a:lnTo>
                  <a:pt x="58610" y="21600"/>
                </a:lnTo>
                <a:lnTo>
                  <a:pt x="58590" y="21600"/>
                </a:lnTo>
                <a:lnTo>
                  <a:pt x="58580" y="21600"/>
                </a:lnTo>
                <a:lnTo>
                  <a:pt x="58540" y="21610"/>
                </a:lnTo>
                <a:lnTo>
                  <a:pt x="58530" y="21600"/>
                </a:lnTo>
                <a:lnTo>
                  <a:pt x="58520" y="21600"/>
                </a:lnTo>
                <a:lnTo>
                  <a:pt x="58510" y="21600"/>
                </a:lnTo>
                <a:lnTo>
                  <a:pt x="58510" y="21590"/>
                </a:lnTo>
                <a:lnTo>
                  <a:pt x="58500" y="21590"/>
                </a:lnTo>
                <a:lnTo>
                  <a:pt x="58500" y="21580"/>
                </a:lnTo>
                <a:lnTo>
                  <a:pt x="58490" y="21590"/>
                </a:lnTo>
                <a:lnTo>
                  <a:pt x="58480" y="21580"/>
                </a:lnTo>
                <a:lnTo>
                  <a:pt x="58470" y="21580"/>
                </a:lnTo>
                <a:lnTo>
                  <a:pt x="58460" y="21590"/>
                </a:lnTo>
                <a:lnTo>
                  <a:pt x="58460" y="21600"/>
                </a:lnTo>
                <a:lnTo>
                  <a:pt x="58450" y="21600"/>
                </a:lnTo>
                <a:lnTo>
                  <a:pt x="58450" y="21590"/>
                </a:lnTo>
                <a:lnTo>
                  <a:pt x="58440" y="21570"/>
                </a:lnTo>
                <a:lnTo>
                  <a:pt x="58430" y="21560"/>
                </a:lnTo>
                <a:lnTo>
                  <a:pt x="58410" y="21560"/>
                </a:lnTo>
                <a:lnTo>
                  <a:pt x="58400" y="21550"/>
                </a:lnTo>
                <a:lnTo>
                  <a:pt x="58390" y="21550"/>
                </a:lnTo>
                <a:lnTo>
                  <a:pt x="58390" y="21540"/>
                </a:lnTo>
                <a:lnTo>
                  <a:pt x="58380" y="21540"/>
                </a:lnTo>
                <a:lnTo>
                  <a:pt x="58360" y="21550"/>
                </a:lnTo>
                <a:lnTo>
                  <a:pt x="58350" y="21550"/>
                </a:lnTo>
                <a:lnTo>
                  <a:pt x="58340" y="21550"/>
                </a:lnTo>
                <a:lnTo>
                  <a:pt x="58330" y="21550"/>
                </a:lnTo>
                <a:lnTo>
                  <a:pt x="58330" y="21540"/>
                </a:lnTo>
                <a:lnTo>
                  <a:pt x="58320" y="21540"/>
                </a:lnTo>
                <a:lnTo>
                  <a:pt x="58310" y="21540"/>
                </a:lnTo>
                <a:lnTo>
                  <a:pt x="58300" y="21540"/>
                </a:lnTo>
                <a:lnTo>
                  <a:pt x="58290" y="21540"/>
                </a:lnTo>
                <a:lnTo>
                  <a:pt x="58280" y="21550"/>
                </a:lnTo>
                <a:lnTo>
                  <a:pt x="58270" y="21550"/>
                </a:lnTo>
                <a:lnTo>
                  <a:pt x="58260" y="21540"/>
                </a:lnTo>
                <a:lnTo>
                  <a:pt x="58250" y="21530"/>
                </a:lnTo>
                <a:lnTo>
                  <a:pt x="58240" y="21530"/>
                </a:lnTo>
                <a:lnTo>
                  <a:pt x="58230" y="21520"/>
                </a:lnTo>
                <a:lnTo>
                  <a:pt x="58230" y="21510"/>
                </a:lnTo>
                <a:lnTo>
                  <a:pt x="58220" y="21500"/>
                </a:lnTo>
                <a:lnTo>
                  <a:pt x="58210" y="21500"/>
                </a:lnTo>
                <a:lnTo>
                  <a:pt x="58210" y="21490"/>
                </a:lnTo>
                <a:lnTo>
                  <a:pt x="58200" y="21490"/>
                </a:lnTo>
                <a:lnTo>
                  <a:pt x="58190" y="21490"/>
                </a:lnTo>
                <a:lnTo>
                  <a:pt x="58190" y="21480"/>
                </a:lnTo>
                <a:lnTo>
                  <a:pt x="58180" y="21470"/>
                </a:lnTo>
                <a:lnTo>
                  <a:pt x="58170" y="21480"/>
                </a:lnTo>
                <a:lnTo>
                  <a:pt x="58160" y="21490"/>
                </a:lnTo>
                <a:lnTo>
                  <a:pt x="58150" y="21480"/>
                </a:lnTo>
                <a:lnTo>
                  <a:pt x="58140" y="21470"/>
                </a:lnTo>
                <a:lnTo>
                  <a:pt x="58130" y="21470"/>
                </a:lnTo>
                <a:lnTo>
                  <a:pt x="58130" y="21460"/>
                </a:lnTo>
                <a:lnTo>
                  <a:pt x="58120" y="21450"/>
                </a:lnTo>
                <a:lnTo>
                  <a:pt x="58110" y="21460"/>
                </a:lnTo>
                <a:lnTo>
                  <a:pt x="58100" y="21460"/>
                </a:lnTo>
                <a:lnTo>
                  <a:pt x="58090" y="21460"/>
                </a:lnTo>
                <a:lnTo>
                  <a:pt x="58080" y="21460"/>
                </a:lnTo>
                <a:lnTo>
                  <a:pt x="58070" y="21460"/>
                </a:lnTo>
                <a:lnTo>
                  <a:pt x="58060" y="21460"/>
                </a:lnTo>
                <a:lnTo>
                  <a:pt x="58050" y="21460"/>
                </a:lnTo>
                <a:lnTo>
                  <a:pt x="58040" y="21470"/>
                </a:lnTo>
                <a:lnTo>
                  <a:pt x="58020" y="21480"/>
                </a:lnTo>
                <a:lnTo>
                  <a:pt x="58000" y="21480"/>
                </a:lnTo>
                <a:lnTo>
                  <a:pt x="57990" y="21490"/>
                </a:lnTo>
                <a:lnTo>
                  <a:pt x="57980" y="21480"/>
                </a:lnTo>
                <a:lnTo>
                  <a:pt x="57970" y="21480"/>
                </a:lnTo>
                <a:lnTo>
                  <a:pt x="57960" y="21470"/>
                </a:lnTo>
                <a:lnTo>
                  <a:pt x="57950" y="21460"/>
                </a:lnTo>
                <a:lnTo>
                  <a:pt x="57940" y="21450"/>
                </a:lnTo>
                <a:lnTo>
                  <a:pt x="57940" y="21440"/>
                </a:lnTo>
                <a:lnTo>
                  <a:pt x="57930" y="21430"/>
                </a:lnTo>
                <a:lnTo>
                  <a:pt x="57930" y="21420"/>
                </a:lnTo>
                <a:lnTo>
                  <a:pt x="57920" y="21420"/>
                </a:lnTo>
                <a:lnTo>
                  <a:pt x="57910" y="21410"/>
                </a:lnTo>
                <a:lnTo>
                  <a:pt x="57890" y="21410"/>
                </a:lnTo>
                <a:lnTo>
                  <a:pt x="57890" y="21400"/>
                </a:lnTo>
                <a:lnTo>
                  <a:pt x="57880" y="21390"/>
                </a:lnTo>
                <a:lnTo>
                  <a:pt x="57870" y="21380"/>
                </a:lnTo>
                <a:lnTo>
                  <a:pt x="57860" y="21370"/>
                </a:lnTo>
                <a:lnTo>
                  <a:pt x="57860" y="21360"/>
                </a:lnTo>
                <a:lnTo>
                  <a:pt x="57840" y="21360"/>
                </a:lnTo>
                <a:lnTo>
                  <a:pt x="57830" y="21350"/>
                </a:lnTo>
                <a:lnTo>
                  <a:pt x="57820" y="21350"/>
                </a:lnTo>
                <a:lnTo>
                  <a:pt x="57820" y="21340"/>
                </a:lnTo>
                <a:lnTo>
                  <a:pt x="57830" y="21340"/>
                </a:lnTo>
                <a:lnTo>
                  <a:pt x="57820" y="21330"/>
                </a:lnTo>
                <a:lnTo>
                  <a:pt x="57810" y="21330"/>
                </a:lnTo>
                <a:lnTo>
                  <a:pt x="57800" y="21330"/>
                </a:lnTo>
                <a:lnTo>
                  <a:pt x="57790" y="21330"/>
                </a:lnTo>
                <a:lnTo>
                  <a:pt x="57780" y="21320"/>
                </a:lnTo>
                <a:lnTo>
                  <a:pt x="57770" y="21320"/>
                </a:lnTo>
                <a:lnTo>
                  <a:pt x="57770" y="21310"/>
                </a:lnTo>
                <a:lnTo>
                  <a:pt x="57770" y="21300"/>
                </a:lnTo>
                <a:lnTo>
                  <a:pt x="57770" y="21290"/>
                </a:lnTo>
                <a:lnTo>
                  <a:pt x="57760" y="21280"/>
                </a:lnTo>
                <a:lnTo>
                  <a:pt x="57770" y="21260"/>
                </a:lnTo>
                <a:lnTo>
                  <a:pt x="57760" y="21250"/>
                </a:lnTo>
                <a:lnTo>
                  <a:pt x="57760" y="21230"/>
                </a:lnTo>
                <a:lnTo>
                  <a:pt x="57760" y="21210"/>
                </a:lnTo>
                <a:lnTo>
                  <a:pt x="57760" y="21200"/>
                </a:lnTo>
                <a:lnTo>
                  <a:pt x="57760" y="21190"/>
                </a:lnTo>
                <a:lnTo>
                  <a:pt x="57770" y="21190"/>
                </a:lnTo>
                <a:lnTo>
                  <a:pt x="57770" y="21180"/>
                </a:lnTo>
                <a:lnTo>
                  <a:pt x="57770" y="21170"/>
                </a:lnTo>
                <a:lnTo>
                  <a:pt x="57780" y="21160"/>
                </a:lnTo>
                <a:lnTo>
                  <a:pt x="57780" y="21150"/>
                </a:lnTo>
                <a:lnTo>
                  <a:pt x="57770" y="21150"/>
                </a:lnTo>
                <a:lnTo>
                  <a:pt x="57770" y="21140"/>
                </a:lnTo>
                <a:lnTo>
                  <a:pt x="57780" y="21140"/>
                </a:lnTo>
                <a:lnTo>
                  <a:pt x="57780" y="21130"/>
                </a:lnTo>
                <a:lnTo>
                  <a:pt x="57770" y="21130"/>
                </a:lnTo>
                <a:lnTo>
                  <a:pt x="57770" y="21120"/>
                </a:lnTo>
                <a:lnTo>
                  <a:pt x="57790" y="21100"/>
                </a:lnTo>
                <a:lnTo>
                  <a:pt x="57790" y="21090"/>
                </a:lnTo>
                <a:lnTo>
                  <a:pt x="57790" y="21080"/>
                </a:lnTo>
                <a:lnTo>
                  <a:pt x="57790" y="21060"/>
                </a:lnTo>
                <a:lnTo>
                  <a:pt x="57790" y="21050"/>
                </a:lnTo>
                <a:lnTo>
                  <a:pt x="57780" y="21050"/>
                </a:lnTo>
                <a:lnTo>
                  <a:pt x="57770" y="21040"/>
                </a:lnTo>
                <a:lnTo>
                  <a:pt x="57770" y="21030"/>
                </a:lnTo>
                <a:lnTo>
                  <a:pt x="57770" y="21020"/>
                </a:lnTo>
                <a:lnTo>
                  <a:pt x="57750" y="21000"/>
                </a:lnTo>
                <a:lnTo>
                  <a:pt x="57740" y="21000"/>
                </a:lnTo>
                <a:lnTo>
                  <a:pt x="57730" y="20990"/>
                </a:lnTo>
                <a:lnTo>
                  <a:pt x="57740" y="20990"/>
                </a:lnTo>
                <a:lnTo>
                  <a:pt x="57740" y="20980"/>
                </a:lnTo>
                <a:lnTo>
                  <a:pt x="57730" y="20980"/>
                </a:lnTo>
                <a:lnTo>
                  <a:pt x="57730" y="20970"/>
                </a:lnTo>
                <a:lnTo>
                  <a:pt x="57740" y="20950"/>
                </a:lnTo>
                <a:lnTo>
                  <a:pt x="57740" y="20940"/>
                </a:lnTo>
                <a:lnTo>
                  <a:pt x="57740" y="20930"/>
                </a:lnTo>
                <a:lnTo>
                  <a:pt x="57740" y="20920"/>
                </a:lnTo>
                <a:lnTo>
                  <a:pt x="57740" y="20910"/>
                </a:lnTo>
                <a:lnTo>
                  <a:pt x="57740" y="20900"/>
                </a:lnTo>
                <a:lnTo>
                  <a:pt x="57750" y="20880"/>
                </a:lnTo>
                <a:lnTo>
                  <a:pt x="57750" y="20870"/>
                </a:lnTo>
                <a:lnTo>
                  <a:pt x="57740" y="20860"/>
                </a:lnTo>
                <a:lnTo>
                  <a:pt x="57730" y="20860"/>
                </a:lnTo>
                <a:lnTo>
                  <a:pt x="57730" y="20850"/>
                </a:lnTo>
                <a:lnTo>
                  <a:pt x="57730" y="20840"/>
                </a:lnTo>
                <a:lnTo>
                  <a:pt x="57720" y="20840"/>
                </a:lnTo>
                <a:lnTo>
                  <a:pt x="57720" y="20830"/>
                </a:lnTo>
                <a:lnTo>
                  <a:pt x="57710" y="20840"/>
                </a:lnTo>
                <a:lnTo>
                  <a:pt x="57700" y="20840"/>
                </a:lnTo>
                <a:lnTo>
                  <a:pt x="57690" y="20840"/>
                </a:lnTo>
                <a:lnTo>
                  <a:pt x="57690" y="20850"/>
                </a:lnTo>
                <a:lnTo>
                  <a:pt x="57680" y="20860"/>
                </a:lnTo>
                <a:lnTo>
                  <a:pt x="57680" y="20870"/>
                </a:lnTo>
                <a:lnTo>
                  <a:pt x="57670" y="20870"/>
                </a:lnTo>
                <a:lnTo>
                  <a:pt x="57660" y="20870"/>
                </a:lnTo>
                <a:lnTo>
                  <a:pt x="57650" y="20880"/>
                </a:lnTo>
                <a:lnTo>
                  <a:pt x="57650" y="20870"/>
                </a:lnTo>
                <a:lnTo>
                  <a:pt x="57640" y="20870"/>
                </a:lnTo>
                <a:lnTo>
                  <a:pt x="57640" y="20860"/>
                </a:lnTo>
                <a:lnTo>
                  <a:pt x="57630" y="20860"/>
                </a:lnTo>
                <a:lnTo>
                  <a:pt x="57620" y="20860"/>
                </a:lnTo>
                <a:lnTo>
                  <a:pt x="57610" y="20860"/>
                </a:lnTo>
                <a:lnTo>
                  <a:pt x="57600" y="20860"/>
                </a:lnTo>
                <a:lnTo>
                  <a:pt x="57600" y="20870"/>
                </a:lnTo>
                <a:lnTo>
                  <a:pt x="57590" y="20880"/>
                </a:lnTo>
                <a:lnTo>
                  <a:pt x="57580" y="20880"/>
                </a:lnTo>
                <a:lnTo>
                  <a:pt x="57580" y="20890"/>
                </a:lnTo>
                <a:lnTo>
                  <a:pt x="57590" y="20900"/>
                </a:lnTo>
                <a:lnTo>
                  <a:pt x="57580" y="20900"/>
                </a:lnTo>
                <a:lnTo>
                  <a:pt x="57570" y="20900"/>
                </a:lnTo>
                <a:lnTo>
                  <a:pt x="57560" y="20900"/>
                </a:lnTo>
                <a:lnTo>
                  <a:pt x="57550" y="20900"/>
                </a:lnTo>
                <a:lnTo>
                  <a:pt x="57540" y="20910"/>
                </a:lnTo>
                <a:lnTo>
                  <a:pt x="57540" y="20920"/>
                </a:lnTo>
                <a:lnTo>
                  <a:pt x="57530" y="20920"/>
                </a:lnTo>
                <a:lnTo>
                  <a:pt x="57530" y="20900"/>
                </a:lnTo>
                <a:lnTo>
                  <a:pt x="57530" y="20890"/>
                </a:lnTo>
                <a:lnTo>
                  <a:pt x="57520" y="20890"/>
                </a:lnTo>
                <a:lnTo>
                  <a:pt x="57520" y="20880"/>
                </a:lnTo>
                <a:lnTo>
                  <a:pt x="57520" y="20870"/>
                </a:lnTo>
                <a:lnTo>
                  <a:pt x="57510" y="20860"/>
                </a:lnTo>
                <a:lnTo>
                  <a:pt x="57510" y="20850"/>
                </a:lnTo>
                <a:lnTo>
                  <a:pt x="57500" y="20840"/>
                </a:lnTo>
                <a:lnTo>
                  <a:pt x="57490" y="20840"/>
                </a:lnTo>
                <a:lnTo>
                  <a:pt x="57500" y="20840"/>
                </a:lnTo>
                <a:lnTo>
                  <a:pt x="57480" y="20860"/>
                </a:lnTo>
                <a:lnTo>
                  <a:pt x="57470" y="20880"/>
                </a:lnTo>
                <a:lnTo>
                  <a:pt x="57460" y="20900"/>
                </a:lnTo>
                <a:lnTo>
                  <a:pt x="57440" y="20930"/>
                </a:lnTo>
                <a:lnTo>
                  <a:pt x="57440" y="20940"/>
                </a:lnTo>
                <a:lnTo>
                  <a:pt x="57420" y="20950"/>
                </a:lnTo>
                <a:lnTo>
                  <a:pt x="57400" y="20950"/>
                </a:lnTo>
                <a:lnTo>
                  <a:pt x="57380" y="20960"/>
                </a:lnTo>
                <a:lnTo>
                  <a:pt x="57360" y="20960"/>
                </a:lnTo>
                <a:lnTo>
                  <a:pt x="57350" y="20950"/>
                </a:lnTo>
                <a:lnTo>
                  <a:pt x="57330" y="20930"/>
                </a:lnTo>
                <a:lnTo>
                  <a:pt x="57320" y="20930"/>
                </a:lnTo>
                <a:lnTo>
                  <a:pt x="57310" y="20940"/>
                </a:lnTo>
                <a:lnTo>
                  <a:pt x="57290" y="20930"/>
                </a:lnTo>
                <a:lnTo>
                  <a:pt x="57290" y="20940"/>
                </a:lnTo>
                <a:lnTo>
                  <a:pt x="57290" y="20950"/>
                </a:lnTo>
                <a:lnTo>
                  <a:pt x="57280" y="20970"/>
                </a:lnTo>
                <a:lnTo>
                  <a:pt x="57280" y="21000"/>
                </a:lnTo>
                <a:lnTo>
                  <a:pt x="57280" y="21040"/>
                </a:lnTo>
                <a:lnTo>
                  <a:pt x="57280" y="21050"/>
                </a:lnTo>
                <a:lnTo>
                  <a:pt x="57280" y="21060"/>
                </a:lnTo>
                <a:lnTo>
                  <a:pt x="57280" y="21090"/>
                </a:lnTo>
                <a:lnTo>
                  <a:pt x="57280" y="21110"/>
                </a:lnTo>
                <a:lnTo>
                  <a:pt x="57270" y="21110"/>
                </a:lnTo>
                <a:lnTo>
                  <a:pt x="57260" y="21110"/>
                </a:lnTo>
                <a:lnTo>
                  <a:pt x="57240" y="21110"/>
                </a:lnTo>
                <a:lnTo>
                  <a:pt x="57210" y="21100"/>
                </a:lnTo>
                <a:lnTo>
                  <a:pt x="57200" y="21100"/>
                </a:lnTo>
                <a:lnTo>
                  <a:pt x="57190" y="21110"/>
                </a:lnTo>
                <a:lnTo>
                  <a:pt x="57180" y="21140"/>
                </a:lnTo>
                <a:lnTo>
                  <a:pt x="57170" y="21150"/>
                </a:lnTo>
                <a:lnTo>
                  <a:pt x="57160" y="21160"/>
                </a:lnTo>
                <a:lnTo>
                  <a:pt x="57150" y="21170"/>
                </a:lnTo>
                <a:lnTo>
                  <a:pt x="57150" y="21180"/>
                </a:lnTo>
                <a:lnTo>
                  <a:pt x="57140" y="21180"/>
                </a:lnTo>
                <a:lnTo>
                  <a:pt x="57130" y="21200"/>
                </a:lnTo>
                <a:lnTo>
                  <a:pt x="57130" y="21210"/>
                </a:lnTo>
                <a:lnTo>
                  <a:pt x="57140" y="21220"/>
                </a:lnTo>
                <a:lnTo>
                  <a:pt x="57150" y="21240"/>
                </a:lnTo>
                <a:lnTo>
                  <a:pt x="57150" y="21250"/>
                </a:lnTo>
                <a:lnTo>
                  <a:pt x="57150" y="21260"/>
                </a:lnTo>
                <a:lnTo>
                  <a:pt x="57150" y="21280"/>
                </a:lnTo>
                <a:lnTo>
                  <a:pt x="57150" y="21290"/>
                </a:lnTo>
                <a:lnTo>
                  <a:pt x="57150" y="21300"/>
                </a:lnTo>
                <a:lnTo>
                  <a:pt x="57140" y="21300"/>
                </a:lnTo>
                <a:lnTo>
                  <a:pt x="57130" y="21290"/>
                </a:lnTo>
                <a:lnTo>
                  <a:pt x="57120" y="21280"/>
                </a:lnTo>
                <a:lnTo>
                  <a:pt x="57110" y="21280"/>
                </a:lnTo>
                <a:lnTo>
                  <a:pt x="57100" y="21280"/>
                </a:lnTo>
                <a:lnTo>
                  <a:pt x="57090" y="21270"/>
                </a:lnTo>
                <a:lnTo>
                  <a:pt x="57080" y="21280"/>
                </a:lnTo>
                <a:lnTo>
                  <a:pt x="57070" y="21280"/>
                </a:lnTo>
                <a:lnTo>
                  <a:pt x="57070" y="21290"/>
                </a:lnTo>
                <a:lnTo>
                  <a:pt x="57060" y="21310"/>
                </a:lnTo>
                <a:lnTo>
                  <a:pt x="57040" y="21320"/>
                </a:lnTo>
                <a:lnTo>
                  <a:pt x="57020" y="21330"/>
                </a:lnTo>
                <a:lnTo>
                  <a:pt x="57010" y="21340"/>
                </a:lnTo>
                <a:lnTo>
                  <a:pt x="56990" y="21350"/>
                </a:lnTo>
                <a:lnTo>
                  <a:pt x="56980" y="21350"/>
                </a:lnTo>
                <a:lnTo>
                  <a:pt x="56970" y="21360"/>
                </a:lnTo>
                <a:lnTo>
                  <a:pt x="56970" y="21370"/>
                </a:lnTo>
                <a:lnTo>
                  <a:pt x="56960" y="21370"/>
                </a:lnTo>
                <a:lnTo>
                  <a:pt x="56940" y="21380"/>
                </a:lnTo>
                <a:lnTo>
                  <a:pt x="56930" y="21380"/>
                </a:lnTo>
                <a:lnTo>
                  <a:pt x="56920" y="21380"/>
                </a:lnTo>
                <a:lnTo>
                  <a:pt x="56910" y="21380"/>
                </a:lnTo>
                <a:lnTo>
                  <a:pt x="56910" y="21370"/>
                </a:lnTo>
                <a:lnTo>
                  <a:pt x="56890" y="21360"/>
                </a:lnTo>
                <a:lnTo>
                  <a:pt x="56880" y="21350"/>
                </a:lnTo>
                <a:lnTo>
                  <a:pt x="56870" y="21340"/>
                </a:lnTo>
                <a:lnTo>
                  <a:pt x="56860" y="21330"/>
                </a:lnTo>
                <a:lnTo>
                  <a:pt x="56860" y="21320"/>
                </a:lnTo>
                <a:lnTo>
                  <a:pt x="56850" y="21320"/>
                </a:lnTo>
                <a:lnTo>
                  <a:pt x="56840" y="21300"/>
                </a:lnTo>
                <a:lnTo>
                  <a:pt x="56830" y="21300"/>
                </a:lnTo>
                <a:lnTo>
                  <a:pt x="56820" y="21300"/>
                </a:lnTo>
                <a:lnTo>
                  <a:pt x="56820" y="21290"/>
                </a:lnTo>
                <a:lnTo>
                  <a:pt x="56810" y="21290"/>
                </a:lnTo>
                <a:lnTo>
                  <a:pt x="56800" y="21290"/>
                </a:lnTo>
                <a:lnTo>
                  <a:pt x="56800" y="21280"/>
                </a:lnTo>
                <a:lnTo>
                  <a:pt x="56790" y="21280"/>
                </a:lnTo>
                <a:lnTo>
                  <a:pt x="56790" y="21270"/>
                </a:lnTo>
                <a:lnTo>
                  <a:pt x="56780" y="21260"/>
                </a:lnTo>
                <a:lnTo>
                  <a:pt x="56770" y="21260"/>
                </a:lnTo>
                <a:lnTo>
                  <a:pt x="56760" y="21250"/>
                </a:lnTo>
                <a:lnTo>
                  <a:pt x="56750" y="21250"/>
                </a:lnTo>
                <a:lnTo>
                  <a:pt x="56740" y="21240"/>
                </a:lnTo>
                <a:lnTo>
                  <a:pt x="56730" y="21250"/>
                </a:lnTo>
                <a:lnTo>
                  <a:pt x="56720" y="21270"/>
                </a:lnTo>
                <a:lnTo>
                  <a:pt x="56710" y="21280"/>
                </a:lnTo>
                <a:lnTo>
                  <a:pt x="56700" y="21290"/>
                </a:lnTo>
                <a:lnTo>
                  <a:pt x="56690" y="21290"/>
                </a:lnTo>
                <a:lnTo>
                  <a:pt x="56680" y="21290"/>
                </a:lnTo>
                <a:lnTo>
                  <a:pt x="56660" y="21280"/>
                </a:lnTo>
                <a:lnTo>
                  <a:pt x="56650" y="21270"/>
                </a:lnTo>
                <a:lnTo>
                  <a:pt x="56640" y="21270"/>
                </a:lnTo>
                <a:lnTo>
                  <a:pt x="56620" y="21260"/>
                </a:lnTo>
                <a:lnTo>
                  <a:pt x="56590" y="21250"/>
                </a:lnTo>
                <a:lnTo>
                  <a:pt x="56580" y="21250"/>
                </a:lnTo>
                <a:lnTo>
                  <a:pt x="56570" y="21250"/>
                </a:lnTo>
                <a:lnTo>
                  <a:pt x="56560" y="21250"/>
                </a:lnTo>
                <a:lnTo>
                  <a:pt x="56560" y="21260"/>
                </a:lnTo>
                <a:lnTo>
                  <a:pt x="56550" y="21270"/>
                </a:lnTo>
                <a:lnTo>
                  <a:pt x="56530" y="21270"/>
                </a:lnTo>
                <a:lnTo>
                  <a:pt x="56520" y="21270"/>
                </a:lnTo>
                <a:lnTo>
                  <a:pt x="56510" y="21260"/>
                </a:lnTo>
                <a:lnTo>
                  <a:pt x="56510" y="21250"/>
                </a:lnTo>
                <a:lnTo>
                  <a:pt x="56500" y="21240"/>
                </a:lnTo>
                <a:lnTo>
                  <a:pt x="56500" y="21220"/>
                </a:lnTo>
                <a:lnTo>
                  <a:pt x="56490" y="21220"/>
                </a:lnTo>
                <a:lnTo>
                  <a:pt x="56480" y="21210"/>
                </a:lnTo>
                <a:lnTo>
                  <a:pt x="56460" y="21210"/>
                </a:lnTo>
                <a:lnTo>
                  <a:pt x="56450" y="21200"/>
                </a:lnTo>
                <a:lnTo>
                  <a:pt x="56440" y="21200"/>
                </a:lnTo>
                <a:lnTo>
                  <a:pt x="56420" y="21200"/>
                </a:lnTo>
                <a:lnTo>
                  <a:pt x="56430" y="21200"/>
                </a:lnTo>
                <a:lnTo>
                  <a:pt x="56440" y="21200"/>
                </a:lnTo>
                <a:lnTo>
                  <a:pt x="56450" y="21200"/>
                </a:lnTo>
                <a:lnTo>
                  <a:pt x="56460" y="21200"/>
                </a:lnTo>
                <a:lnTo>
                  <a:pt x="56480" y="21200"/>
                </a:lnTo>
                <a:lnTo>
                  <a:pt x="56500" y="21200"/>
                </a:lnTo>
                <a:lnTo>
                  <a:pt x="56510" y="21210"/>
                </a:lnTo>
                <a:lnTo>
                  <a:pt x="56510" y="21200"/>
                </a:lnTo>
                <a:lnTo>
                  <a:pt x="56510" y="21190"/>
                </a:lnTo>
                <a:lnTo>
                  <a:pt x="56500" y="21190"/>
                </a:lnTo>
                <a:lnTo>
                  <a:pt x="56500" y="21180"/>
                </a:lnTo>
                <a:lnTo>
                  <a:pt x="56510" y="21180"/>
                </a:lnTo>
                <a:lnTo>
                  <a:pt x="56510" y="21170"/>
                </a:lnTo>
                <a:lnTo>
                  <a:pt x="56520" y="21170"/>
                </a:lnTo>
                <a:lnTo>
                  <a:pt x="56530" y="21170"/>
                </a:lnTo>
                <a:lnTo>
                  <a:pt x="56540" y="21190"/>
                </a:lnTo>
                <a:lnTo>
                  <a:pt x="56560" y="21200"/>
                </a:lnTo>
                <a:lnTo>
                  <a:pt x="56570" y="21210"/>
                </a:lnTo>
                <a:lnTo>
                  <a:pt x="56570" y="21190"/>
                </a:lnTo>
                <a:lnTo>
                  <a:pt x="56580" y="21180"/>
                </a:lnTo>
                <a:lnTo>
                  <a:pt x="56580" y="21170"/>
                </a:lnTo>
                <a:lnTo>
                  <a:pt x="56590" y="21170"/>
                </a:lnTo>
                <a:lnTo>
                  <a:pt x="56590" y="21160"/>
                </a:lnTo>
                <a:lnTo>
                  <a:pt x="56600" y="21160"/>
                </a:lnTo>
                <a:lnTo>
                  <a:pt x="56600" y="21150"/>
                </a:lnTo>
                <a:lnTo>
                  <a:pt x="56600" y="21140"/>
                </a:lnTo>
                <a:lnTo>
                  <a:pt x="56590" y="21130"/>
                </a:lnTo>
                <a:lnTo>
                  <a:pt x="56580" y="21120"/>
                </a:lnTo>
                <a:lnTo>
                  <a:pt x="56570" y="21110"/>
                </a:lnTo>
                <a:lnTo>
                  <a:pt x="56570" y="21100"/>
                </a:lnTo>
                <a:lnTo>
                  <a:pt x="56570" y="21090"/>
                </a:lnTo>
                <a:lnTo>
                  <a:pt x="56560" y="21070"/>
                </a:lnTo>
                <a:lnTo>
                  <a:pt x="56550" y="21070"/>
                </a:lnTo>
                <a:lnTo>
                  <a:pt x="56550" y="21060"/>
                </a:lnTo>
                <a:lnTo>
                  <a:pt x="56550" y="21050"/>
                </a:lnTo>
                <a:lnTo>
                  <a:pt x="56550" y="21040"/>
                </a:lnTo>
                <a:lnTo>
                  <a:pt x="56550" y="21030"/>
                </a:lnTo>
                <a:lnTo>
                  <a:pt x="56560" y="21030"/>
                </a:lnTo>
                <a:lnTo>
                  <a:pt x="56560" y="21020"/>
                </a:lnTo>
                <a:lnTo>
                  <a:pt x="56560" y="21010"/>
                </a:lnTo>
                <a:lnTo>
                  <a:pt x="56550" y="21010"/>
                </a:lnTo>
                <a:lnTo>
                  <a:pt x="56550" y="21000"/>
                </a:lnTo>
                <a:lnTo>
                  <a:pt x="56550" y="20990"/>
                </a:lnTo>
                <a:lnTo>
                  <a:pt x="56560" y="20980"/>
                </a:lnTo>
                <a:lnTo>
                  <a:pt x="56560" y="20970"/>
                </a:lnTo>
                <a:lnTo>
                  <a:pt x="56560" y="20960"/>
                </a:lnTo>
                <a:lnTo>
                  <a:pt x="56570" y="20960"/>
                </a:lnTo>
                <a:lnTo>
                  <a:pt x="56580" y="20950"/>
                </a:lnTo>
                <a:lnTo>
                  <a:pt x="56570" y="20950"/>
                </a:lnTo>
                <a:lnTo>
                  <a:pt x="56570" y="20940"/>
                </a:lnTo>
                <a:lnTo>
                  <a:pt x="56570" y="20930"/>
                </a:lnTo>
                <a:lnTo>
                  <a:pt x="56570" y="20920"/>
                </a:lnTo>
                <a:lnTo>
                  <a:pt x="56580" y="20910"/>
                </a:lnTo>
                <a:lnTo>
                  <a:pt x="56580" y="20900"/>
                </a:lnTo>
                <a:lnTo>
                  <a:pt x="56580" y="20890"/>
                </a:lnTo>
                <a:lnTo>
                  <a:pt x="56590" y="20880"/>
                </a:lnTo>
                <a:lnTo>
                  <a:pt x="56600" y="20870"/>
                </a:lnTo>
                <a:lnTo>
                  <a:pt x="56600" y="20860"/>
                </a:lnTo>
                <a:lnTo>
                  <a:pt x="56600" y="20850"/>
                </a:lnTo>
                <a:lnTo>
                  <a:pt x="56600" y="20840"/>
                </a:lnTo>
                <a:lnTo>
                  <a:pt x="56600" y="20830"/>
                </a:lnTo>
                <a:lnTo>
                  <a:pt x="56610" y="20820"/>
                </a:lnTo>
                <a:lnTo>
                  <a:pt x="56600" y="20810"/>
                </a:lnTo>
                <a:lnTo>
                  <a:pt x="56600" y="20800"/>
                </a:lnTo>
                <a:lnTo>
                  <a:pt x="56600" y="20790"/>
                </a:lnTo>
                <a:lnTo>
                  <a:pt x="56610" y="20790"/>
                </a:lnTo>
                <a:lnTo>
                  <a:pt x="56610" y="20780"/>
                </a:lnTo>
                <a:lnTo>
                  <a:pt x="56620" y="20770"/>
                </a:lnTo>
                <a:lnTo>
                  <a:pt x="56610" y="20760"/>
                </a:lnTo>
                <a:lnTo>
                  <a:pt x="56620" y="20760"/>
                </a:lnTo>
                <a:lnTo>
                  <a:pt x="56630" y="20750"/>
                </a:lnTo>
                <a:lnTo>
                  <a:pt x="56640" y="20740"/>
                </a:lnTo>
                <a:lnTo>
                  <a:pt x="56650" y="20730"/>
                </a:lnTo>
                <a:lnTo>
                  <a:pt x="56660" y="20730"/>
                </a:lnTo>
                <a:lnTo>
                  <a:pt x="56670" y="20720"/>
                </a:lnTo>
                <a:lnTo>
                  <a:pt x="56680" y="20710"/>
                </a:lnTo>
                <a:lnTo>
                  <a:pt x="56680" y="20700"/>
                </a:lnTo>
                <a:lnTo>
                  <a:pt x="56690" y="20690"/>
                </a:lnTo>
                <a:lnTo>
                  <a:pt x="56690" y="20680"/>
                </a:lnTo>
                <a:lnTo>
                  <a:pt x="56700" y="20680"/>
                </a:lnTo>
                <a:lnTo>
                  <a:pt x="56700" y="20670"/>
                </a:lnTo>
                <a:lnTo>
                  <a:pt x="56690" y="20670"/>
                </a:lnTo>
                <a:lnTo>
                  <a:pt x="56690" y="20660"/>
                </a:lnTo>
                <a:lnTo>
                  <a:pt x="56690" y="20650"/>
                </a:lnTo>
                <a:lnTo>
                  <a:pt x="56690" y="20630"/>
                </a:lnTo>
                <a:lnTo>
                  <a:pt x="56690" y="20620"/>
                </a:lnTo>
                <a:lnTo>
                  <a:pt x="56680" y="20620"/>
                </a:lnTo>
                <a:lnTo>
                  <a:pt x="56680" y="20610"/>
                </a:lnTo>
                <a:lnTo>
                  <a:pt x="56680" y="20600"/>
                </a:lnTo>
                <a:lnTo>
                  <a:pt x="56690" y="20600"/>
                </a:lnTo>
                <a:lnTo>
                  <a:pt x="56690" y="20590"/>
                </a:lnTo>
                <a:lnTo>
                  <a:pt x="56690" y="20570"/>
                </a:lnTo>
                <a:lnTo>
                  <a:pt x="56690" y="20560"/>
                </a:lnTo>
                <a:lnTo>
                  <a:pt x="56680" y="20550"/>
                </a:lnTo>
                <a:lnTo>
                  <a:pt x="56670" y="20540"/>
                </a:lnTo>
                <a:lnTo>
                  <a:pt x="56680" y="20530"/>
                </a:lnTo>
                <a:lnTo>
                  <a:pt x="56680" y="20520"/>
                </a:lnTo>
                <a:lnTo>
                  <a:pt x="56680" y="20510"/>
                </a:lnTo>
                <a:lnTo>
                  <a:pt x="56680" y="20500"/>
                </a:lnTo>
                <a:lnTo>
                  <a:pt x="56680" y="20490"/>
                </a:lnTo>
                <a:lnTo>
                  <a:pt x="56690" y="20490"/>
                </a:lnTo>
                <a:lnTo>
                  <a:pt x="56690" y="20480"/>
                </a:lnTo>
                <a:lnTo>
                  <a:pt x="56680" y="20470"/>
                </a:lnTo>
                <a:lnTo>
                  <a:pt x="56690" y="20460"/>
                </a:lnTo>
                <a:lnTo>
                  <a:pt x="56690" y="20450"/>
                </a:lnTo>
                <a:lnTo>
                  <a:pt x="56700" y="20440"/>
                </a:lnTo>
                <a:lnTo>
                  <a:pt x="56700" y="20430"/>
                </a:lnTo>
                <a:lnTo>
                  <a:pt x="56700" y="20420"/>
                </a:lnTo>
                <a:lnTo>
                  <a:pt x="56700" y="20410"/>
                </a:lnTo>
                <a:lnTo>
                  <a:pt x="56700" y="20400"/>
                </a:lnTo>
                <a:lnTo>
                  <a:pt x="56700" y="20390"/>
                </a:lnTo>
                <a:lnTo>
                  <a:pt x="56690" y="20380"/>
                </a:lnTo>
                <a:lnTo>
                  <a:pt x="56700" y="20370"/>
                </a:lnTo>
                <a:lnTo>
                  <a:pt x="56710" y="20370"/>
                </a:lnTo>
                <a:lnTo>
                  <a:pt x="56710" y="20360"/>
                </a:lnTo>
                <a:lnTo>
                  <a:pt x="56720" y="20360"/>
                </a:lnTo>
                <a:lnTo>
                  <a:pt x="56720" y="20350"/>
                </a:lnTo>
                <a:lnTo>
                  <a:pt x="56720" y="20340"/>
                </a:lnTo>
                <a:lnTo>
                  <a:pt x="56730" y="20340"/>
                </a:lnTo>
                <a:lnTo>
                  <a:pt x="56740" y="20330"/>
                </a:lnTo>
                <a:lnTo>
                  <a:pt x="56740" y="20320"/>
                </a:lnTo>
                <a:lnTo>
                  <a:pt x="56750" y="20310"/>
                </a:lnTo>
                <a:lnTo>
                  <a:pt x="56750" y="20300"/>
                </a:lnTo>
                <a:lnTo>
                  <a:pt x="56760" y="20290"/>
                </a:lnTo>
                <a:lnTo>
                  <a:pt x="56770" y="20280"/>
                </a:lnTo>
                <a:lnTo>
                  <a:pt x="56770" y="20270"/>
                </a:lnTo>
                <a:lnTo>
                  <a:pt x="56760" y="20270"/>
                </a:lnTo>
                <a:lnTo>
                  <a:pt x="56760" y="20260"/>
                </a:lnTo>
                <a:lnTo>
                  <a:pt x="56750" y="20270"/>
                </a:lnTo>
                <a:lnTo>
                  <a:pt x="56750" y="20260"/>
                </a:lnTo>
                <a:lnTo>
                  <a:pt x="56750" y="20250"/>
                </a:lnTo>
                <a:lnTo>
                  <a:pt x="56750" y="20240"/>
                </a:lnTo>
                <a:lnTo>
                  <a:pt x="56750" y="20230"/>
                </a:lnTo>
                <a:lnTo>
                  <a:pt x="56750" y="20220"/>
                </a:lnTo>
                <a:lnTo>
                  <a:pt x="56740" y="20220"/>
                </a:lnTo>
                <a:lnTo>
                  <a:pt x="56740" y="20210"/>
                </a:lnTo>
                <a:lnTo>
                  <a:pt x="56740" y="20200"/>
                </a:lnTo>
                <a:lnTo>
                  <a:pt x="56730" y="20190"/>
                </a:lnTo>
                <a:lnTo>
                  <a:pt x="56720" y="20180"/>
                </a:lnTo>
                <a:lnTo>
                  <a:pt x="56710" y="20180"/>
                </a:lnTo>
                <a:lnTo>
                  <a:pt x="56710" y="20170"/>
                </a:lnTo>
                <a:lnTo>
                  <a:pt x="56710" y="20160"/>
                </a:lnTo>
                <a:lnTo>
                  <a:pt x="56700" y="20160"/>
                </a:lnTo>
                <a:lnTo>
                  <a:pt x="56710" y="20150"/>
                </a:lnTo>
                <a:lnTo>
                  <a:pt x="56710" y="20140"/>
                </a:lnTo>
                <a:lnTo>
                  <a:pt x="56710" y="20130"/>
                </a:lnTo>
                <a:lnTo>
                  <a:pt x="56700" y="20130"/>
                </a:lnTo>
                <a:lnTo>
                  <a:pt x="56700" y="20120"/>
                </a:lnTo>
                <a:lnTo>
                  <a:pt x="56690" y="20110"/>
                </a:lnTo>
                <a:lnTo>
                  <a:pt x="56680" y="20100"/>
                </a:lnTo>
                <a:lnTo>
                  <a:pt x="56680" y="20090"/>
                </a:lnTo>
                <a:lnTo>
                  <a:pt x="56680" y="20080"/>
                </a:lnTo>
                <a:lnTo>
                  <a:pt x="56670" y="20070"/>
                </a:lnTo>
                <a:lnTo>
                  <a:pt x="56660" y="20060"/>
                </a:lnTo>
                <a:lnTo>
                  <a:pt x="56660" y="20050"/>
                </a:lnTo>
                <a:lnTo>
                  <a:pt x="56660" y="20040"/>
                </a:lnTo>
                <a:lnTo>
                  <a:pt x="56650" y="20040"/>
                </a:lnTo>
                <a:lnTo>
                  <a:pt x="56650" y="20020"/>
                </a:lnTo>
                <a:lnTo>
                  <a:pt x="56650" y="20010"/>
                </a:lnTo>
                <a:lnTo>
                  <a:pt x="56650" y="20000"/>
                </a:lnTo>
                <a:lnTo>
                  <a:pt x="56650" y="19990"/>
                </a:lnTo>
                <a:lnTo>
                  <a:pt x="56650" y="19980"/>
                </a:lnTo>
                <a:lnTo>
                  <a:pt x="56650" y="19970"/>
                </a:lnTo>
                <a:lnTo>
                  <a:pt x="56660" y="19960"/>
                </a:lnTo>
                <a:lnTo>
                  <a:pt x="56660" y="19950"/>
                </a:lnTo>
                <a:lnTo>
                  <a:pt x="56660" y="19940"/>
                </a:lnTo>
                <a:lnTo>
                  <a:pt x="56660" y="19930"/>
                </a:lnTo>
                <a:lnTo>
                  <a:pt x="56660" y="19920"/>
                </a:lnTo>
                <a:lnTo>
                  <a:pt x="56660" y="19910"/>
                </a:lnTo>
                <a:lnTo>
                  <a:pt x="56670" y="19900"/>
                </a:lnTo>
                <a:lnTo>
                  <a:pt x="56670" y="19890"/>
                </a:lnTo>
                <a:lnTo>
                  <a:pt x="56660" y="19880"/>
                </a:lnTo>
                <a:lnTo>
                  <a:pt x="56660" y="19870"/>
                </a:lnTo>
                <a:lnTo>
                  <a:pt x="56670" y="19870"/>
                </a:lnTo>
                <a:lnTo>
                  <a:pt x="56670" y="19860"/>
                </a:lnTo>
                <a:lnTo>
                  <a:pt x="56670" y="19850"/>
                </a:lnTo>
                <a:lnTo>
                  <a:pt x="56670" y="19840"/>
                </a:lnTo>
                <a:lnTo>
                  <a:pt x="56670" y="19830"/>
                </a:lnTo>
                <a:lnTo>
                  <a:pt x="56670" y="19820"/>
                </a:lnTo>
                <a:lnTo>
                  <a:pt x="56680" y="19820"/>
                </a:lnTo>
                <a:lnTo>
                  <a:pt x="56670" y="19810"/>
                </a:lnTo>
                <a:lnTo>
                  <a:pt x="56670" y="19800"/>
                </a:lnTo>
                <a:lnTo>
                  <a:pt x="56670" y="19790"/>
                </a:lnTo>
                <a:lnTo>
                  <a:pt x="56690" y="19730"/>
                </a:lnTo>
                <a:lnTo>
                  <a:pt x="56700" y="19700"/>
                </a:lnTo>
                <a:lnTo>
                  <a:pt x="56720" y="19650"/>
                </a:lnTo>
                <a:lnTo>
                  <a:pt x="56740" y="19600"/>
                </a:lnTo>
                <a:lnTo>
                  <a:pt x="56740" y="19580"/>
                </a:lnTo>
                <a:lnTo>
                  <a:pt x="56740" y="19560"/>
                </a:lnTo>
                <a:lnTo>
                  <a:pt x="56740" y="19550"/>
                </a:lnTo>
                <a:lnTo>
                  <a:pt x="56740" y="19540"/>
                </a:lnTo>
                <a:lnTo>
                  <a:pt x="56740" y="19530"/>
                </a:lnTo>
                <a:lnTo>
                  <a:pt x="56740" y="19520"/>
                </a:lnTo>
                <a:lnTo>
                  <a:pt x="56730" y="19500"/>
                </a:lnTo>
                <a:lnTo>
                  <a:pt x="56730" y="19490"/>
                </a:lnTo>
                <a:lnTo>
                  <a:pt x="56710" y="19470"/>
                </a:lnTo>
                <a:lnTo>
                  <a:pt x="56710" y="19450"/>
                </a:lnTo>
                <a:lnTo>
                  <a:pt x="56650" y="19430"/>
                </a:lnTo>
                <a:lnTo>
                  <a:pt x="56610" y="19400"/>
                </a:lnTo>
                <a:lnTo>
                  <a:pt x="56580" y="19380"/>
                </a:lnTo>
                <a:lnTo>
                  <a:pt x="56510" y="19300"/>
                </a:lnTo>
                <a:lnTo>
                  <a:pt x="56460" y="19270"/>
                </a:lnTo>
                <a:lnTo>
                  <a:pt x="56430" y="19250"/>
                </a:lnTo>
                <a:lnTo>
                  <a:pt x="56400" y="19240"/>
                </a:lnTo>
                <a:lnTo>
                  <a:pt x="56390" y="19230"/>
                </a:lnTo>
                <a:lnTo>
                  <a:pt x="56390" y="19220"/>
                </a:lnTo>
                <a:lnTo>
                  <a:pt x="56370" y="19170"/>
                </a:lnTo>
                <a:lnTo>
                  <a:pt x="56370" y="19160"/>
                </a:lnTo>
                <a:lnTo>
                  <a:pt x="56380" y="19150"/>
                </a:lnTo>
                <a:lnTo>
                  <a:pt x="56390" y="19160"/>
                </a:lnTo>
                <a:lnTo>
                  <a:pt x="56400" y="19160"/>
                </a:lnTo>
                <a:lnTo>
                  <a:pt x="56400" y="19150"/>
                </a:lnTo>
                <a:lnTo>
                  <a:pt x="56410" y="19150"/>
                </a:lnTo>
                <a:lnTo>
                  <a:pt x="56420" y="19150"/>
                </a:lnTo>
                <a:lnTo>
                  <a:pt x="56440" y="19140"/>
                </a:lnTo>
                <a:lnTo>
                  <a:pt x="56450" y="19140"/>
                </a:lnTo>
                <a:lnTo>
                  <a:pt x="56460" y="19140"/>
                </a:lnTo>
                <a:lnTo>
                  <a:pt x="56470" y="19140"/>
                </a:lnTo>
                <a:lnTo>
                  <a:pt x="56480" y="19140"/>
                </a:lnTo>
                <a:lnTo>
                  <a:pt x="56490" y="19140"/>
                </a:lnTo>
                <a:lnTo>
                  <a:pt x="56500" y="19140"/>
                </a:lnTo>
                <a:lnTo>
                  <a:pt x="56510" y="19120"/>
                </a:lnTo>
                <a:lnTo>
                  <a:pt x="56520" y="19130"/>
                </a:lnTo>
                <a:lnTo>
                  <a:pt x="56530" y="19120"/>
                </a:lnTo>
                <a:lnTo>
                  <a:pt x="56540" y="19110"/>
                </a:lnTo>
                <a:lnTo>
                  <a:pt x="56550" y="19110"/>
                </a:lnTo>
                <a:lnTo>
                  <a:pt x="56560" y="19110"/>
                </a:lnTo>
                <a:lnTo>
                  <a:pt x="56570" y="19110"/>
                </a:lnTo>
                <a:lnTo>
                  <a:pt x="56570" y="19100"/>
                </a:lnTo>
                <a:lnTo>
                  <a:pt x="56580" y="19090"/>
                </a:lnTo>
                <a:lnTo>
                  <a:pt x="56590" y="19080"/>
                </a:lnTo>
                <a:lnTo>
                  <a:pt x="56670" y="19020"/>
                </a:lnTo>
                <a:lnTo>
                  <a:pt x="56690" y="18990"/>
                </a:lnTo>
                <a:lnTo>
                  <a:pt x="56720" y="18960"/>
                </a:lnTo>
                <a:lnTo>
                  <a:pt x="56730" y="18900"/>
                </a:lnTo>
                <a:lnTo>
                  <a:pt x="56770" y="18800"/>
                </a:lnTo>
                <a:lnTo>
                  <a:pt x="56810" y="18720"/>
                </a:lnTo>
                <a:lnTo>
                  <a:pt x="56880" y="18640"/>
                </a:lnTo>
                <a:lnTo>
                  <a:pt x="56920" y="18550"/>
                </a:lnTo>
                <a:lnTo>
                  <a:pt x="56960" y="18520"/>
                </a:lnTo>
                <a:lnTo>
                  <a:pt x="56960" y="18510"/>
                </a:lnTo>
                <a:lnTo>
                  <a:pt x="56960" y="18490"/>
                </a:lnTo>
                <a:lnTo>
                  <a:pt x="56970" y="18480"/>
                </a:lnTo>
                <a:lnTo>
                  <a:pt x="56970" y="18470"/>
                </a:lnTo>
                <a:lnTo>
                  <a:pt x="56970" y="18460"/>
                </a:lnTo>
                <a:lnTo>
                  <a:pt x="56970" y="18450"/>
                </a:lnTo>
                <a:lnTo>
                  <a:pt x="56970" y="18440"/>
                </a:lnTo>
                <a:lnTo>
                  <a:pt x="56970" y="18430"/>
                </a:lnTo>
                <a:lnTo>
                  <a:pt x="56970" y="18420"/>
                </a:lnTo>
                <a:lnTo>
                  <a:pt x="56970" y="18400"/>
                </a:lnTo>
                <a:lnTo>
                  <a:pt x="56960" y="18390"/>
                </a:lnTo>
                <a:lnTo>
                  <a:pt x="56960" y="18380"/>
                </a:lnTo>
                <a:lnTo>
                  <a:pt x="56960" y="18370"/>
                </a:lnTo>
                <a:lnTo>
                  <a:pt x="56960" y="18360"/>
                </a:lnTo>
                <a:lnTo>
                  <a:pt x="56960" y="18350"/>
                </a:lnTo>
                <a:lnTo>
                  <a:pt x="56960" y="18340"/>
                </a:lnTo>
                <a:lnTo>
                  <a:pt x="56960" y="18320"/>
                </a:lnTo>
                <a:lnTo>
                  <a:pt x="56960" y="18310"/>
                </a:lnTo>
                <a:lnTo>
                  <a:pt x="56960" y="18300"/>
                </a:lnTo>
                <a:lnTo>
                  <a:pt x="56960" y="18290"/>
                </a:lnTo>
                <a:lnTo>
                  <a:pt x="56960" y="18270"/>
                </a:lnTo>
                <a:lnTo>
                  <a:pt x="56960" y="18260"/>
                </a:lnTo>
                <a:lnTo>
                  <a:pt x="56960" y="18250"/>
                </a:lnTo>
                <a:lnTo>
                  <a:pt x="56960" y="18240"/>
                </a:lnTo>
                <a:lnTo>
                  <a:pt x="56960" y="18230"/>
                </a:lnTo>
                <a:lnTo>
                  <a:pt x="56950" y="18210"/>
                </a:lnTo>
                <a:lnTo>
                  <a:pt x="56950" y="18200"/>
                </a:lnTo>
                <a:lnTo>
                  <a:pt x="56950" y="18180"/>
                </a:lnTo>
                <a:lnTo>
                  <a:pt x="56940" y="18160"/>
                </a:lnTo>
                <a:lnTo>
                  <a:pt x="56940" y="18150"/>
                </a:lnTo>
                <a:lnTo>
                  <a:pt x="56930" y="18140"/>
                </a:lnTo>
                <a:lnTo>
                  <a:pt x="56930" y="18130"/>
                </a:lnTo>
                <a:lnTo>
                  <a:pt x="56920" y="18120"/>
                </a:lnTo>
                <a:lnTo>
                  <a:pt x="56920" y="18110"/>
                </a:lnTo>
                <a:lnTo>
                  <a:pt x="56930" y="18090"/>
                </a:lnTo>
                <a:lnTo>
                  <a:pt x="56930" y="18080"/>
                </a:lnTo>
                <a:lnTo>
                  <a:pt x="56930" y="18060"/>
                </a:lnTo>
                <a:lnTo>
                  <a:pt x="56930" y="18050"/>
                </a:lnTo>
                <a:lnTo>
                  <a:pt x="56940" y="18020"/>
                </a:lnTo>
                <a:lnTo>
                  <a:pt x="56940" y="18010"/>
                </a:lnTo>
                <a:lnTo>
                  <a:pt x="56940" y="18000"/>
                </a:lnTo>
                <a:lnTo>
                  <a:pt x="56940" y="17990"/>
                </a:lnTo>
                <a:lnTo>
                  <a:pt x="56940" y="17980"/>
                </a:lnTo>
                <a:lnTo>
                  <a:pt x="56940" y="17970"/>
                </a:lnTo>
                <a:lnTo>
                  <a:pt x="56940" y="17960"/>
                </a:lnTo>
                <a:lnTo>
                  <a:pt x="56940" y="17950"/>
                </a:lnTo>
                <a:lnTo>
                  <a:pt x="56940" y="17940"/>
                </a:lnTo>
                <a:lnTo>
                  <a:pt x="56940" y="17930"/>
                </a:lnTo>
                <a:lnTo>
                  <a:pt x="56950" y="17910"/>
                </a:lnTo>
                <a:lnTo>
                  <a:pt x="56960" y="17890"/>
                </a:lnTo>
                <a:lnTo>
                  <a:pt x="56960" y="17880"/>
                </a:lnTo>
                <a:lnTo>
                  <a:pt x="56970" y="17870"/>
                </a:lnTo>
                <a:lnTo>
                  <a:pt x="56980" y="17860"/>
                </a:lnTo>
                <a:lnTo>
                  <a:pt x="56980" y="17850"/>
                </a:lnTo>
                <a:lnTo>
                  <a:pt x="56990" y="17840"/>
                </a:lnTo>
                <a:lnTo>
                  <a:pt x="56990" y="17830"/>
                </a:lnTo>
                <a:lnTo>
                  <a:pt x="56990" y="17820"/>
                </a:lnTo>
                <a:lnTo>
                  <a:pt x="57010" y="17810"/>
                </a:lnTo>
                <a:lnTo>
                  <a:pt x="57030" y="17810"/>
                </a:lnTo>
                <a:lnTo>
                  <a:pt x="57070" y="17850"/>
                </a:lnTo>
                <a:lnTo>
                  <a:pt x="57090" y="17890"/>
                </a:lnTo>
                <a:lnTo>
                  <a:pt x="57160" y="18000"/>
                </a:lnTo>
                <a:lnTo>
                  <a:pt x="57210" y="18030"/>
                </a:lnTo>
                <a:lnTo>
                  <a:pt x="57230" y="18040"/>
                </a:lnTo>
                <a:lnTo>
                  <a:pt x="57340" y="18080"/>
                </a:lnTo>
                <a:lnTo>
                  <a:pt x="57390" y="18100"/>
                </a:lnTo>
                <a:lnTo>
                  <a:pt x="57480" y="18110"/>
                </a:lnTo>
                <a:lnTo>
                  <a:pt x="57510" y="18120"/>
                </a:lnTo>
                <a:lnTo>
                  <a:pt x="57550" y="18150"/>
                </a:lnTo>
                <a:lnTo>
                  <a:pt x="57570" y="18140"/>
                </a:lnTo>
                <a:lnTo>
                  <a:pt x="57630" y="18110"/>
                </a:lnTo>
                <a:lnTo>
                  <a:pt x="57640" y="18110"/>
                </a:lnTo>
                <a:lnTo>
                  <a:pt x="57690" y="18100"/>
                </a:lnTo>
                <a:lnTo>
                  <a:pt x="57750" y="18080"/>
                </a:lnTo>
                <a:lnTo>
                  <a:pt x="57790" y="18070"/>
                </a:lnTo>
                <a:lnTo>
                  <a:pt x="57830" y="18060"/>
                </a:lnTo>
                <a:lnTo>
                  <a:pt x="57920" y="18040"/>
                </a:lnTo>
                <a:lnTo>
                  <a:pt x="58010" y="18010"/>
                </a:lnTo>
                <a:lnTo>
                  <a:pt x="58090" y="18010"/>
                </a:lnTo>
                <a:lnTo>
                  <a:pt x="58120" y="18010"/>
                </a:lnTo>
                <a:lnTo>
                  <a:pt x="58140" y="18000"/>
                </a:lnTo>
                <a:lnTo>
                  <a:pt x="58160" y="18000"/>
                </a:lnTo>
                <a:lnTo>
                  <a:pt x="58220" y="17990"/>
                </a:lnTo>
                <a:lnTo>
                  <a:pt x="58280" y="17980"/>
                </a:lnTo>
                <a:lnTo>
                  <a:pt x="58320" y="17980"/>
                </a:lnTo>
                <a:lnTo>
                  <a:pt x="58370" y="17970"/>
                </a:lnTo>
                <a:lnTo>
                  <a:pt x="58410" y="17980"/>
                </a:lnTo>
                <a:lnTo>
                  <a:pt x="58440" y="17980"/>
                </a:lnTo>
                <a:lnTo>
                  <a:pt x="58470" y="17980"/>
                </a:lnTo>
                <a:lnTo>
                  <a:pt x="58520" y="17990"/>
                </a:lnTo>
                <a:lnTo>
                  <a:pt x="58550" y="17980"/>
                </a:lnTo>
                <a:lnTo>
                  <a:pt x="58570" y="17980"/>
                </a:lnTo>
                <a:lnTo>
                  <a:pt x="58590" y="17970"/>
                </a:lnTo>
                <a:lnTo>
                  <a:pt x="58650" y="17960"/>
                </a:lnTo>
                <a:lnTo>
                  <a:pt x="58710" y="17960"/>
                </a:lnTo>
                <a:lnTo>
                  <a:pt x="58750" y="17950"/>
                </a:lnTo>
                <a:lnTo>
                  <a:pt x="58790" y="17950"/>
                </a:lnTo>
                <a:lnTo>
                  <a:pt x="58850" y="17940"/>
                </a:lnTo>
                <a:lnTo>
                  <a:pt x="58970" y="17930"/>
                </a:lnTo>
                <a:lnTo>
                  <a:pt x="59010" y="17920"/>
                </a:lnTo>
                <a:lnTo>
                  <a:pt x="59090" y="17910"/>
                </a:lnTo>
                <a:lnTo>
                  <a:pt x="59130" y="17910"/>
                </a:lnTo>
                <a:lnTo>
                  <a:pt x="59150" y="17920"/>
                </a:lnTo>
                <a:lnTo>
                  <a:pt x="59170" y="17930"/>
                </a:lnTo>
                <a:lnTo>
                  <a:pt x="59180" y="17930"/>
                </a:lnTo>
                <a:lnTo>
                  <a:pt x="59190" y="17930"/>
                </a:lnTo>
                <a:lnTo>
                  <a:pt x="59200" y="17930"/>
                </a:lnTo>
                <a:lnTo>
                  <a:pt x="59210" y="17930"/>
                </a:lnTo>
                <a:lnTo>
                  <a:pt x="59220" y="17940"/>
                </a:lnTo>
                <a:lnTo>
                  <a:pt x="59240" y="17940"/>
                </a:lnTo>
                <a:lnTo>
                  <a:pt x="59250" y="17940"/>
                </a:lnTo>
                <a:lnTo>
                  <a:pt x="59260" y="17940"/>
                </a:lnTo>
                <a:lnTo>
                  <a:pt x="59270" y="17940"/>
                </a:lnTo>
                <a:lnTo>
                  <a:pt x="59280" y="17940"/>
                </a:lnTo>
                <a:lnTo>
                  <a:pt x="59290" y="17940"/>
                </a:lnTo>
                <a:lnTo>
                  <a:pt x="59300" y="17930"/>
                </a:lnTo>
                <a:lnTo>
                  <a:pt x="59310" y="17930"/>
                </a:lnTo>
                <a:lnTo>
                  <a:pt x="59320" y="17930"/>
                </a:lnTo>
                <a:lnTo>
                  <a:pt x="59330" y="17920"/>
                </a:lnTo>
                <a:lnTo>
                  <a:pt x="59340" y="17920"/>
                </a:lnTo>
                <a:lnTo>
                  <a:pt x="59350" y="17920"/>
                </a:lnTo>
                <a:lnTo>
                  <a:pt x="59360" y="17910"/>
                </a:lnTo>
                <a:lnTo>
                  <a:pt x="59370" y="17910"/>
                </a:lnTo>
                <a:lnTo>
                  <a:pt x="59380" y="17900"/>
                </a:lnTo>
                <a:lnTo>
                  <a:pt x="59380" y="17910"/>
                </a:lnTo>
                <a:lnTo>
                  <a:pt x="59380" y="17900"/>
                </a:lnTo>
                <a:lnTo>
                  <a:pt x="59390" y="17900"/>
                </a:lnTo>
                <a:lnTo>
                  <a:pt x="59400" y="17890"/>
                </a:lnTo>
                <a:lnTo>
                  <a:pt x="59410" y="17890"/>
                </a:lnTo>
                <a:lnTo>
                  <a:pt x="59420" y="17890"/>
                </a:lnTo>
                <a:lnTo>
                  <a:pt x="59430" y="17880"/>
                </a:lnTo>
                <a:lnTo>
                  <a:pt x="59430" y="17870"/>
                </a:lnTo>
                <a:lnTo>
                  <a:pt x="59440" y="17860"/>
                </a:lnTo>
                <a:lnTo>
                  <a:pt x="59450" y="17850"/>
                </a:lnTo>
                <a:lnTo>
                  <a:pt x="59450" y="17840"/>
                </a:lnTo>
                <a:lnTo>
                  <a:pt x="59460" y="17840"/>
                </a:lnTo>
                <a:lnTo>
                  <a:pt x="59460" y="17830"/>
                </a:lnTo>
                <a:lnTo>
                  <a:pt x="59470" y="17820"/>
                </a:lnTo>
                <a:lnTo>
                  <a:pt x="59480" y="17810"/>
                </a:lnTo>
                <a:lnTo>
                  <a:pt x="59490" y="17800"/>
                </a:lnTo>
                <a:lnTo>
                  <a:pt x="59500" y="17790"/>
                </a:lnTo>
                <a:lnTo>
                  <a:pt x="59510" y="17780"/>
                </a:lnTo>
                <a:lnTo>
                  <a:pt x="59510" y="17770"/>
                </a:lnTo>
                <a:lnTo>
                  <a:pt x="59520" y="17770"/>
                </a:lnTo>
                <a:lnTo>
                  <a:pt x="59520" y="17760"/>
                </a:lnTo>
                <a:lnTo>
                  <a:pt x="59520" y="17750"/>
                </a:lnTo>
                <a:lnTo>
                  <a:pt x="59530" y="17740"/>
                </a:lnTo>
                <a:lnTo>
                  <a:pt x="59530" y="17730"/>
                </a:lnTo>
                <a:lnTo>
                  <a:pt x="59540" y="17720"/>
                </a:lnTo>
                <a:lnTo>
                  <a:pt x="59540" y="17710"/>
                </a:lnTo>
                <a:lnTo>
                  <a:pt x="59550" y="17700"/>
                </a:lnTo>
                <a:lnTo>
                  <a:pt x="59560" y="17690"/>
                </a:lnTo>
                <a:lnTo>
                  <a:pt x="59560" y="17680"/>
                </a:lnTo>
                <a:lnTo>
                  <a:pt x="59570" y="17680"/>
                </a:lnTo>
                <a:lnTo>
                  <a:pt x="59570" y="17670"/>
                </a:lnTo>
                <a:lnTo>
                  <a:pt x="59580" y="17670"/>
                </a:lnTo>
                <a:lnTo>
                  <a:pt x="59580" y="17660"/>
                </a:lnTo>
                <a:lnTo>
                  <a:pt x="59590" y="17650"/>
                </a:lnTo>
                <a:lnTo>
                  <a:pt x="59590" y="17640"/>
                </a:lnTo>
                <a:lnTo>
                  <a:pt x="59600" y="17640"/>
                </a:lnTo>
                <a:lnTo>
                  <a:pt x="59600" y="17630"/>
                </a:lnTo>
                <a:lnTo>
                  <a:pt x="59610" y="17630"/>
                </a:lnTo>
                <a:lnTo>
                  <a:pt x="59610" y="17620"/>
                </a:lnTo>
                <a:lnTo>
                  <a:pt x="59620" y="17620"/>
                </a:lnTo>
                <a:lnTo>
                  <a:pt x="59630" y="17610"/>
                </a:lnTo>
                <a:lnTo>
                  <a:pt x="59640" y="17610"/>
                </a:lnTo>
                <a:lnTo>
                  <a:pt x="59650" y="17600"/>
                </a:lnTo>
                <a:lnTo>
                  <a:pt x="59650" y="17590"/>
                </a:lnTo>
                <a:lnTo>
                  <a:pt x="59660" y="17580"/>
                </a:lnTo>
                <a:lnTo>
                  <a:pt x="59670" y="17580"/>
                </a:lnTo>
                <a:lnTo>
                  <a:pt x="59670" y="17570"/>
                </a:lnTo>
                <a:lnTo>
                  <a:pt x="59670" y="17560"/>
                </a:lnTo>
                <a:lnTo>
                  <a:pt x="59680" y="17560"/>
                </a:lnTo>
                <a:lnTo>
                  <a:pt x="59690" y="17550"/>
                </a:lnTo>
                <a:lnTo>
                  <a:pt x="59690" y="17540"/>
                </a:lnTo>
                <a:lnTo>
                  <a:pt x="59700" y="17540"/>
                </a:lnTo>
                <a:lnTo>
                  <a:pt x="59710" y="17530"/>
                </a:lnTo>
                <a:lnTo>
                  <a:pt x="59710" y="17520"/>
                </a:lnTo>
                <a:lnTo>
                  <a:pt x="59720" y="17510"/>
                </a:lnTo>
                <a:lnTo>
                  <a:pt x="59730" y="17510"/>
                </a:lnTo>
                <a:lnTo>
                  <a:pt x="59740" y="17510"/>
                </a:lnTo>
                <a:lnTo>
                  <a:pt x="59760" y="17510"/>
                </a:lnTo>
                <a:lnTo>
                  <a:pt x="59770" y="17520"/>
                </a:lnTo>
                <a:lnTo>
                  <a:pt x="59800" y="17520"/>
                </a:lnTo>
                <a:lnTo>
                  <a:pt x="59810" y="17520"/>
                </a:lnTo>
                <a:lnTo>
                  <a:pt x="59820" y="17530"/>
                </a:lnTo>
                <a:lnTo>
                  <a:pt x="59830" y="17530"/>
                </a:lnTo>
                <a:lnTo>
                  <a:pt x="59830" y="17540"/>
                </a:lnTo>
                <a:lnTo>
                  <a:pt x="59840" y="17530"/>
                </a:lnTo>
                <a:lnTo>
                  <a:pt x="59850" y="17530"/>
                </a:lnTo>
                <a:lnTo>
                  <a:pt x="59860" y="17540"/>
                </a:lnTo>
                <a:lnTo>
                  <a:pt x="59860" y="17550"/>
                </a:lnTo>
                <a:lnTo>
                  <a:pt x="59870" y="17550"/>
                </a:lnTo>
                <a:lnTo>
                  <a:pt x="59870" y="17560"/>
                </a:lnTo>
                <a:lnTo>
                  <a:pt x="59870" y="17570"/>
                </a:lnTo>
                <a:lnTo>
                  <a:pt x="59880" y="17570"/>
                </a:lnTo>
                <a:lnTo>
                  <a:pt x="59890" y="17580"/>
                </a:lnTo>
                <a:lnTo>
                  <a:pt x="59900" y="17580"/>
                </a:lnTo>
                <a:lnTo>
                  <a:pt x="59900" y="17570"/>
                </a:lnTo>
                <a:lnTo>
                  <a:pt x="59900" y="17560"/>
                </a:lnTo>
                <a:lnTo>
                  <a:pt x="59890" y="17540"/>
                </a:lnTo>
                <a:lnTo>
                  <a:pt x="59900" y="17530"/>
                </a:lnTo>
                <a:lnTo>
                  <a:pt x="59890" y="17520"/>
                </a:lnTo>
                <a:lnTo>
                  <a:pt x="59890" y="17510"/>
                </a:lnTo>
                <a:lnTo>
                  <a:pt x="59880" y="17500"/>
                </a:lnTo>
                <a:lnTo>
                  <a:pt x="59870" y="17490"/>
                </a:lnTo>
                <a:lnTo>
                  <a:pt x="59870" y="17480"/>
                </a:lnTo>
                <a:lnTo>
                  <a:pt x="59880" y="17480"/>
                </a:lnTo>
                <a:lnTo>
                  <a:pt x="59880" y="17470"/>
                </a:lnTo>
                <a:lnTo>
                  <a:pt x="59880" y="17460"/>
                </a:lnTo>
                <a:lnTo>
                  <a:pt x="59880" y="17450"/>
                </a:lnTo>
                <a:lnTo>
                  <a:pt x="59890" y="17450"/>
                </a:lnTo>
                <a:lnTo>
                  <a:pt x="59890" y="17440"/>
                </a:lnTo>
                <a:lnTo>
                  <a:pt x="59890" y="17430"/>
                </a:lnTo>
                <a:lnTo>
                  <a:pt x="59880" y="17430"/>
                </a:lnTo>
                <a:lnTo>
                  <a:pt x="59880" y="17410"/>
                </a:lnTo>
                <a:lnTo>
                  <a:pt x="59870" y="17410"/>
                </a:lnTo>
                <a:lnTo>
                  <a:pt x="59880" y="17410"/>
                </a:lnTo>
                <a:lnTo>
                  <a:pt x="59880" y="17400"/>
                </a:lnTo>
                <a:lnTo>
                  <a:pt x="59890" y="17400"/>
                </a:lnTo>
                <a:lnTo>
                  <a:pt x="59890" y="17390"/>
                </a:lnTo>
                <a:lnTo>
                  <a:pt x="59900" y="17390"/>
                </a:lnTo>
                <a:lnTo>
                  <a:pt x="59910" y="17380"/>
                </a:lnTo>
                <a:lnTo>
                  <a:pt x="59920" y="17370"/>
                </a:lnTo>
                <a:lnTo>
                  <a:pt x="59920" y="17380"/>
                </a:lnTo>
                <a:lnTo>
                  <a:pt x="59930" y="17380"/>
                </a:lnTo>
                <a:lnTo>
                  <a:pt x="59940" y="17370"/>
                </a:lnTo>
                <a:lnTo>
                  <a:pt x="59950" y="17370"/>
                </a:lnTo>
                <a:lnTo>
                  <a:pt x="59950" y="17360"/>
                </a:lnTo>
                <a:lnTo>
                  <a:pt x="59960" y="17360"/>
                </a:lnTo>
                <a:lnTo>
                  <a:pt x="59970" y="17350"/>
                </a:lnTo>
                <a:lnTo>
                  <a:pt x="59980" y="17350"/>
                </a:lnTo>
                <a:lnTo>
                  <a:pt x="59990" y="17350"/>
                </a:lnTo>
                <a:lnTo>
                  <a:pt x="59990" y="17340"/>
                </a:lnTo>
                <a:lnTo>
                  <a:pt x="60000" y="17340"/>
                </a:lnTo>
                <a:lnTo>
                  <a:pt x="60010" y="17340"/>
                </a:lnTo>
                <a:lnTo>
                  <a:pt x="60020" y="17340"/>
                </a:lnTo>
                <a:lnTo>
                  <a:pt x="60020" y="17330"/>
                </a:lnTo>
                <a:lnTo>
                  <a:pt x="60030" y="17330"/>
                </a:lnTo>
                <a:lnTo>
                  <a:pt x="60040" y="17330"/>
                </a:lnTo>
                <a:lnTo>
                  <a:pt x="60050" y="17320"/>
                </a:lnTo>
                <a:lnTo>
                  <a:pt x="60050" y="17330"/>
                </a:lnTo>
                <a:lnTo>
                  <a:pt x="60050" y="17320"/>
                </a:lnTo>
                <a:lnTo>
                  <a:pt x="60060" y="17320"/>
                </a:lnTo>
                <a:lnTo>
                  <a:pt x="60060" y="17310"/>
                </a:lnTo>
                <a:lnTo>
                  <a:pt x="60070" y="17310"/>
                </a:lnTo>
                <a:lnTo>
                  <a:pt x="60080" y="17310"/>
                </a:lnTo>
                <a:lnTo>
                  <a:pt x="60090" y="17310"/>
                </a:lnTo>
                <a:lnTo>
                  <a:pt x="60090" y="17300"/>
                </a:lnTo>
                <a:lnTo>
                  <a:pt x="60100" y="17300"/>
                </a:lnTo>
                <a:lnTo>
                  <a:pt x="60110" y="17300"/>
                </a:lnTo>
                <a:lnTo>
                  <a:pt x="60110" y="17290"/>
                </a:lnTo>
                <a:lnTo>
                  <a:pt x="60120" y="17290"/>
                </a:lnTo>
                <a:lnTo>
                  <a:pt x="60130" y="17290"/>
                </a:lnTo>
                <a:lnTo>
                  <a:pt x="60130" y="17280"/>
                </a:lnTo>
                <a:lnTo>
                  <a:pt x="60140" y="17280"/>
                </a:lnTo>
                <a:lnTo>
                  <a:pt x="60140" y="17270"/>
                </a:lnTo>
                <a:lnTo>
                  <a:pt x="60150" y="17270"/>
                </a:lnTo>
                <a:lnTo>
                  <a:pt x="60190" y="17230"/>
                </a:lnTo>
                <a:lnTo>
                  <a:pt x="60210" y="17230"/>
                </a:lnTo>
                <a:lnTo>
                  <a:pt x="60280" y="17200"/>
                </a:lnTo>
                <a:lnTo>
                  <a:pt x="60290" y="17200"/>
                </a:lnTo>
                <a:lnTo>
                  <a:pt x="60300" y="17210"/>
                </a:lnTo>
                <a:lnTo>
                  <a:pt x="60320" y="17210"/>
                </a:lnTo>
                <a:lnTo>
                  <a:pt x="60330" y="17220"/>
                </a:lnTo>
                <a:lnTo>
                  <a:pt x="60350" y="17220"/>
                </a:lnTo>
                <a:lnTo>
                  <a:pt x="60370" y="17220"/>
                </a:lnTo>
                <a:lnTo>
                  <a:pt x="60380" y="17230"/>
                </a:lnTo>
                <a:lnTo>
                  <a:pt x="60390" y="17230"/>
                </a:lnTo>
                <a:lnTo>
                  <a:pt x="60410" y="17230"/>
                </a:lnTo>
                <a:lnTo>
                  <a:pt x="60420" y="17230"/>
                </a:lnTo>
                <a:lnTo>
                  <a:pt x="60440" y="17230"/>
                </a:lnTo>
                <a:lnTo>
                  <a:pt x="60450" y="17230"/>
                </a:lnTo>
                <a:lnTo>
                  <a:pt x="60450" y="17220"/>
                </a:lnTo>
                <a:lnTo>
                  <a:pt x="60440" y="17220"/>
                </a:lnTo>
                <a:lnTo>
                  <a:pt x="60440" y="17210"/>
                </a:lnTo>
                <a:lnTo>
                  <a:pt x="60440" y="17200"/>
                </a:lnTo>
                <a:lnTo>
                  <a:pt x="60430" y="17200"/>
                </a:lnTo>
                <a:lnTo>
                  <a:pt x="60430" y="17190"/>
                </a:lnTo>
                <a:lnTo>
                  <a:pt x="60430" y="17180"/>
                </a:lnTo>
                <a:lnTo>
                  <a:pt x="60420" y="17170"/>
                </a:lnTo>
                <a:lnTo>
                  <a:pt x="60430" y="17170"/>
                </a:lnTo>
                <a:lnTo>
                  <a:pt x="60430" y="17160"/>
                </a:lnTo>
                <a:lnTo>
                  <a:pt x="60430" y="17150"/>
                </a:lnTo>
                <a:lnTo>
                  <a:pt x="60430" y="17140"/>
                </a:lnTo>
                <a:lnTo>
                  <a:pt x="60440" y="17140"/>
                </a:lnTo>
                <a:lnTo>
                  <a:pt x="60440" y="17130"/>
                </a:lnTo>
                <a:lnTo>
                  <a:pt x="60440" y="17120"/>
                </a:lnTo>
                <a:lnTo>
                  <a:pt x="60440" y="17110"/>
                </a:lnTo>
                <a:lnTo>
                  <a:pt x="60450" y="17100"/>
                </a:lnTo>
                <a:lnTo>
                  <a:pt x="60450" y="17090"/>
                </a:lnTo>
                <a:lnTo>
                  <a:pt x="60460" y="17090"/>
                </a:lnTo>
                <a:lnTo>
                  <a:pt x="60470" y="17090"/>
                </a:lnTo>
                <a:lnTo>
                  <a:pt x="60470" y="17080"/>
                </a:lnTo>
                <a:lnTo>
                  <a:pt x="60480" y="17070"/>
                </a:lnTo>
                <a:lnTo>
                  <a:pt x="60480" y="17060"/>
                </a:lnTo>
                <a:lnTo>
                  <a:pt x="60490" y="17060"/>
                </a:lnTo>
                <a:lnTo>
                  <a:pt x="60490" y="17050"/>
                </a:lnTo>
                <a:lnTo>
                  <a:pt x="60500" y="17040"/>
                </a:lnTo>
                <a:lnTo>
                  <a:pt x="60500" y="17030"/>
                </a:lnTo>
                <a:lnTo>
                  <a:pt x="60510" y="17030"/>
                </a:lnTo>
                <a:lnTo>
                  <a:pt x="60510" y="17020"/>
                </a:lnTo>
                <a:lnTo>
                  <a:pt x="60520" y="17010"/>
                </a:lnTo>
                <a:lnTo>
                  <a:pt x="60530" y="17000"/>
                </a:lnTo>
                <a:lnTo>
                  <a:pt x="60540" y="17000"/>
                </a:lnTo>
                <a:lnTo>
                  <a:pt x="60540" y="16990"/>
                </a:lnTo>
                <a:lnTo>
                  <a:pt x="60550" y="16990"/>
                </a:lnTo>
                <a:lnTo>
                  <a:pt x="60560" y="16980"/>
                </a:lnTo>
                <a:lnTo>
                  <a:pt x="60570" y="16970"/>
                </a:lnTo>
                <a:lnTo>
                  <a:pt x="60580" y="16960"/>
                </a:lnTo>
                <a:lnTo>
                  <a:pt x="60600" y="16950"/>
                </a:lnTo>
                <a:lnTo>
                  <a:pt x="60610" y="16940"/>
                </a:lnTo>
                <a:lnTo>
                  <a:pt x="60630" y="16930"/>
                </a:lnTo>
                <a:lnTo>
                  <a:pt x="60650" y="16920"/>
                </a:lnTo>
                <a:lnTo>
                  <a:pt x="60660" y="16910"/>
                </a:lnTo>
                <a:lnTo>
                  <a:pt x="60680" y="16900"/>
                </a:lnTo>
                <a:lnTo>
                  <a:pt x="60690" y="16900"/>
                </a:lnTo>
                <a:lnTo>
                  <a:pt x="60690" y="16810"/>
                </a:lnTo>
                <a:lnTo>
                  <a:pt x="60690" y="16780"/>
                </a:lnTo>
                <a:lnTo>
                  <a:pt x="60700" y="16750"/>
                </a:lnTo>
                <a:lnTo>
                  <a:pt x="60700" y="16730"/>
                </a:lnTo>
                <a:lnTo>
                  <a:pt x="60710" y="16700"/>
                </a:lnTo>
                <a:lnTo>
                  <a:pt x="60730" y="16680"/>
                </a:lnTo>
                <a:lnTo>
                  <a:pt x="60740" y="16670"/>
                </a:lnTo>
                <a:lnTo>
                  <a:pt x="60760" y="16660"/>
                </a:lnTo>
                <a:lnTo>
                  <a:pt x="60770" y="16650"/>
                </a:lnTo>
                <a:lnTo>
                  <a:pt x="60780" y="16640"/>
                </a:lnTo>
                <a:lnTo>
                  <a:pt x="60790" y="16630"/>
                </a:lnTo>
                <a:lnTo>
                  <a:pt x="60820" y="16610"/>
                </a:lnTo>
                <a:lnTo>
                  <a:pt x="60830" y="16610"/>
                </a:lnTo>
                <a:lnTo>
                  <a:pt x="60840" y="16600"/>
                </a:lnTo>
                <a:lnTo>
                  <a:pt x="60840" y="16590"/>
                </a:lnTo>
                <a:lnTo>
                  <a:pt x="60860" y="16580"/>
                </a:lnTo>
                <a:lnTo>
                  <a:pt x="60870" y="16560"/>
                </a:lnTo>
                <a:lnTo>
                  <a:pt x="60920" y="16540"/>
                </a:lnTo>
                <a:lnTo>
                  <a:pt x="60930" y="16540"/>
                </a:lnTo>
                <a:lnTo>
                  <a:pt x="60940" y="16530"/>
                </a:lnTo>
                <a:lnTo>
                  <a:pt x="60950" y="16530"/>
                </a:lnTo>
                <a:lnTo>
                  <a:pt x="60970" y="16530"/>
                </a:lnTo>
                <a:lnTo>
                  <a:pt x="60980" y="16530"/>
                </a:lnTo>
                <a:lnTo>
                  <a:pt x="60990" y="16530"/>
                </a:lnTo>
                <a:lnTo>
                  <a:pt x="61000" y="16530"/>
                </a:lnTo>
                <a:lnTo>
                  <a:pt x="61010" y="16530"/>
                </a:lnTo>
                <a:lnTo>
                  <a:pt x="61030" y="16530"/>
                </a:lnTo>
                <a:lnTo>
                  <a:pt x="61060" y="16520"/>
                </a:lnTo>
                <a:lnTo>
                  <a:pt x="61070" y="16520"/>
                </a:lnTo>
                <a:lnTo>
                  <a:pt x="61080" y="16520"/>
                </a:lnTo>
                <a:lnTo>
                  <a:pt x="61090" y="16530"/>
                </a:lnTo>
                <a:lnTo>
                  <a:pt x="61110" y="16530"/>
                </a:lnTo>
                <a:lnTo>
                  <a:pt x="61120" y="16530"/>
                </a:lnTo>
                <a:lnTo>
                  <a:pt x="61120" y="16540"/>
                </a:lnTo>
                <a:lnTo>
                  <a:pt x="61130" y="16540"/>
                </a:lnTo>
                <a:lnTo>
                  <a:pt x="61140" y="16540"/>
                </a:lnTo>
                <a:lnTo>
                  <a:pt x="61150" y="16550"/>
                </a:lnTo>
                <a:lnTo>
                  <a:pt x="61160" y="16550"/>
                </a:lnTo>
                <a:lnTo>
                  <a:pt x="61170" y="16550"/>
                </a:lnTo>
                <a:lnTo>
                  <a:pt x="61180" y="16550"/>
                </a:lnTo>
                <a:lnTo>
                  <a:pt x="61190" y="16550"/>
                </a:lnTo>
                <a:lnTo>
                  <a:pt x="61200" y="16560"/>
                </a:lnTo>
                <a:lnTo>
                  <a:pt x="61220" y="16560"/>
                </a:lnTo>
                <a:lnTo>
                  <a:pt x="61230" y="16550"/>
                </a:lnTo>
                <a:lnTo>
                  <a:pt x="61240" y="16550"/>
                </a:lnTo>
                <a:lnTo>
                  <a:pt x="61250" y="16550"/>
                </a:lnTo>
                <a:lnTo>
                  <a:pt x="61260" y="16550"/>
                </a:lnTo>
                <a:lnTo>
                  <a:pt x="61270" y="16550"/>
                </a:lnTo>
                <a:lnTo>
                  <a:pt x="61280" y="16540"/>
                </a:lnTo>
                <a:lnTo>
                  <a:pt x="61290" y="16540"/>
                </a:lnTo>
                <a:lnTo>
                  <a:pt x="61300" y="16540"/>
                </a:lnTo>
                <a:lnTo>
                  <a:pt x="61300" y="16520"/>
                </a:lnTo>
                <a:lnTo>
                  <a:pt x="61300" y="16500"/>
                </a:lnTo>
                <a:lnTo>
                  <a:pt x="61310" y="16480"/>
                </a:lnTo>
                <a:lnTo>
                  <a:pt x="61310" y="16470"/>
                </a:lnTo>
                <a:lnTo>
                  <a:pt x="61330" y="16460"/>
                </a:lnTo>
                <a:lnTo>
                  <a:pt x="61340" y="16450"/>
                </a:lnTo>
                <a:lnTo>
                  <a:pt x="61340" y="16440"/>
                </a:lnTo>
                <a:lnTo>
                  <a:pt x="61350" y="16390"/>
                </a:lnTo>
                <a:lnTo>
                  <a:pt x="61360" y="16370"/>
                </a:lnTo>
                <a:lnTo>
                  <a:pt x="61360" y="16360"/>
                </a:lnTo>
                <a:lnTo>
                  <a:pt x="61370" y="16350"/>
                </a:lnTo>
                <a:lnTo>
                  <a:pt x="61380" y="16340"/>
                </a:lnTo>
                <a:lnTo>
                  <a:pt x="61390" y="16330"/>
                </a:lnTo>
                <a:lnTo>
                  <a:pt x="61410" y="16320"/>
                </a:lnTo>
                <a:lnTo>
                  <a:pt x="61420" y="16310"/>
                </a:lnTo>
                <a:lnTo>
                  <a:pt x="61420" y="16300"/>
                </a:lnTo>
                <a:lnTo>
                  <a:pt x="61430" y="16280"/>
                </a:lnTo>
                <a:lnTo>
                  <a:pt x="61440" y="16280"/>
                </a:lnTo>
                <a:lnTo>
                  <a:pt x="61450" y="16260"/>
                </a:lnTo>
                <a:lnTo>
                  <a:pt x="61470" y="16250"/>
                </a:lnTo>
                <a:lnTo>
                  <a:pt x="61490" y="16240"/>
                </a:lnTo>
                <a:lnTo>
                  <a:pt x="61510" y="16240"/>
                </a:lnTo>
                <a:lnTo>
                  <a:pt x="61540" y="16240"/>
                </a:lnTo>
                <a:lnTo>
                  <a:pt x="61620" y="16210"/>
                </a:lnTo>
                <a:lnTo>
                  <a:pt x="61660" y="16200"/>
                </a:lnTo>
                <a:lnTo>
                  <a:pt x="61690" y="16190"/>
                </a:lnTo>
                <a:lnTo>
                  <a:pt x="61690" y="16180"/>
                </a:lnTo>
                <a:lnTo>
                  <a:pt x="61680" y="16170"/>
                </a:lnTo>
                <a:lnTo>
                  <a:pt x="61670" y="16160"/>
                </a:lnTo>
                <a:lnTo>
                  <a:pt x="61660" y="16160"/>
                </a:lnTo>
                <a:lnTo>
                  <a:pt x="61670" y="16160"/>
                </a:lnTo>
                <a:lnTo>
                  <a:pt x="61680" y="16170"/>
                </a:lnTo>
                <a:lnTo>
                  <a:pt x="61690" y="16180"/>
                </a:lnTo>
                <a:lnTo>
                  <a:pt x="61690" y="16190"/>
                </a:lnTo>
                <a:lnTo>
                  <a:pt x="61690" y="16180"/>
                </a:lnTo>
                <a:lnTo>
                  <a:pt x="61700" y="16180"/>
                </a:lnTo>
                <a:lnTo>
                  <a:pt x="61730" y="16120"/>
                </a:lnTo>
                <a:lnTo>
                  <a:pt x="61750" y="16060"/>
                </a:lnTo>
                <a:lnTo>
                  <a:pt x="61770" y="16030"/>
                </a:lnTo>
                <a:lnTo>
                  <a:pt x="61820" y="15990"/>
                </a:lnTo>
                <a:lnTo>
                  <a:pt x="61860" y="15940"/>
                </a:lnTo>
                <a:lnTo>
                  <a:pt x="61890" y="15910"/>
                </a:lnTo>
                <a:lnTo>
                  <a:pt x="61930" y="15870"/>
                </a:lnTo>
                <a:lnTo>
                  <a:pt x="61940" y="15860"/>
                </a:lnTo>
                <a:lnTo>
                  <a:pt x="61990" y="15860"/>
                </a:lnTo>
                <a:lnTo>
                  <a:pt x="62000" y="15860"/>
                </a:lnTo>
                <a:lnTo>
                  <a:pt x="62060" y="15870"/>
                </a:lnTo>
                <a:lnTo>
                  <a:pt x="62110" y="15890"/>
                </a:lnTo>
                <a:lnTo>
                  <a:pt x="62140" y="15900"/>
                </a:lnTo>
                <a:lnTo>
                  <a:pt x="62160" y="15910"/>
                </a:lnTo>
                <a:lnTo>
                  <a:pt x="62180" y="15920"/>
                </a:lnTo>
                <a:lnTo>
                  <a:pt x="62210" y="15960"/>
                </a:lnTo>
                <a:lnTo>
                  <a:pt x="62220" y="15960"/>
                </a:lnTo>
                <a:lnTo>
                  <a:pt x="62260" y="15970"/>
                </a:lnTo>
                <a:lnTo>
                  <a:pt x="62310" y="15970"/>
                </a:lnTo>
                <a:lnTo>
                  <a:pt x="62340" y="15970"/>
                </a:lnTo>
                <a:lnTo>
                  <a:pt x="62370" y="15970"/>
                </a:lnTo>
                <a:lnTo>
                  <a:pt x="62400" y="15990"/>
                </a:lnTo>
                <a:lnTo>
                  <a:pt x="62420" y="15990"/>
                </a:lnTo>
                <a:lnTo>
                  <a:pt x="62450" y="16000"/>
                </a:lnTo>
                <a:lnTo>
                  <a:pt x="62460" y="16010"/>
                </a:lnTo>
                <a:lnTo>
                  <a:pt x="62470" y="16010"/>
                </a:lnTo>
                <a:lnTo>
                  <a:pt x="62520" y="16030"/>
                </a:lnTo>
                <a:lnTo>
                  <a:pt x="62530" y="16030"/>
                </a:lnTo>
                <a:lnTo>
                  <a:pt x="62640" y="16090"/>
                </a:lnTo>
                <a:lnTo>
                  <a:pt x="62660" y="16130"/>
                </a:lnTo>
                <a:lnTo>
                  <a:pt x="62710" y="16180"/>
                </a:lnTo>
                <a:lnTo>
                  <a:pt x="62820" y="16220"/>
                </a:lnTo>
                <a:lnTo>
                  <a:pt x="62850" y="16240"/>
                </a:lnTo>
                <a:lnTo>
                  <a:pt x="62890" y="16250"/>
                </a:lnTo>
                <a:lnTo>
                  <a:pt x="62920" y="16250"/>
                </a:lnTo>
                <a:lnTo>
                  <a:pt x="62970" y="16260"/>
                </a:lnTo>
                <a:lnTo>
                  <a:pt x="62990" y="16260"/>
                </a:lnTo>
                <a:lnTo>
                  <a:pt x="63010" y="16260"/>
                </a:lnTo>
                <a:lnTo>
                  <a:pt x="63030" y="16260"/>
                </a:lnTo>
                <a:lnTo>
                  <a:pt x="63050" y="16250"/>
                </a:lnTo>
                <a:lnTo>
                  <a:pt x="63060" y="16250"/>
                </a:lnTo>
                <a:lnTo>
                  <a:pt x="63060" y="16240"/>
                </a:lnTo>
                <a:lnTo>
                  <a:pt x="63070" y="16240"/>
                </a:lnTo>
                <a:lnTo>
                  <a:pt x="63090" y="16240"/>
                </a:lnTo>
                <a:lnTo>
                  <a:pt x="63120" y="16230"/>
                </a:lnTo>
                <a:lnTo>
                  <a:pt x="63140" y="16230"/>
                </a:lnTo>
                <a:lnTo>
                  <a:pt x="63150" y="16230"/>
                </a:lnTo>
                <a:lnTo>
                  <a:pt x="63160" y="16230"/>
                </a:lnTo>
                <a:lnTo>
                  <a:pt x="63160" y="16220"/>
                </a:lnTo>
                <a:lnTo>
                  <a:pt x="63180" y="16220"/>
                </a:lnTo>
                <a:lnTo>
                  <a:pt x="63190" y="16220"/>
                </a:lnTo>
                <a:lnTo>
                  <a:pt x="63190" y="16210"/>
                </a:lnTo>
                <a:lnTo>
                  <a:pt x="63200" y="16210"/>
                </a:lnTo>
                <a:lnTo>
                  <a:pt x="63210" y="16200"/>
                </a:lnTo>
                <a:lnTo>
                  <a:pt x="63220" y="16200"/>
                </a:lnTo>
                <a:lnTo>
                  <a:pt x="63220" y="16190"/>
                </a:lnTo>
                <a:lnTo>
                  <a:pt x="63220" y="16180"/>
                </a:lnTo>
                <a:lnTo>
                  <a:pt x="63240" y="16160"/>
                </a:lnTo>
                <a:lnTo>
                  <a:pt x="63250" y="16150"/>
                </a:lnTo>
                <a:lnTo>
                  <a:pt x="63250" y="16140"/>
                </a:lnTo>
                <a:lnTo>
                  <a:pt x="63260" y="16140"/>
                </a:lnTo>
                <a:lnTo>
                  <a:pt x="63270" y="16120"/>
                </a:lnTo>
                <a:lnTo>
                  <a:pt x="63270" y="16110"/>
                </a:lnTo>
                <a:lnTo>
                  <a:pt x="63280" y="16110"/>
                </a:lnTo>
                <a:lnTo>
                  <a:pt x="63280" y="16100"/>
                </a:lnTo>
                <a:lnTo>
                  <a:pt x="63290" y="16090"/>
                </a:lnTo>
                <a:lnTo>
                  <a:pt x="63300" y="16090"/>
                </a:lnTo>
                <a:lnTo>
                  <a:pt x="63310" y="16080"/>
                </a:lnTo>
                <a:lnTo>
                  <a:pt x="63320" y="16070"/>
                </a:lnTo>
                <a:lnTo>
                  <a:pt x="63330" y="16060"/>
                </a:lnTo>
                <a:lnTo>
                  <a:pt x="63340" y="16060"/>
                </a:lnTo>
                <a:lnTo>
                  <a:pt x="63350" y="16060"/>
                </a:lnTo>
                <a:lnTo>
                  <a:pt x="63360" y="16060"/>
                </a:lnTo>
                <a:lnTo>
                  <a:pt x="63370" y="16060"/>
                </a:lnTo>
                <a:lnTo>
                  <a:pt x="63380" y="16060"/>
                </a:lnTo>
                <a:lnTo>
                  <a:pt x="63390" y="16060"/>
                </a:lnTo>
                <a:lnTo>
                  <a:pt x="63400" y="16060"/>
                </a:lnTo>
                <a:lnTo>
                  <a:pt x="63410" y="16070"/>
                </a:lnTo>
                <a:lnTo>
                  <a:pt x="63420" y="16070"/>
                </a:lnTo>
                <a:lnTo>
                  <a:pt x="63430" y="16070"/>
                </a:lnTo>
                <a:lnTo>
                  <a:pt x="63440" y="16070"/>
                </a:lnTo>
                <a:lnTo>
                  <a:pt x="63460" y="16070"/>
                </a:lnTo>
                <a:lnTo>
                  <a:pt x="63470" y="16080"/>
                </a:lnTo>
                <a:lnTo>
                  <a:pt x="63480" y="16070"/>
                </a:lnTo>
                <a:lnTo>
                  <a:pt x="63490" y="16070"/>
                </a:lnTo>
                <a:lnTo>
                  <a:pt x="63500" y="16070"/>
                </a:lnTo>
                <a:lnTo>
                  <a:pt x="63500" y="16080"/>
                </a:lnTo>
                <a:lnTo>
                  <a:pt x="63510" y="16080"/>
                </a:lnTo>
                <a:lnTo>
                  <a:pt x="63520" y="16080"/>
                </a:lnTo>
                <a:lnTo>
                  <a:pt x="63530" y="16080"/>
                </a:lnTo>
                <a:lnTo>
                  <a:pt x="63540" y="16080"/>
                </a:lnTo>
                <a:lnTo>
                  <a:pt x="63550" y="16090"/>
                </a:lnTo>
                <a:lnTo>
                  <a:pt x="63590" y="16090"/>
                </a:lnTo>
                <a:lnTo>
                  <a:pt x="63600" y="16100"/>
                </a:lnTo>
                <a:lnTo>
                  <a:pt x="63610" y="16090"/>
                </a:lnTo>
                <a:lnTo>
                  <a:pt x="63620" y="16090"/>
                </a:lnTo>
                <a:lnTo>
                  <a:pt x="63630" y="16090"/>
                </a:lnTo>
                <a:lnTo>
                  <a:pt x="63640" y="16090"/>
                </a:lnTo>
                <a:lnTo>
                  <a:pt x="63650" y="16080"/>
                </a:lnTo>
                <a:lnTo>
                  <a:pt x="63650" y="16090"/>
                </a:lnTo>
                <a:lnTo>
                  <a:pt x="63660" y="16080"/>
                </a:lnTo>
                <a:lnTo>
                  <a:pt x="63670" y="16070"/>
                </a:lnTo>
                <a:lnTo>
                  <a:pt x="63680" y="16070"/>
                </a:lnTo>
                <a:lnTo>
                  <a:pt x="63680" y="16060"/>
                </a:lnTo>
                <a:lnTo>
                  <a:pt x="63690" y="16050"/>
                </a:lnTo>
                <a:lnTo>
                  <a:pt x="63700" y="16050"/>
                </a:lnTo>
                <a:lnTo>
                  <a:pt x="63710" y="16040"/>
                </a:lnTo>
                <a:lnTo>
                  <a:pt x="63720" y="16030"/>
                </a:lnTo>
                <a:lnTo>
                  <a:pt x="63720" y="16020"/>
                </a:lnTo>
                <a:lnTo>
                  <a:pt x="63730" y="16020"/>
                </a:lnTo>
                <a:lnTo>
                  <a:pt x="63740" y="16010"/>
                </a:lnTo>
                <a:lnTo>
                  <a:pt x="63750" y="16000"/>
                </a:lnTo>
                <a:lnTo>
                  <a:pt x="63760" y="16000"/>
                </a:lnTo>
                <a:lnTo>
                  <a:pt x="63760" y="15990"/>
                </a:lnTo>
                <a:lnTo>
                  <a:pt x="63780" y="15970"/>
                </a:lnTo>
                <a:lnTo>
                  <a:pt x="63790" y="15970"/>
                </a:lnTo>
                <a:lnTo>
                  <a:pt x="63800" y="15970"/>
                </a:lnTo>
                <a:lnTo>
                  <a:pt x="63810" y="15970"/>
                </a:lnTo>
                <a:lnTo>
                  <a:pt x="63810" y="15960"/>
                </a:lnTo>
                <a:lnTo>
                  <a:pt x="63820" y="15960"/>
                </a:lnTo>
                <a:lnTo>
                  <a:pt x="63830" y="15960"/>
                </a:lnTo>
                <a:lnTo>
                  <a:pt x="63840" y="15950"/>
                </a:lnTo>
                <a:lnTo>
                  <a:pt x="63850" y="15950"/>
                </a:lnTo>
                <a:lnTo>
                  <a:pt x="63860" y="15950"/>
                </a:lnTo>
                <a:lnTo>
                  <a:pt x="63880" y="15940"/>
                </a:lnTo>
                <a:lnTo>
                  <a:pt x="63900" y="15940"/>
                </a:lnTo>
                <a:lnTo>
                  <a:pt x="63910" y="15940"/>
                </a:lnTo>
                <a:lnTo>
                  <a:pt x="63920" y="15940"/>
                </a:lnTo>
                <a:lnTo>
                  <a:pt x="63940" y="15930"/>
                </a:lnTo>
                <a:lnTo>
                  <a:pt x="63950" y="15920"/>
                </a:lnTo>
                <a:lnTo>
                  <a:pt x="63960" y="15920"/>
                </a:lnTo>
                <a:lnTo>
                  <a:pt x="63970" y="15910"/>
                </a:lnTo>
                <a:lnTo>
                  <a:pt x="63980" y="15910"/>
                </a:lnTo>
                <a:lnTo>
                  <a:pt x="63990" y="15900"/>
                </a:lnTo>
                <a:lnTo>
                  <a:pt x="64000" y="15900"/>
                </a:lnTo>
                <a:lnTo>
                  <a:pt x="64010" y="15900"/>
                </a:lnTo>
                <a:lnTo>
                  <a:pt x="64020" y="15900"/>
                </a:lnTo>
                <a:lnTo>
                  <a:pt x="64030" y="15900"/>
                </a:lnTo>
                <a:lnTo>
                  <a:pt x="64040" y="15890"/>
                </a:lnTo>
                <a:lnTo>
                  <a:pt x="64050" y="15890"/>
                </a:lnTo>
                <a:lnTo>
                  <a:pt x="64060" y="15890"/>
                </a:lnTo>
                <a:lnTo>
                  <a:pt x="64070" y="15890"/>
                </a:lnTo>
                <a:lnTo>
                  <a:pt x="64080" y="15880"/>
                </a:lnTo>
                <a:lnTo>
                  <a:pt x="64090" y="15880"/>
                </a:lnTo>
                <a:lnTo>
                  <a:pt x="64100" y="15880"/>
                </a:lnTo>
                <a:lnTo>
                  <a:pt x="64110" y="15870"/>
                </a:lnTo>
                <a:lnTo>
                  <a:pt x="64120" y="15870"/>
                </a:lnTo>
                <a:lnTo>
                  <a:pt x="64150" y="15860"/>
                </a:lnTo>
                <a:lnTo>
                  <a:pt x="64160" y="15860"/>
                </a:lnTo>
                <a:lnTo>
                  <a:pt x="64170" y="15860"/>
                </a:lnTo>
                <a:lnTo>
                  <a:pt x="64200" y="15860"/>
                </a:lnTo>
                <a:lnTo>
                  <a:pt x="64240" y="15860"/>
                </a:lnTo>
                <a:lnTo>
                  <a:pt x="64280" y="15860"/>
                </a:lnTo>
                <a:lnTo>
                  <a:pt x="64290" y="15860"/>
                </a:lnTo>
                <a:lnTo>
                  <a:pt x="64360" y="15870"/>
                </a:lnTo>
                <a:lnTo>
                  <a:pt x="64390" y="15870"/>
                </a:lnTo>
                <a:lnTo>
                  <a:pt x="64470" y="15890"/>
                </a:lnTo>
                <a:lnTo>
                  <a:pt x="64490" y="15900"/>
                </a:lnTo>
                <a:lnTo>
                  <a:pt x="64590" y="15920"/>
                </a:lnTo>
                <a:lnTo>
                  <a:pt x="64670" y="15940"/>
                </a:lnTo>
                <a:lnTo>
                  <a:pt x="64710" y="15950"/>
                </a:lnTo>
                <a:lnTo>
                  <a:pt x="64750" y="15960"/>
                </a:lnTo>
                <a:lnTo>
                  <a:pt x="64810" y="15960"/>
                </a:lnTo>
                <a:lnTo>
                  <a:pt x="65040" y="16010"/>
                </a:lnTo>
                <a:lnTo>
                  <a:pt x="65180" y="16010"/>
                </a:lnTo>
                <a:lnTo>
                  <a:pt x="65550" y="15990"/>
                </a:lnTo>
                <a:lnTo>
                  <a:pt x="65540" y="15910"/>
                </a:lnTo>
                <a:lnTo>
                  <a:pt x="65530" y="15880"/>
                </a:lnTo>
                <a:lnTo>
                  <a:pt x="65520" y="15840"/>
                </a:lnTo>
                <a:lnTo>
                  <a:pt x="65510" y="15760"/>
                </a:lnTo>
                <a:lnTo>
                  <a:pt x="65500" y="15740"/>
                </a:lnTo>
                <a:lnTo>
                  <a:pt x="65510" y="15710"/>
                </a:lnTo>
                <a:lnTo>
                  <a:pt x="65520" y="15680"/>
                </a:lnTo>
                <a:lnTo>
                  <a:pt x="65530" y="15660"/>
                </a:lnTo>
                <a:lnTo>
                  <a:pt x="65530" y="15650"/>
                </a:lnTo>
                <a:lnTo>
                  <a:pt x="65530" y="15600"/>
                </a:lnTo>
                <a:lnTo>
                  <a:pt x="65530" y="15510"/>
                </a:lnTo>
                <a:lnTo>
                  <a:pt x="65530" y="15490"/>
                </a:lnTo>
                <a:lnTo>
                  <a:pt x="65540" y="15470"/>
                </a:lnTo>
                <a:lnTo>
                  <a:pt x="65560" y="15450"/>
                </a:lnTo>
                <a:lnTo>
                  <a:pt x="65590" y="15420"/>
                </a:lnTo>
                <a:lnTo>
                  <a:pt x="65610" y="15390"/>
                </a:lnTo>
                <a:lnTo>
                  <a:pt x="65600" y="15370"/>
                </a:lnTo>
                <a:lnTo>
                  <a:pt x="65600" y="15340"/>
                </a:lnTo>
                <a:lnTo>
                  <a:pt x="65620" y="15280"/>
                </a:lnTo>
                <a:lnTo>
                  <a:pt x="65630" y="15240"/>
                </a:lnTo>
                <a:lnTo>
                  <a:pt x="65640" y="15230"/>
                </a:lnTo>
                <a:lnTo>
                  <a:pt x="65670" y="15210"/>
                </a:lnTo>
                <a:lnTo>
                  <a:pt x="65680" y="15190"/>
                </a:lnTo>
                <a:lnTo>
                  <a:pt x="65710" y="15180"/>
                </a:lnTo>
                <a:lnTo>
                  <a:pt x="65750" y="15170"/>
                </a:lnTo>
                <a:lnTo>
                  <a:pt x="65760" y="15160"/>
                </a:lnTo>
                <a:lnTo>
                  <a:pt x="65780" y="15140"/>
                </a:lnTo>
                <a:lnTo>
                  <a:pt x="65810" y="15100"/>
                </a:lnTo>
                <a:lnTo>
                  <a:pt x="65850" y="15070"/>
                </a:lnTo>
                <a:lnTo>
                  <a:pt x="65880" y="15070"/>
                </a:lnTo>
                <a:lnTo>
                  <a:pt x="65910" y="15060"/>
                </a:lnTo>
                <a:lnTo>
                  <a:pt x="65980" y="15070"/>
                </a:lnTo>
                <a:lnTo>
                  <a:pt x="66050" y="15060"/>
                </a:lnTo>
                <a:lnTo>
                  <a:pt x="66110" y="15050"/>
                </a:lnTo>
                <a:lnTo>
                  <a:pt x="66130" y="15010"/>
                </a:lnTo>
                <a:lnTo>
                  <a:pt x="66130" y="14970"/>
                </a:lnTo>
                <a:lnTo>
                  <a:pt x="66130" y="14940"/>
                </a:lnTo>
                <a:lnTo>
                  <a:pt x="66120" y="14900"/>
                </a:lnTo>
                <a:lnTo>
                  <a:pt x="66110" y="14870"/>
                </a:lnTo>
                <a:lnTo>
                  <a:pt x="66100" y="14850"/>
                </a:lnTo>
                <a:lnTo>
                  <a:pt x="66100" y="14820"/>
                </a:lnTo>
                <a:lnTo>
                  <a:pt x="66080" y="14800"/>
                </a:lnTo>
                <a:lnTo>
                  <a:pt x="66070" y="14760"/>
                </a:lnTo>
                <a:lnTo>
                  <a:pt x="66050" y="14730"/>
                </a:lnTo>
                <a:lnTo>
                  <a:pt x="66050" y="14700"/>
                </a:lnTo>
                <a:lnTo>
                  <a:pt x="66040" y="14680"/>
                </a:lnTo>
                <a:lnTo>
                  <a:pt x="66020" y="14650"/>
                </a:lnTo>
                <a:lnTo>
                  <a:pt x="66020" y="14640"/>
                </a:lnTo>
                <a:lnTo>
                  <a:pt x="66010" y="14620"/>
                </a:lnTo>
                <a:lnTo>
                  <a:pt x="66010" y="14610"/>
                </a:lnTo>
                <a:lnTo>
                  <a:pt x="66000" y="14570"/>
                </a:lnTo>
                <a:lnTo>
                  <a:pt x="65990" y="14520"/>
                </a:lnTo>
                <a:lnTo>
                  <a:pt x="65990" y="14450"/>
                </a:lnTo>
                <a:lnTo>
                  <a:pt x="65980" y="14420"/>
                </a:lnTo>
                <a:lnTo>
                  <a:pt x="65960" y="14390"/>
                </a:lnTo>
                <a:lnTo>
                  <a:pt x="65950" y="14340"/>
                </a:lnTo>
                <a:lnTo>
                  <a:pt x="65930" y="14280"/>
                </a:lnTo>
                <a:lnTo>
                  <a:pt x="65920" y="14230"/>
                </a:lnTo>
                <a:lnTo>
                  <a:pt x="65910" y="14210"/>
                </a:lnTo>
                <a:lnTo>
                  <a:pt x="65920" y="14170"/>
                </a:lnTo>
                <a:lnTo>
                  <a:pt x="65910" y="14150"/>
                </a:lnTo>
                <a:lnTo>
                  <a:pt x="65910" y="14110"/>
                </a:lnTo>
                <a:lnTo>
                  <a:pt x="65910" y="14060"/>
                </a:lnTo>
                <a:lnTo>
                  <a:pt x="65910" y="14010"/>
                </a:lnTo>
                <a:lnTo>
                  <a:pt x="65910" y="13940"/>
                </a:lnTo>
                <a:lnTo>
                  <a:pt x="65920" y="13900"/>
                </a:lnTo>
                <a:lnTo>
                  <a:pt x="65930" y="13860"/>
                </a:lnTo>
                <a:lnTo>
                  <a:pt x="65970" y="13810"/>
                </a:lnTo>
                <a:lnTo>
                  <a:pt x="65970" y="13770"/>
                </a:lnTo>
                <a:lnTo>
                  <a:pt x="65980" y="13750"/>
                </a:lnTo>
                <a:lnTo>
                  <a:pt x="65980" y="13710"/>
                </a:lnTo>
                <a:lnTo>
                  <a:pt x="65990" y="13680"/>
                </a:lnTo>
                <a:lnTo>
                  <a:pt x="66020" y="13620"/>
                </a:lnTo>
                <a:lnTo>
                  <a:pt x="66030" y="13550"/>
                </a:lnTo>
                <a:lnTo>
                  <a:pt x="66060" y="13500"/>
                </a:lnTo>
                <a:lnTo>
                  <a:pt x="66090" y="13470"/>
                </a:lnTo>
                <a:lnTo>
                  <a:pt x="66110" y="13450"/>
                </a:lnTo>
                <a:lnTo>
                  <a:pt x="66140" y="13430"/>
                </a:lnTo>
                <a:lnTo>
                  <a:pt x="66170" y="13390"/>
                </a:lnTo>
                <a:lnTo>
                  <a:pt x="66200" y="13350"/>
                </a:lnTo>
                <a:lnTo>
                  <a:pt x="66220" y="13320"/>
                </a:lnTo>
                <a:lnTo>
                  <a:pt x="66230" y="13280"/>
                </a:lnTo>
                <a:lnTo>
                  <a:pt x="66250" y="13270"/>
                </a:lnTo>
                <a:lnTo>
                  <a:pt x="66270" y="13250"/>
                </a:lnTo>
                <a:lnTo>
                  <a:pt x="66290" y="13220"/>
                </a:lnTo>
                <a:lnTo>
                  <a:pt x="66300" y="13190"/>
                </a:lnTo>
                <a:lnTo>
                  <a:pt x="66300" y="13150"/>
                </a:lnTo>
                <a:lnTo>
                  <a:pt x="66290" y="13110"/>
                </a:lnTo>
                <a:lnTo>
                  <a:pt x="66280" y="13080"/>
                </a:lnTo>
                <a:lnTo>
                  <a:pt x="66250" y="13060"/>
                </a:lnTo>
                <a:lnTo>
                  <a:pt x="66250" y="13030"/>
                </a:lnTo>
                <a:lnTo>
                  <a:pt x="66250" y="13010"/>
                </a:lnTo>
                <a:lnTo>
                  <a:pt x="66240" y="13000"/>
                </a:lnTo>
                <a:lnTo>
                  <a:pt x="66210" y="12950"/>
                </a:lnTo>
                <a:lnTo>
                  <a:pt x="66210" y="12930"/>
                </a:lnTo>
                <a:lnTo>
                  <a:pt x="66220" y="12920"/>
                </a:lnTo>
                <a:lnTo>
                  <a:pt x="66240" y="12890"/>
                </a:lnTo>
                <a:lnTo>
                  <a:pt x="66260" y="12880"/>
                </a:lnTo>
                <a:lnTo>
                  <a:pt x="66260" y="12850"/>
                </a:lnTo>
                <a:lnTo>
                  <a:pt x="66280" y="12830"/>
                </a:lnTo>
                <a:lnTo>
                  <a:pt x="66300" y="12810"/>
                </a:lnTo>
                <a:lnTo>
                  <a:pt x="66330" y="12800"/>
                </a:lnTo>
                <a:lnTo>
                  <a:pt x="66340" y="12790"/>
                </a:lnTo>
                <a:lnTo>
                  <a:pt x="66360" y="12760"/>
                </a:lnTo>
                <a:lnTo>
                  <a:pt x="66380" y="12750"/>
                </a:lnTo>
                <a:lnTo>
                  <a:pt x="66400" y="12760"/>
                </a:lnTo>
                <a:lnTo>
                  <a:pt x="66420" y="12760"/>
                </a:lnTo>
                <a:lnTo>
                  <a:pt x="66430" y="12730"/>
                </a:lnTo>
                <a:lnTo>
                  <a:pt x="66440" y="12690"/>
                </a:lnTo>
                <a:lnTo>
                  <a:pt x="66460" y="12670"/>
                </a:lnTo>
                <a:lnTo>
                  <a:pt x="66480" y="12650"/>
                </a:lnTo>
                <a:lnTo>
                  <a:pt x="66490" y="12610"/>
                </a:lnTo>
                <a:lnTo>
                  <a:pt x="66480" y="12600"/>
                </a:lnTo>
                <a:lnTo>
                  <a:pt x="66460" y="12560"/>
                </a:lnTo>
                <a:lnTo>
                  <a:pt x="66460" y="12540"/>
                </a:lnTo>
                <a:lnTo>
                  <a:pt x="66470" y="12510"/>
                </a:lnTo>
                <a:lnTo>
                  <a:pt x="66450" y="12490"/>
                </a:lnTo>
                <a:lnTo>
                  <a:pt x="66460" y="12460"/>
                </a:lnTo>
                <a:lnTo>
                  <a:pt x="66470" y="12440"/>
                </a:lnTo>
                <a:lnTo>
                  <a:pt x="66460" y="12440"/>
                </a:lnTo>
                <a:lnTo>
                  <a:pt x="66450" y="12420"/>
                </a:lnTo>
                <a:lnTo>
                  <a:pt x="66450" y="12410"/>
                </a:lnTo>
                <a:lnTo>
                  <a:pt x="66460" y="12390"/>
                </a:lnTo>
                <a:lnTo>
                  <a:pt x="66450" y="12370"/>
                </a:lnTo>
                <a:lnTo>
                  <a:pt x="66440" y="12350"/>
                </a:lnTo>
                <a:lnTo>
                  <a:pt x="66450" y="12320"/>
                </a:lnTo>
                <a:lnTo>
                  <a:pt x="66460" y="12280"/>
                </a:lnTo>
                <a:lnTo>
                  <a:pt x="66470" y="12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