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Kitagwenda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itagwend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0990" y="70310"/>
                </a:moveTo>
                <a:lnTo>
                  <a:pt x="20990" y="70300"/>
                </a:lnTo>
                <a:lnTo>
                  <a:pt x="20970" y="70300"/>
                </a:lnTo>
                <a:lnTo>
                  <a:pt x="20960" y="70300"/>
                </a:lnTo>
                <a:lnTo>
                  <a:pt x="20950" y="70310"/>
                </a:lnTo>
                <a:lnTo>
                  <a:pt x="20940" y="70320"/>
                </a:lnTo>
                <a:lnTo>
                  <a:pt x="20930" y="70320"/>
                </a:lnTo>
                <a:lnTo>
                  <a:pt x="20930" y="70330"/>
                </a:lnTo>
                <a:lnTo>
                  <a:pt x="20920" y="70330"/>
                </a:lnTo>
                <a:lnTo>
                  <a:pt x="20910" y="70340"/>
                </a:lnTo>
                <a:lnTo>
                  <a:pt x="20900" y="70340"/>
                </a:lnTo>
                <a:lnTo>
                  <a:pt x="20890" y="70340"/>
                </a:lnTo>
                <a:lnTo>
                  <a:pt x="20890" y="70350"/>
                </a:lnTo>
                <a:lnTo>
                  <a:pt x="20880" y="70350"/>
                </a:lnTo>
                <a:lnTo>
                  <a:pt x="20870" y="70350"/>
                </a:lnTo>
                <a:lnTo>
                  <a:pt x="20860" y="70350"/>
                </a:lnTo>
                <a:lnTo>
                  <a:pt x="20850" y="70340"/>
                </a:lnTo>
                <a:lnTo>
                  <a:pt x="20840" y="70350"/>
                </a:lnTo>
                <a:lnTo>
                  <a:pt x="20830" y="70360"/>
                </a:lnTo>
                <a:lnTo>
                  <a:pt x="20830" y="70370"/>
                </a:lnTo>
                <a:lnTo>
                  <a:pt x="20820" y="70380"/>
                </a:lnTo>
                <a:lnTo>
                  <a:pt x="20820" y="70390"/>
                </a:lnTo>
                <a:lnTo>
                  <a:pt x="20810" y="70400"/>
                </a:lnTo>
                <a:lnTo>
                  <a:pt x="20810" y="70410"/>
                </a:lnTo>
                <a:lnTo>
                  <a:pt x="20800" y="70410"/>
                </a:lnTo>
                <a:lnTo>
                  <a:pt x="20790" y="70410"/>
                </a:lnTo>
                <a:lnTo>
                  <a:pt x="20780" y="70410"/>
                </a:lnTo>
                <a:lnTo>
                  <a:pt x="20780" y="70400"/>
                </a:lnTo>
                <a:lnTo>
                  <a:pt x="20780" y="70390"/>
                </a:lnTo>
                <a:lnTo>
                  <a:pt x="20770" y="70390"/>
                </a:lnTo>
                <a:lnTo>
                  <a:pt x="20760" y="70390"/>
                </a:lnTo>
                <a:lnTo>
                  <a:pt x="20760" y="70400"/>
                </a:lnTo>
                <a:lnTo>
                  <a:pt x="20760" y="70420"/>
                </a:lnTo>
                <a:lnTo>
                  <a:pt x="20750" y="70430"/>
                </a:lnTo>
                <a:lnTo>
                  <a:pt x="20740" y="70440"/>
                </a:lnTo>
                <a:lnTo>
                  <a:pt x="20730" y="70450"/>
                </a:lnTo>
                <a:lnTo>
                  <a:pt x="20720" y="70460"/>
                </a:lnTo>
                <a:lnTo>
                  <a:pt x="20710" y="70460"/>
                </a:lnTo>
                <a:lnTo>
                  <a:pt x="20710" y="70450"/>
                </a:lnTo>
                <a:lnTo>
                  <a:pt x="20700" y="70430"/>
                </a:lnTo>
                <a:lnTo>
                  <a:pt x="20700" y="70440"/>
                </a:lnTo>
                <a:lnTo>
                  <a:pt x="20690" y="70440"/>
                </a:lnTo>
                <a:lnTo>
                  <a:pt x="20690" y="70450"/>
                </a:lnTo>
                <a:lnTo>
                  <a:pt x="20690" y="70460"/>
                </a:lnTo>
                <a:lnTo>
                  <a:pt x="20690" y="70470"/>
                </a:lnTo>
                <a:lnTo>
                  <a:pt x="20690" y="70480"/>
                </a:lnTo>
                <a:lnTo>
                  <a:pt x="20690" y="70490"/>
                </a:lnTo>
                <a:lnTo>
                  <a:pt x="20690" y="70500"/>
                </a:lnTo>
                <a:lnTo>
                  <a:pt x="20690" y="70510"/>
                </a:lnTo>
                <a:lnTo>
                  <a:pt x="20690" y="70520"/>
                </a:lnTo>
                <a:lnTo>
                  <a:pt x="20690" y="70530"/>
                </a:lnTo>
                <a:lnTo>
                  <a:pt x="20690" y="70540"/>
                </a:lnTo>
                <a:lnTo>
                  <a:pt x="20690" y="70550"/>
                </a:lnTo>
                <a:lnTo>
                  <a:pt x="20690" y="70560"/>
                </a:lnTo>
                <a:lnTo>
                  <a:pt x="20690" y="70580"/>
                </a:lnTo>
                <a:lnTo>
                  <a:pt x="20690" y="70590"/>
                </a:lnTo>
                <a:lnTo>
                  <a:pt x="20690" y="70610"/>
                </a:lnTo>
                <a:lnTo>
                  <a:pt x="20690" y="70620"/>
                </a:lnTo>
                <a:lnTo>
                  <a:pt x="20690" y="70640"/>
                </a:lnTo>
                <a:lnTo>
                  <a:pt x="20680" y="70650"/>
                </a:lnTo>
                <a:lnTo>
                  <a:pt x="20680" y="70660"/>
                </a:lnTo>
                <a:lnTo>
                  <a:pt x="20680" y="70670"/>
                </a:lnTo>
                <a:lnTo>
                  <a:pt x="20680" y="70690"/>
                </a:lnTo>
                <a:lnTo>
                  <a:pt x="20680" y="70700"/>
                </a:lnTo>
                <a:lnTo>
                  <a:pt x="20680" y="70710"/>
                </a:lnTo>
                <a:lnTo>
                  <a:pt x="20670" y="70720"/>
                </a:lnTo>
                <a:lnTo>
                  <a:pt x="20670" y="70730"/>
                </a:lnTo>
                <a:lnTo>
                  <a:pt x="20660" y="70740"/>
                </a:lnTo>
                <a:lnTo>
                  <a:pt x="20660" y="70750"/>
                </a:lnTo>
                <a:lnTo>
                  <a:pt x="20650" y="70760"/>
                </a:lnTo>
                <a:lnTo>
                  <a:pt x="20650" y="70770"/>
                </a:lnTo>
                <a:lnTo>
                  <a:pt x="20650" y="70780"/>
                </a:lnTo>
                <a:lnTo>
                  <a:pt x="20660" y="70780"/>
                </a:lnTo>
                <a:lnTo>
                  <a:pt x="20670" y="70780"/>
                </a:lnTo>
                <a:lnTo>
                  <a:pt x="20680" y="70780"/>
                </a:lnTo>
                <a:lnTo>
                  <a:pt x="20690" y="70780"/>
                </a:lnTo>
                <a:lnTo>
                  <a:pt x="20690" y="70790"/>
                </a:lnTo>
                <a:lnTo>
                  <a:pt x="20700" y="70790"/>
                </a:lnTo>
                <a:lnTo>
                  <a:pt x="20700" y="70800"/>
                </a:lnTo>
                <a:lnTo>
                  <a:pt x="20710" y="70800"/>
                </a:lnTo>
                <a:lnTo>
                  <a:pt x="20720" y="70800"/>
                </a:lnTo>
                <a:lnTo>
                  <a:pt x="20720" y="70790"/>
                </a:lnTo>
                <a:lnTo>
                  <a:pt x="20730" y="70790"/>
                </a:lnTo>
                <a:lnTo>
                  <a:pt x="20740" y="70800"/>
                </a:lnTo>
                <a:lnTo>
                  <a:pt x="20740" y="70810"/>
                </a:lnTo>
                <a:lnTo>
                  <a:pt x="20730" y="70810"/>
                </a:lnTo>
                <a:lnTo>
                  <a:pt x="20730" y="70820"/>
                </a:lnTo>
                <a:lnTo>
                  <a:pt x="20720" y="70820"/>
                </a:lnTo>
                <a:lnTo>
                  <a:pt x="20730" y="70830"/>
                </a:lnTo>
                <a:lnTo>
                  <a:pt x="20730" y="70840"/>
                </a:lnTo>
                <a:lnTo>
                  <a:pt x="20720" y="70850"/>
                </a:lnTo>
                <a:lnTo>
                  <a:pt x="20710" y="70850"/>
                </a:lnTo>
                <a:lnTo>
                  <a:pt x="20700" y="70850"/>
                </a:lnTo>
                <a:lnTo>
                  <a:pt x="20700" y="70860"/>
                </a:lnTo>
                <a:lnTo>
                  <a:pt x="20710" y="70860"/>
                </a:lnTo>
                <a:lnTo>
                  <a:pt x="20720" y="70870"/>
                </a:lnTo>
                <a:lnTo>
                  <a:pt x="20720" y="70880"/>
                </a:lnTo>
                <a:lnTo>
                  <a:pt x="20720" y="70890"/>
                </a:lnTo>
                <a:lnTo>
                  <a:pt x="20720" y="70900"/>
                </a:lnTo>
                <a:lnTo>
                  <a:pt x="20720" y="70910"/>
                </a:lnTo>
                <a:lnTo>
                  <a:pt x="20720" y="70920"/>
                </a:lnTo>
                <a:lnTo>
                  <a:pt x="20710" y="70930"/>
                </a:lnTo>
                <a:lnTo>
                  <a:pt x="20700" y="70930"/>
                </a:lnTo>
                <a:lnTo>
                  <a:pt x="20690" y="70930"/>
                </a:lnTo>
                <a:lnTo>
                  <a:pt x="20690" y="70940"/>
                </a:lnTo>
                <a:lnTo>
                  <a:pt x="20680" y="70950"/>
                </a:lnTo>
                <a:lnTo>
                  <a:pt x="20680" y="70960"/>
                </a:lnTo>
                <a:lnTo>
                  <a:pt x="20670" y="70970"/>
                </a:lnTo>
                <a:lnTo>
                  <a:pt x="20680" y="70980"/>
                </a:lnTo>
                <a:lnTo>
                  <a:pt x="20670" y="70990"/>
                </a:lnTo>
                <a:lnTo>
                  <a:pt x="20660" y="70990"/>
                </a:lnTo>
                <a:lnTo>
                  <a:pt x="20650" y="70990"/>
                </a:lnTo>
                <a:lnTo>
                  <a:pt x="20640" y="70990"/>
                </a:lnTo>
                <a:lnTo>
                  <a:pt x="20630" y="70990"/>
                </a:lnTo>
                <a:lnTo>
                  <a:pt x="20620" y="71000"/>
                </a:lnTo>
                <a:lnTo>
                  <a:pt x="20610" y="71000"/>
                </a:lnTo>
                <a:lnTo>
                  <a:pt x="20600" y="71010"/>
                </a:lnTo>
                <a:lnTo>
                  <a:pt x="20580" y="71020"/>
                </a:lnTo>
                <a:lnTo>
                  <a:pt x="20570" y="71030"/>
                </a:lnTo>
                <a:lnTo>
                  <a:pt x="20560" y="71030"/>
                </a:lnTo>
                <a:lnTo>
                  <a:pt x="20560" y="71040"/>
                </a:lnTo>
                <a:lnTo>
                  <a:pt x="20550" y="71050"/>
                </a:lnTo>
                <a:lnTo>
                  <a:pt x="20550" y="71060"/>
                </a:lnTo>
                <a:lnTo>
                  <a:pt x="20550" y="71070"/>
                </a:lnTo>
                <a:lnTo>
                  <a:pt x="20550" y="71080"/>
                </a:lnTo>
                <a:lnTo>
                  <a:pt x="20540" y="71080"/>
                </a:lnTo>
                <a:lnTo>
                  <a:pt x="20540" y="71090"/>
                </a:lnTo>
                <a:lnTo>
                  <a:pt x="20530" y="71100"/>
                </a:lnTo>
                <a:lnTo>
                  <a:pt x="20520" y="71110"/>
                </a:lnTo>
                <a:lnTo>
                  <a:pt x="20510" y="71100"/>
                </a:lnTo>
                <a:lnTo>
                  <a:pt x="20510" y="71110"/>
                </a:lnTo>
                <a:lnTo>
                  <a:pt x="20500" y="71110"/>
                </a:lnTo>
                <a:lnTo>
                  <a:pt x="20500" y="71120"/>
                </a:lnTo>
                <a:lnTo>
                  <a:pt x="20500" y="71130"/>
                </a:lnTo>
                <a:lnTo>
                  <a:pt x="20490" y="71130"/>
                </a:lnTo>
                <a:lnTo>
                  <a:pt x="20470" y="71140"/>
                </a:lnTo>
                <a:lnTo>
                  <a:pt x="20460" y="71140"/>
                </a:lnTo>
                <a:lnTo>
                  <a:pt x="20460" y="71150"/>
                </a:lnTo>
                <a:lnTo>
                  <a:pt x="20450" y="71150"/>
                </a:lnTo>
                <a:lnTo>
                  <a:pt x="20450" y="71160"/>
                </a:lnTo>
                <a:lnTo>
                  <a:pt x="20440" y="71160"/>
                </a:lnTo>
                <a:lnTo>
                  <a:pt x="20440" y="71170"/>
                </a:lnTo>
                <a:lnTo>
                  <a:pt x="20440" y="71180"/>
                </a:lnTo>
                <a:lnTo>
                  <a:pt x="20430" y="71180"/>
                </a:lnTo>
                <a:lnTo>
                  <a:pt x="20420" y="71190"/>
                </a:lnTo>
                <a:lnTo>
                  <a:pt x="20410" y="71190"/>
                </a:lnTo>
                <a:lnTo>
                  <a:pt x="20410" y="71200"/>
                </a:lnTo>
                <a:lnTo>
                  <a:pt x="20410" y="71210"/>
                </a:lnTo>
                <a:lnTo>
                  <a:pt x="20400" y="71220"/>
                </a:lnTo>
                <a:lnTo>
                  <a:pt x="20390" y="71220"/>
                </a:lnTo>
                <a:lnTo>
                  <a:pt x="20380" y="71200"/>
                </a:lnTo>
                <a:lnTo>
                  <a:pt x="20380" y="71190"/>
                </a:lnTo>
                <a:lnTo>
                  <a:pt x="20370" y="71190"/>
                </a:lnTo>
                <a:lnTo>
                  <a:pt x="20360" y="71200"/>
                </a:lnTo>
                <a:lnTo>
                  <a:pt x="20350" y="71200"/>
                </a:lnTo>
                <a:lnTo>
                  <a:pt x="20350" y="71210"/>
                </a:lnTo>
                <a:lnTo>
                  <a:pt x="20350" y="71230"/>
                </a:lnTo>
                <a:lnTo>
                  <a:pt x="20340" y="71240"/>
                </a:lnTo>
                <a:lnTo>
                  <a:pt x="20330" y="71240"/>
                </a:lnTo>
                <a:lnTo>
                  <a:pt x="20320" y="71230"/>
                </a:lnTo>
                <a:lnTo>
                  <a:pt x="20310" y="71220"/>
                </a:lnTo>
                <a:lnTo>
                  <a:pt x="20310" y="71230"/>
                </a:lnTo>
                <a:lnTo>
                  <a:pt x="20300" y="71230"/>
                </a:lnTo>
                <a:lnTo>
                  <a:pt x="20290" y="71230"/>
                </a:lnTo>
                <a:lnTo>
                  <a:pt x="20280" y="71240"/>
                </a:lnTo>
                <a:lnTo>
                  <a:pt x="20290" y="71240"/>
                </a:lnTo>
                <a:lnTo>
                  <a:pt x="20290" y="71250"/>
                </a:lnTo>
                <a:lnTo>
                  <a:pt x="20300" y="71250"/>
                </a:lnTo>
                <a:lnTo>
                  <a:pt x="20300" y="71260"/>
                </a:lnTo>
                <a:lnTo>
                  <a:pt x="20300" y="71270"/>
                </a:lnTo>
                <a:lnTo>
                  <a:pt x="20310" y="71270"/>
                </a:lnTo>
                <a:lnTo>
                  <a:pt x="20310" y="71280"/>
                </a:lnTo>
                <a:lnTo>
                  <a:pt x="20310" y="71290"/>
                </a:lnTo>
                <a:lnTo>
                  <a:pt x="20300" y="71290"/>
                </a:lnTo>
                <a:lnTo>
                  <a:pt x="20290" y="71290"/>
                </a:lnTo>
                <a:lnTo>
                  <a:pt x="20280" y="71300"/>
                </a:lnTo>
                <a:lnTo>
                  <a:pt x="20280" y="71310"/>
                </a:lnTo>
                <a:lnTo>
                  <a:pt x="20290" y="71320"/>
                </a:lnTo>
                <a:lnTo>
                  <a:pt x="20290" y="71330"/>
                </a:lnTo>
                <a:lnTo>
                  <a:pt x="20300" y="71330"/>
                </a:lnTo>
                <a:lnTo>
                  <a:pt x="20300" y="71340"/>
                </a:lnTo>
                <a:lnTo>
                  <a:pt x="20290" y="71350"/>
                </a:lnTo>
                <a:lnTo>
                  <a:pt x="20290" y="71360"/>
                </a:lnTo>
                <a:lnTo>
                  <a:pt x="20290" y="71370"/>
                </a:lnTo>
                <a:lnTo>
                  <a:pt x="20280" y="71380"/>
                </a:lnTo>
                <a:lnTo>
                  <a:pt x="20270" y="71370"/>
                </a:lnTo>
                <a:lnTo>
                  <a:pt x="20260" y="71370"/>
                </a:lnTo>
                <a:lnTo>
                  <a:pt x="20250" y="71370"/>
                </a:lnTo>
                <a:lnTo>
                  <a:pt x="20250" y="71380"/>
                </a:lnTo>
                <a:lnTo>
                  <a:pt x="20250" y="71390"/>
                </a:lnTo>
                <a:lnTo>
                  <a:pt x="20240" y="71390"/>
                </a:lnTo>
                <a:lnTo>
                  <a:pt x="20230" y="71390"/>
                </a:lnTo>
                <a:lnTo>
                  <a:pt x="20230" y="71380"/>
                </a:lnTo>
                <a:lnTo>
                  <a:pt x="20220" y="71370"/>
                </a:lnTo>
                <a:lnTo>
                  <a:pt x="20220" y="71360"/>
                </a:lnTo>
                <a:lnTo>
                  <a:pt x="20210" y="71360"/>
                </a:lnTo>
                <a:lnTo>
                  <a:pt x="20210" y="71370"/>
                </a:lnTo>
                <a:lnTo>
                  <a:pt x="20200" y="71370"/>
                </a:lnTo>
                <a:lnTo>
                  <a:pt x="20190" y="71380"/>
                </a:lnTo>
                <a:lnTo>
                  <a:pt x="20190" y="71390"/>
                </a:lnTo>
                <a:lnTo>
                  <a:pt x="20200" y="71390"/>
                </a:lnTo>
                <a:lnTo>
                  <a:pt x="20210" y="71400"/>
                </a:lnTo>
                <a:lnTo>
                  <a:pt x="20210" y="71410"/>
                </a:lnTo>
                <a:lnTo>
                  <a:pt x="20210" y="71420"/>
                </a:lnTo>
                <a:lnTo>
                  <a:pt x="20210" y="71430"/>
                </a:lnTo>
                <a:lnTo>
                  <a:pt x="20200" y="71430"/>
                </a:lnTo>
                <a:lnTo>
                  <a:pt x="20200" y="71440"/>
                </a:lnTo>
                <a:lnTo>
                  <a:pt x="20200" y="71450"/>
                </a:lnTo>
                <a:lnTo>
                  <a:pt x="20190" y="71450"/>
                </a:lnTo>
                <a:lnTo>
                  <a:pt x="20190" y="71460"/>
                </a:lnTo>
                <a:lnTo>
                  <a:pt x="20180" y="71460"/>
                </a:lnTo>
                <a:lnTo>
                  <a:pt x="20170" y="71470"/>
                </a:lnTo>
                <a:lnTo>
                  <a:pt x="20160" y="71470"/>
                </a:lnTo>
                <a:lnTo>
                  <a:pt x="20160" y="71480"/>
                </a:lnTo>
                <a:lnTo>
                  <a:pt x="20140" y="71490"/>
                </a:lnTo>
                <a:lnTo>
                  <a:pt x="20130" y="71500"/>
                </a:lnTo>
                <a:lnTo>
                  <a:pt x="20120" y="71500"/>
                </a:lnTo>
                <a:lnTo>
                  <a:pt x="20110" y="71520"/>
                </a:lnTo>
                <a:lnTo>
                  <a:pt x="20100" y="71540"/>
                </a:lnTo>
                <a:lnTo>
                  <a:pt x="20090" y="71540"/>
                </a:lnTo>
                <a:lnTo>
                  <a:pt x="20090" y="71550"/>
                </a:lnTo>
                <a:lnTo>
                  <a:pt x="20080" y="71550"/>
                </a:lnTo>
                <a:lnTo>
                  <a:pt x="20060" y="71560"/>
                </a:lnTo>
                <a:lnTo>
                  <a:pt x="20040" y="71580"/>
                </a:lnTo>
                <a:lnTo>
                  <a:pt x="20010" y="71580"/>
                </a:lnTo>
                <a:lnTo>
                  <a:pt x="19970" y="71580"/>
                </a:lnTo>
                <a:lnTo>
                  <a:pt x="19960" y="71580"/>
                </a:lnTo>
                <a:lnTo>
                  <a:pt x="19950" y="71580"/>
                </a:lnTo>
                <a:lnTo>
                  <a:pt x="19940" y="71590"/>
                </a:lnTo>
                <a:lnTo>
                  <a:pt x="19930" y="71600"/>
                </a:lnTo>
                <a:lnTo>
                  <a:pt x="19930" y="71610"/>
                </a:lnTo>
                <a:lnTo>
                  <a:pt x="19930" y="71630"/>
                </a:lnTo>
                <a:lnTo>
                  <a:pt x="19920" y="71640"/>
                </a:lnTo>
                <a:lnTo>
                  <a:pt x="19920" y="71660"/>
                </a:lnTo>
                <a:lnTo>
                  <a:pt x="19920" y="71670"/>
                </a:lnTo>
                <a:lnTo>
                  <a:pt x="19910" y="71680"/>
                </a:lnTo>
                <a:lnTo>
                  <a:pt x="19890" y="71710"/>
                </a:lnTo>
                <a:lnTo>
                  <a:pt x="19870" y="71740"/>
                </a:lnTo>
                <a:lnTo>
                  <a:pt x="19850" y="71760"/>
                </a:lnTo>
                <a:lnTo>
                  <a:pt x="19840" y="71770"/>
                </a:lnTo>
                <a:lnTo>
                  <a:pt x="19830" y="71780"/>
                </a:lnTo>
                <a:lnTo>
                  <a:pt x="19810" y="71810"/>
                </a:lnTo>
                <a:lnTo>
                  <a:pt x="19800" y="71820"/>
                </a:lnTo>
                <a:lnTo>
                  <a:pt x="19790" y="71830"/>
                </a:lnTo>
                <a:lnTo>
                  <a:pt x="19790" y="71840"/>
                </a:lnTo>
                <a:lnTo>
                  <a:pt x="19780" y="71840"/>
                </a:lnTo>
                <a:lnTo>
                  <a:pt x="19750" y="71850"/>
                </a:lnTo>
                <a:lnTo>
                  <a:pt x="19740" y="71860"/>
                </a:lnTo>
                <a:lnTo>
                  <a:pt x="19730" y="71870"/>
                </a:lnTo>
                <a:lnTo>
                  <a:pt x="19730" y="71880"/>
                </a:lnTo>
                <a:lnTo>
                  <a:pt x="19720" y="71880"/>
                </a:lnTo>
                <a:lnTo>
                  <a:pt x="19700" y="71910"/>
                </a:lnTo>
                <a:lnTo>
                  <a:pt x="19680" y="71930"/>
                </a:lnTo>
                <a:lnTo>
                  <a:pt x="19670" y="71940"/>
                </a:lnTo>
                <a:lnTo>
                  <a:pt x="19650" y="71950"/>
                </a:lnTo>
                <a:lnTo>
                  <a:pt x="19640" y="71960"/>
                </a:lnTo>
                <a:lnTo>
                  <a:pt x="19630" y="71960"/>
                </a:lnTo>
                <a:lnTo>
                  <a:pt x="19630" y="71970"/>
                </a:lnTo>
                <a:lnTo>
                  <a:pt x="19620" y="71970"/>
                </a:lnTo>
                <a:lnTo>
                  <a:pt x="19620" y="71980"/>
                </a:lnTo>
                <a:lnTo>
                  <a:pt x="19620" y="71990"/>
                </a:lnTo>
                <a:lnTo>
                  <a:pt x="19610" y="71990"/>
                </a:lnTo>
                <a:lnTo>
                  <a:pt x="19600" y="72010"/>
                </a:lnTo>
                <a:lnTo>
                  <a:pt x="19600" y="72020"/>
                </a:lnTo>
                <a:lnTo>
                  <a:pt x="19600" y="72030"/>
                </a:lnTo>
                <a:lnTo>
                  <a:pt x="19600" y="72060"/>
                </a:lnTo>
                <a:lnTo>
                  <a:pt x="19620" y="72110"/>
                </a:lnTo>
                <a:lnTo>
                  <a:pt x="19620" y="72120"/>
                </a:lnTo>
                <a:lnTo>
                  <a:pt x="19620" y="72140"/>
                </a:lnTo>
                <a:lnTo>
                  <a:pt x="19630" y="72160"/>
                </a:lnTo>
                <a:lnTo>
                  <a:pt x="19630" y="72170"/>
                </a:lnTo>
                <a:lnTo>
                  <a:pt x="19660" y="72200"/>
                </a:lnTo>
                <a:lnTo>
                  <a:pt x="19660" y="72220"/>
                </a:lnTo>
                <a:lnTo>
                  <a:pt x="19670" y="72230"/>
                </a:lnTo>
                <a:lnTo>
                  <a:pt x="19670" y="72240"/>
                </a:lnTo>
                <a:lnTo>
                  <a:pt x="19670" y="72250"/>
                </a:lnTo>
                <a:lnTo>
                  <a:pt x="19680" y="72260"/>
                </a:lnTo>
                <a:lnTo>
                  <a:pt x="19690" y="72270"/>
                </a:lnTo>
                <a:lnTo>
                  <a:pt x="19710" y="72280"/>
                </a:lnTo>
                <a:lnTo>
                  <a:pt x="19750" y="72300"/>
                </a:lnTo>
                <a:lnTo>
                  <a:pt x="19750" y="72310"/>
                </a:lnTo>
                <a:lnTo>
                  <a:pt x="19770" y="72330"/>
                </a:lnTo>
                <a:lnTo>
                  <a:pt x="19770" y="72340"/>
                </a:lnTo>
                <a:lnTo>
                  <a:pt x="19770" y="72360"/>
                </a:lnTo>
                <a:lnTo>
                  <a:pt x="19780" y="72360"/>
                </a:lnTo>
                <a:lnTo>
                  <a:pt x="19780" y="72380"/>
                </a:lnTo>
                <a:lnTo>
                  <a:pt x="19810" y="72420"/>
                </a:lnTo>
                <a:lnTo>
                  <a:pt x="19820" y="72440"/>
                </a:lnTo>
                <a:lnTo>
                  <a:pt x="19830" y="72460"/>
                </a:lnTo>
                <a:lnTo>
                  <a:pt x="19840" y="72470"/>
                </a:lnTo>
                <a:lnTo>
                  <a:pt x="19840" y="72480"/>
                </a:lnTo>
                <a:lnTo>
                  <a:pt x="19850" y="72500"/>
                </a:lnTo>
                <a:lnTo>
                  <a:pt x="19860" y="72510"/>
                </a:lnTo>
                <a:lnTo>
                  <a:pt x="19890" y="72550"/>
                </a:lnTo>
                <a:lnTo>
                  <a:pt x="19890" y="72560"/>
                </a:lnTo>
                <a:lnTo>
                  <a:pt x="19900" y="72570"/>
                </a:lnTo>
                <a:lnTo>
                  <a:pt x="19910" y="72590"/>
                </a:lnTo>
                <a:lnTo>
                  <a:pt x="19920" y="72610"/>
                </a:lnTo>
                <a:lnTo>
                  <a:pt x="19930" y="72640"/>
                </a:lnTo>
                <a:lnTo>
                  <a:pt x="19930" y="72650"/>
                </a:lnTo>
                <a:lnTo>
                  <a:pt x="19940" y="72660"/>
                </a:lnTo>
                <a:lnTo>
                  <a:pt x="19960" y="72680"/>
                </a:lnTo>
                <a:lnTo>
                  <a:pt x="19980" y="72700"/>
                </a:lnTo>
                <a:lnTo>
                  <a:pt x="19990" y="72720"/>
                </a:lnTo>
                <a:lnTo>
                  <a:pt x="19990" y="72730"/>
                </a:lnTo>
                <a:lnTo>
                  <a:pt x="20000" y="72740"/>
                </a:lnTo>
                <a:lnTo>
                  <a:pt x="20000" y="72750"/>
                </a:lnTo>
                <a:lnTo>
                  <a:pt x="20000" y="72760"/>
                </a:lnTo>
                <a:lnTo>
                  <a:pt x="20000" y="72790"/>
                </a:lnTo>
                <a:lnTo>
                  <a:pt x="20000" y="72810"/>
                </a:lnTo>
                <a:lnTo>
                  <a:pt x="20000" y="72820"/>
                </a:lnTo>
                <a:lnTo>
                  <a:pt x="20010" y="72830"/>
                </a:lnTo>
                <a:lnTo>
                  <a:pt x="20020" y="72850"/>
                </a:lnTo>
                <a:lnTo>
                  <a:pt x="20020" y="72860"/>
                </a:lnTo>
                <a:lnTo>
                  <a:pt x="20030" y="72870"/>
                </a:lnTo>
                <a:lnTo>
                  <a:pt x="20030" y="72880"/>
                </a:lnTo>
                <a:lnTo>
                  <a:pt x="20030" y="72890"/>
                </a:lnTo>
                <a:lnTo>
                  <a:pt x="20030" y="72900"/>
                </a:lnTo>
                <a:lnTo>
                  <a:pt x="20020" y="72910"/>
                </a:lnTo>
                <a:lnTo>
                  <a:pt x="20010" y="72930"/>
                </a:lnTo>
                <a:lnTo>
                  <a:pt x="20000" y="72940"/>
                </a:lnTo>
                <a:lnTo>
                  <a:pt x="20000" y="72950"/>
                </a:lnTo>
                <a:lnTo>
                  <a:pt x="19990" y="72950"/>
                </a:lnTo>
                <a:lnTo>
                  <a:pt x="19990" y="72970"/>
                </a:lnTo>
                <a:lnTo>
                  <a:pt x="20000" y="72970"/>
                </a:lnTo>
                <a:lnTo>
                  <a:pt x="20000" y="72990"/>
                </a:lnTo>
                <a:lnTo>
                  <a:pt x="20020" y="73020"/>
                </a:lnTo>
                <a:lnTo>
                  <a:pt x="20020" y="73030"/>
                </a:lnTo>
                <a:lnTo>
                  <a:pt x="20030" y="73050"/>
                </a:lnTo>
                <a:lnTo>
                  <a:pt x="20040" y="73060"/>
                </a:lnTo>
                <a:lnTo>
                  <a:pt x="20050" y="73070"/>
                </a:lnTo>
                <a:lnTo>
                  <a:pt x="20060" y="73080"/>
                </a:lnTo>
                <a:lnTo>
                  <a:pt x="20070" y="73090"/>
                </a:lnTo>
                <a:lnTo>
                  <a:pt x="20080" y="73090"/>
                </a:lnTo>
                <a:lnTo>
                  <a:pt x="20090" y="73120"/>
                </a:lnTo>
                <a:lnTo>
                  <a:pt x="20090" y="73130"/>
                </a:lnTo>
                <a:lnTo>
                  <a:pt x="20090" y="73140"/>
                </a:lnTo>
                <a:lnTo>
                  <a:pt x="20100" y="73170"/>
                </a:lnTo>
                <a:lnTo>
                  <a:pt x="20110" y="73210"/>
                </a:lnTo>
                <a:lnTo>
                  <a:pt x="20110" y="73230"/>
                </a:lnTo>
                <a:lnTo>
                  <a:pt x="20110" y="73240"/>
                </a:lnTo>
                <a:lnTo>
                  <a:pt x="20110" y="73250"/>
                </a:lnTo>
                <a:lnTo>
                  <a:pt x="20110" y="73260"/>
                </a:lnTo>
                <a:lnTo>
                  <a:pt x="20110" y="73270"/>
                </a:lnTo>
                <a:lnTo>
                  <a:pt x="20120" y="73290"/>
                </a:lnTo>
                <a:lnTo>
                  <a:pt x="20140" y="73310"/>
                </a:lnTo>
                <a:lnTo>
                  <a:pt x="20150" y="73330"/>
                </a:lnTo>
                <a:lnTo>
                  <a:pt x="20150" y="73340"/>
                </a:lnTo>
                <a:lnTo>
                  <a:pt x="20150" y="73350"/>
                </a:lnTo>
                <a:lnTo>
                  <a:pt x="20150" y="73360"/>
                </a:lnTo>
                <a:lnTo>
                  <a:pt x="20140" y="73370"/>
                </a:lnTo>
                <a:lnTo>
                  <a:pt x="20130" y="73400"/>
                </a:lnTo>
                <a:lnTo>
                  <a:pt x="20130" y="73410"/>
                </a:lnTo>
                <a:lnTo>
                  <a:pt x="20120" y="73430"/>
                </a:lnTo>
                <a:lnTo>
                  <a:pt x="20120" y="73460"/>
                </a:lnTo>
                <a:lnTo>
                  <a:pt x="20120" y="73490"/>
                </a:lnTo>
                <a:lnTo>
                  <a:pt x="20110" y="73510"/>
                </a:lnTo>
                <a:lnTo>
                  <a:pt x="20110" y="73560"/>
                </a:lnTo>
                <a:lnTo>
                  <a:pt x="20110" y="73570"/>
                </a:lnTo>
                <a:lnTo>
                  <a:pt x="20100" y="73580"/>
                </a:lnTo>
                <a:lnTo>
                  <a:pt x="20110" y="73590"/>
                </a:lnTo>
                <a:lnTo>
                  <a:pt x="20110" y="73600"/>
                </a:lnTo>
                <a:lnTo>
                  <a:pt x="20120" y="73610"/>
                </a:lnTo>
                <a:lnTo>
                  <a:pt x="20130" y="73630"/>
                </a:lnTo>
                <a:lnTo>
                  <a:pt x="20150" y="73640"/>
                </a:lnTo>
                <a:lnTo>
                  <a:pt x="20160" y="73650"/>
                </a:lnTo>
                <a:lnTo>
                  <a:pt x="20170" y="73660"/>
                </a:lnTo>
                <a:lnTo>
                  <a:pt x="20170" y="73680"/>
                </a:lnTo>
                <a:lnTo>
                  <a:pt x="20190" y="73710"/>
                </a:lnTo>
                <a:lnTo>
                  <a:pt x="20200" y="73720"/>
                </a:lnTo>
                <a:lnTo>
                  <a:pt x="20200" y="73740"/>
                </a:lnTo>
                <a:lnTo>
                  <a:pt x="20210" y="73750"/>
                </a:lnTo>
                <a:lnTo>
                  <a:pt x="20210" y="73760"/>
                </a:lnTo>
                <a:lnTo>
                  <a:pt x="20220" y="73780"/>
                </a:lnTo>
                <a:lnTo>
                  <a:pt x="20220" y="73790"/>
                </a:lnTo>
                <a:lnTo>
                  <a:pt x="20230" y="73800"/>
                </a:lnTo>
                <a:lnTo>
                  <a:pt x="20230" y="73810"/>
                </a:lnTo>
                <a:lnTo>
                  <a:pt x="20220" y="73830"/>
                </a:lnTo>
                <a:lnTo>
                  <a:pt x="20220" y="73840"/>
                </a:lnTo>
                <a:lnTo>
                  <a:pt x="20210" y="73850"/>
                </a:lnTo>
                <a:lnTo>
                  <a:pt x="20210" y="73870"/>
                </a:lnTo>
                <a:lnTo>
                  <a:pt x="20210" y="73880"/>
                </a:lnTo>
                <a:lnTo>
                  <a:pt x="20210" y="73890"/>
                </a:lnTo>
                <a:lnTo>
                  <a:pt x="20210" y="73910"/>
                </a:lnTo>
                <a:lnTo>
                  <a:pt x="20220" y="73930"/>
                </a:lnTo>
                <a:lnTo>
                  <a:pt x="20220" y="73940"/>
                </a:lnTo>
                <a:lnTo>
                  <a:pt x="20210" y="73950"/>
                </a:lnTo>
                <a:lnTo>
                  <a:pt x="20210" y="73960"/>
                </a:lnTo>
                <a:lnTo>
                  <a:pt x="20210" y="73970"/>
                </a:lnTo>
                <a:lnTo>
                  <a:pt x="20200" y="73980"/>
                </a:lnTo>
                <a:lnTo>
                  <a:pt x="20190" y="73990"/>
                </a:lnTo>
                <a:lnTo>
                  <a:pt x="20190" y="74000"/>
                </a:lnTo>
                <a:lnTo>
                  <a:pt x="20190" y="74020"/>
                </a:lnTo>
                <a:lnTo>
                  <a:pt x="20190" y="74030"/>
                </a:lnTo>
                <a:lnTo>
                  <a:pt x="20200" y="74040"/>
                </a:lnTo>
                <a:lnTo>
                  <a:pt x="20210" y="74040"/>
                </a:lnTo>
                <a:lnTo>
                  <a:pt x="20220" y="74050"/>
                </a:lnTo>
                <a:lnTo>
                  <a:pt x="20230" y="74050"/>
                </a:lnTo>
                <a:lnTo>
                  <a:pt x="20240" y="74060"/>
                </a:lnTo>
                <a:lnTo>
                  <a:pt x="20250" y="74070"/>
                </a:lnTo>
                <a:lnTo>
                  <a:pt x="20250" y="74080"/>
                </a:lnTo>
                <a:lnTo>
                  <a:pt x="20260" y="74090"/>
                </a:lnTo>
                <a:lnTo>
                  <a:pt x="20270" y="74090"/>
                </a:lnTo>
                <a:lnTo>
                  <a:pt x="20280" y="74090"/>
                </a:lnTo>
                <a:lnTo>
                  <a:pt x="20290" y="74090"/>
                </a:lnTo>
                <a:lnTo>
                  <a:pt x="20290" y="74100"/>
                </a:lnTo>
                <a:lnTo>
                  <a:pt x="20290" y="74110"/>
                </a:lnTo>
                <a:lnTo>
                  <a:pt x="20290" y="74120"/>
                </a:lnTo>
                <a:lnTo>
                  <a:pt x="20300" y="74140"/>
                </a:lnTo>
                <a:lnTo>
                  <a:pt x="20310" y="74160"/>
                </a:lnTo>
                <a:lnTo>
                  <a:pt x="20320" y="74170"/>
                </a:lnTo>
                <a:lnTo>
                  <a:pt x="20330" y="74170"/>
                </a:lnTo>
                <a:lnTo>
                  <a:pt x="20330" y="74180"/>
                </a:lnTo>
                <a:lnTo>
                  <a:pt x="20350" y="74180"/>
                </a:lnTo>
                <a:lnTo>
                  <a:pt x="20360" y="74190"/>
                </a:lnTo>
                <a:lnTo>
                  <a:pt x="20380" y="74200"/>
                </a:lnTo>
                <a:lnTo>
                  <a:pt x="20390" y="74200"/>
                </a:lnTo>
                <a:lnTo>
                  <a:pt x="20400" y="74210"/>
                </a:lnTo>
                <a:lnTo>
                  <a:pt x="20430" y="74220"/>
                </a:lnTo>
                <a:lnTo>
                  <a:pt x="20460" y="74220"/>
                </a:lnTo>
                <a:lnTo>
                  <a:pt x="20470" y="74230"/>
                </a:lnTo>
                <a:lnTo>
                  <a:pt x="20480" y="74230"/>
                </a:lnTo>
                <a:lnTo>
                  <a:pt x="20490" y="74230"/>
                </a:lnTo>
                <a:lnTo>
                  <a:pt x="20500" y="74240"/>
                </a:lnTo>
                <a:lnTo>
                  <a:pt x="20520" y="74240"/>
                </a:lnTo>
                <a:lnTo>
                  <a:pt x="20550" y="74250"/>
                </a:lnTo>
                <a:lnTo>
                  <a:pt x="20560" y="74250"/>
                </a:lnTo>
                <a:lnTo>
                  <a:pt x="20580" y="74240"/>
                </a:lnTo>
                <a:lnTo>
                  <a:pt x="20590" y="74240"/>
                </a:lnTo>
                <a:lnTo>
                  <a:pt x="20610" y="74240"/>
                </a:lnTo>
                <a:lnTo>
                  <a:pt x="20620" y="74250"/>
                </a:lnTo>
                <a:lnTo>
                  <a:pt x="20630" y="74260"/>
                </a:lnTo>
                <a:lnTo>
                  <a:pt x="20650" y="74270"/>
                </a:lnTo>
                <a:lnTo>
                  <a:pt x="20670" y="74290"/>
                </a:lnTo>
                <a:lnTo>
                  <a:pt x="20690" y="74290"/>
                </a:lnTo>
                <a:lnTo>
                  <a:pt x="20700" y="74300"/>
                </a:lnTo>
                <a:lnTo>
                  <a:pt x="20720" y="74300"/>
                </a:lnTo>
                <a:lnTo>
                  <a:pt x="20740" y="74310"/>
                </a:lnTo>
                <a:lnTo>
                  <a:pt x="20770" y="74310"/>
                </a:lnTo>
                <a:lnTo>
                  <a:pt x="20780" y="74320"/>
                </a:lnTo>
                <a:lnTo>
                  <a:pt x="20790" y="74330"/>
                </a:lnTo>
                <a:lnTo>
                  <a:pt x="20810" y="74340"/>
                </a:lnTo>
                <a:lnTo>
                  <a:pt x="20820" y="74350"/>
                </a:lnTo>
                <a:lnTo>
                  <a:pt x="20830" y="74350"/>
                </a:lnTo>
                <a:lnTo>
                  <a:pt x="20840" y="74350"/>
                </a:lnTo>
                <a:lnTo>
                  <a:pt x="20850" y="74360"/>
                </a:lnTo>
                <a:lnTo>
                  <a:pt x="20870" y="74380"/>
                </a:lnTo>
                <a:lnTo>
                  <a:pt x="20890" y="74390"/>
                </a:lnTo>
                <a:lnTo>
                  <a:pt x="20890" y="74400"/>
                </a:lnTo>
                <a:lnTo>
                  <a:pt x="20880" y="74410"/>
                </a:lnTo>
                <a:lnTo>
                  <a:pt x="20870" y="74410"/>
                </a:lnTo>
                <a:lnTo>
                  <a:pt x="20860" y="74410"/>
                </a:lnTo>
                <a:lnTo>
                  <a:pt x="20830" y="74420"/>
                </a:lnTo>
                <a:lnTo>
                  <a:pt x="20830" y="74430"/>
                </a:lnTo>
                <a:lnTo>
                  <a:pt x="20820" y="74440"/>
                </a:lnTo>
                <a:lnTo>
                  <a:pt x="20800" y="74460"/>
                </a:lnTo>
                <a:lnTo>
                  <a:pt x="20790" y="74470"/>
                </a:lnTo>
                <a:lnTo>
                  <a:pt x="20790" y="74480"/>
                </a:lnTo>
                <a:lnTo>
                  <a:pt x="20770" y="74490"/>
                </a:lnTo>
                <a:lnTo>
                  <a:pt x="20740" y="74510"/>
                </a:lnTo>
                <a:lnTo>
                  <a:pt x="20730" y="74520"/>
                </a:lnTo>
                <a:lnTo>
                  <a:pt x="20700" y="74530"/>
                </a:lnTo>
                <a:lnTo>
                  <a:pt x="20680" y="74540"/>
                </a:lnTo>
                <a:lnTo>
                  <a:pt x="20670" y="74540"/>
                </a:lnTo>
                <a:lnTo>
                  <a:pt x="20650" y="74550"/>
                </a:lnTo>
                <a:lnTo>
                  <a:pt x="20620" y="74570"/>
                </a:lnTo>
                <a:lnTo>
                  <a:pt x="20560" y="74600"/>
                </a:lnTo>
                <a:lnTo>
                  <a:pt x="20530" y="74610"/>
                </a:lnTo>
                <a:lnTo>
                  <a:pt x="20510" y="74620"/>
                </a:lnTo>
                <a:lnTo>
                  <a:pt x="20500" y="74630"/>
                </a:lnTo>
                <a:lnTo>
                  <a:pt x="20490" y="74650"/>
                </a:lnTo>
                <a:lnTo>
                  <a:pt x="20470" y="74700"/>
                </a:lnTo>
                <a:lnTo>
                  <a:pt x="20460" y="74710"/>
                </a:lnTo>
                <a:lnTo>
                  <a:pt x="20460" y="74720"/>
                </a:lnTo>
                <a:lnTo>
                  <a:pt x="20440" y="74730"/>
                </a:lnTo>
                <a:lnTo>
                  <a:pt x="20440" y="74750"/>
                </a:lnTo>
                <a:lnTo>
                  <a:pt x="20420" y="74770"/>
                </a:lnTo>
                <a:lnTo>
                  <a:pt x="20400" y="74800"/>
                </a:lnTo>
                <a:lnTo>
                  <a:pt x="20380" y="74820"/>
                </a:lnTo>
                <a:lnTo>
                  <a:pt x="20350" y="74840"/>
                </a:lnTo>
                <a:lnTo>
                  <a:pt x="20300" y="74860"/>
                </a:lnTo>
                <a:lnTo>
                  <a:pt x="20270" y="74870"/>
                </a:lnTo>
                <a:lnTo>
                  <a:pt x="20220" y="74880"/>
                </a:lnTo>
                <a:lnTo>
                  <a:pt x="20190" y="74880"/>
                </a:lnTo>
                <a:lnTo>
                  <a:pt x="20170" y="74880"/>
                </a:lnTo>
                <a:lnTo>
                  <a:pt x="20150" y="74880"/>
                </a:lnTo>
                <a:lnTo>
                  <a:pt x="20120" y="74880"/>
                </a:lnTo>
                <a:lnTo>
                  <a:pt x="20100" y="74870"/>
                </a:lnTo>
                <a:lnTo>
                  <a:pt x="20090" y="74870"/>
                </a:lnTo>
                <a:lnTo>
                  <a:pt x="20080" y="74870"/>
                </a:lnTo>
                <a:lnTo>
                  <a:pt x="20060" y="74860"/>
                </a:lnTo>
                <a:lnTo>
                  <a:pt x="20040" y="74850"/>
                </a:lnTo>
                <a:lnTo>
                  <a:pt x="20010" y="74830"/>
                </a:lnTo>
                <a:lnTo>
                  <a:pt x="19990" y="74820"/>
                </a:lnTo>
                <a:lnTo>
                  <a:pt x="19970" y="74810"/>
                </a:lnTo>
                <a:lnTo>
                  <a:pt x="19960" y="74810"/>
                </a:lnTo>
                <a:lnTo>
                  <a:pt x="19950" y="74810"/>
                </a:lnTo>
                <a:lnTo>
                  <a:pt x="19940" y="74810"/>
                </a:lnTo>
                <a:lnTo>
                  <a:pt x="19930" y="74810"/>
                </a:lnTo>
                <a:lnTo>
                  <a:pt x="19920" y="74800"/>
                </a:lnTo>
                <a:lnTo>
                  <a:pt x="19910" y="74800"/>
                </a:lnTo>
                <a:lnTo>
                  <a:pt x="19900" y="74800"/>
                </a:lnTo>
                <a:lnTo>
                  <a:pt x="19880" y="74800"/>
                </a:lnTo>
                <a:lnTo>
                  <a:pt x="19870" y="74810"/>
                </a:lnTo>
                <a:lnTo>
                  <a:pt x="19860" y="74810"/>
                </a:lnTo>
                <a:lnTo>
                  <a:pt x="19850" y="74810"/>
                </a:lnTo>
                <a:lnTo>
                  <a:pt x="19840" y="74810"/>
                </a:lnTo>
                <a:lnTo>
                  <a:pt x="19830" y="74810"/>
                </a:lnTo>
                <a:lnTo>
                  <a:pt x="19820" y="74810"/>
                </a:lnTo>
                <a:lnTo>
                  <a:pt x="19820" y="74790"/>
                </a:lnTo>
                <a:lnTo>
                  <a:pt x="19810" y="74780"/>
                </a:lnTo>
                <a:lnTo>
                  <a:pt x="19800" y="74770"/>
                </a:lnTo>
                <a:lnTo>
                  <a:pt x="19790" y="74770"/>
                </a:lnTo>
                <a:lnTo>
                  <a:pt x="19790" y="74760"/>
                </a:lnTo>
                <a:lnTo>
                  <a:pt x="19780" y="74760"/>
                </a:lnTo>
                <a:lnTo>
                  <a:pt x="19770" y="74760"/>
                </a:lnTo>
                <a:lnTo>
                  <a:pt x="19760" y="74760"/>
                </a:lnTo>
                <a:lnTo>
                  <a:pt x="19760" y="74750"/>
                </a:lnTo>
                <a:lnTo>
                  <a:pt x="19750" y="74750"/>
                </a:lnTo>
                <a:lnTo>
                  <a:pt x="19740" y="74750"/>
                </a:lnTo>
                <a:lnTo>
                  <a:pt x="19740" y="74740"/>
                </a:lnTo>
                <a:lnTo>
                  <a:pt x="19730" y="74730"/>
                </a:lnTo>
                <a:lnTo>
                  <a:pt x="19720" y="74730"/>
                </a:lnTo>
                <a:lnTo>
                  <a:pt x="19720" y="74710"/>
                </a:lnTo>
                <a:lnTo>
                  <a:pt x="19710" y="74700"/>
                </a:lnTo>
                <a:lnTo>
                  <a:pt x="19710" y="74680"/>
                </a:lnTo>
                <a:lnTo>
                  <a:pt x="19710" y="74670"/>
                </a:lnTo>
                <a:lnTo>
                  <a:pt x="19710" y="74660"/>
                </a:lnTo>
                <a:lnTo>
                  <a:pt x="19700" y="74650"/>
                </a:lnTo>
                <a:lnTo>
                  <a:pt x="19700" y="74640"/>
                </a:lnTo>
                <a:lnTo>
                  <a:pt x="19700" y="74630"/>
                </a:lnTo>
                <a:lnTo>
                  <a:pt x="19690" y="74620"/>
                </a:lnTo>
                <a:lnTo>
                  <a:pt x="19680" y="74610"/>
                </a:lnTo>
                <a:lnTo>
                  <a:pt x="19680" y="74590"/>
                </a:lnTo>
                <a:lnTo>
                  <a:pt x="19680" y="74580"/>
                </a:lnTo>
                <a:lnTo>
                  <a:pt x="19670" y="74570"/>
                </a:lnTo>
                <a:lnTo>
                  <a:pt x="19670" y="74560"/>
                </a:lnTo>
                <a:lnTo>
                  <a:pt x="19660" y="74540"/>
                </a:lnTo>
                <a:lnTo>
                  <a:pt x="19650" y="74530"/>
                </a:lnTo>
                <a:lnTo>
                  <a:pt x="19640" y="74530"/>
                </a:lnTo>
                <a:lnTo>
                  <a:pt x="19640" y="74520"/>
                </a:lnTo>
                <a:lnTo>
                  <a:pt x="19640" y="74510"/>
                </a:lnTo>
                <a:lnTo>
                  <a:pt x="19630" y="74510"/>
                </a:lnTo>
                <a:lnTo>
                  <a:pt x="19630" y="74500"/>
                </a:lnTo>
                <a:lnTo>
                  <a:pt x="19620" y="74500"/>
                </a:lnTo>
                <a:lnTo>
                  <a:pt x="19620" y="74490"/>
                </a:lnTo>
                <a:lnTo>
                  <a:pt x="19610" y="74490"/>
                </a:lnTo>
                <a:lnTo>
                  <a:pt x="19600" y="74480"/>
                </a:lnTo>
                <a:lnTo>
                  <a:pt x="19590" y="74480"/>
                </a:lnTo>
                <a:lnTo>
                  <a:pt x="19580" y="74470"/>
                </a:lnTo>
                <a:lnTo>
                  <a:pt x="19580" y="74460"/>
                </a:lnTo>
                <a:lnTo>
                  <a:pt x="19570" y="74450"/>
                </a:lnTo>
                <a:lnTo>
                  <a:pt x="19560" y="74440"/>
                </a:lnTo>
                <a:lnTo>
                  <a:pt x="19550" y="74430"/>
                </a:lnTo>
                <a:lnTo>
                  <a:pt x="19540" y="74430"/>
                </a:lnTo>
                <a:lnTo>
                  <a:pt x="19540" y="74420"/>
                </a:lnTo>
                <a:lnTo>
                  <a:pt x="19530" y="74410"/>
                </a:lnTo>
                <a:lnTo>
                  <a:pt x="19530" y="74400"/>
                </a:lnTo>
                <a:lnTo>
                  <a:pt x="19520" y="74370"/>
                </a:lnTo>
                <a:lnTo>
                  <a:pt x="19520" y="74350"/>
                </a:lnTo>
                <a:lnTo>
                  <a:pt x="19520" y="74340"/>
                </a:lnTo>
                <a:lnTo>
                  <a:pt x="19520" y="74330"/>
                </a:lnTo>
                <a:lnTo>
                  <a:pt x="19510" y="74320"/>
                </a:lnTo>
                <a:lnTo>
                  <a:pt x="19510" y="74310"/>
                </a:lnTo>
                <a:lnTo>
                  <a:pt x="19510" y="74300"/>
                </a:lnTo>
                <a:lnTo>
                  <a:pt x="19510" y="74290"/>
                </a:lnTo>
                <a:lnTo>
                  <a:pt x="19500" y="74280"/>
                </a:lnTo>
                <a:lnTo>
                  <a:pt x="19500" y="74270"/>
                </a:lnTo>
                <a:lnTo>
                  <a:pt x="19490" y="74260"/>
                </a:lnTo>
                <a:lnTo>
                  <a:pt x="19480" y="74260"/>
                </a:lnTo>
                <a:lnTo>
                  <a:pt x="19460" y="74270"/>
                </a:lnTo>
                <a:lnTo>
                  <a:pt x="19430" y="74280"/>
                </a:lnTo>
                <a:lnTo>
                  <a:pt x="19370" y="74310"/>
                </a:lnTo>
                <a:lnTo>
                  <a:pt x="19300" y="74340"/>
                </a:lnTo>
                <a:lnTo>
                  <a:pt x="19290" y="74340"/>
                </a:lnTo>
                <a:lnTo>
                  <a:pt x="19280" y="74340"/>
                </a:lnTo>
                <a:lnTo>
                  <a:pt x="19240" y="74360"/>
                </a:lnTo>
                <a:lnTo>
                  <a:pt x="19220" y="74360"/>
                </a:lnTo>
                <a:lnTo>
                  <a:pt x="19190" y="74380"/>
                </a:lnTo>
                <a:lnTo>
                  <a:pt x="19160" y="74390"/>
                </a:lnTo>
                <a:lnTo>
                  <a:pt x="19150" y="74390"/>
                </a:lnTo>
                <a:lnTo>
                  <a:pt x="19140" y="74380"/>
                </a:lnTo>
                <a:lnTo>
                  <a:pt x="19130" y="74370"/>
                </a:lnTo>
                <a:lnTo>
                  <a:pt x="19110" y="74370"/>
                </a:lnTo>
                <a:lnTo>
                  <a:pt x="19100" y="74350"/>
                </a:lnTo>
                <a:lnTo>
                  <a:pt x="19080" y="74350"/>
                </a:lnTo>
                <a:lnTo>
                  <a:pt x="19070" y="74340"/>
                </a:lnTo>
                <a:lnTo>
                  <a:pt x="19070" y="74320"/>
                </a:lnTo>
                <a:lnTo>
                  <a:pt x="19050" y="74310"/>
                </a:lnTo>
                <a:lnTo>
                  <a:pt x="19050" y="74300"/>
                </a:lnTo>
                <a:lnTo>
                  <a:pt x="19050" y="74280"/>
                </a:lnTo>
                <a:lnTo>
                  <a:pt x="19040" y="74270"/>
                </a:lnTo>
                <a:lnTo>
                  <a:pt x="19030" y="74270"/>
                </a:lnTo>
                <a:lnTo>
                  <a:pt x="19030" y="74260"/>
                </a:lnTo>
                <a:lnTo>
                  <a:pt x="19030" y="74250"/>
                </a:lnTo>
                <a:lnTo>
                  <a:pt x="19030" y="74240"/>
                </a:lnTo>
                <a:lnTo>
                  <a:pt x="19030" y="74220"/>
                </a:lnTo>
                <a:lnTo>
                  <a:pt x="19020" y="74210"/>
                </a:lnTo>
                <a:lnTo>
                  <a:pt x="19020" y="74200"/>
                </a:lnTo>
                <a:lnTo>
                  <a:pt x="19010" y="74200"/>
                </a:lnTo>
                <a:lnTo>
                  <a:pt x="19000" y="74210"/>
                </a:lnTo>
                <a:lnTo>
                  <a:pt x="18990" y="74210"/>
                </a:lnTo>
                <a:lnTo>
                  <a:pt x="18970" y="74220"/>
                </a:lnTo>
                <a:lnTo>
                  <a:pt x="18950" y="74230"/>
                </a:lnTo>
                <a:lnTo>
                  <a:pt x="18950" y="74240"/>
                </a:lnTo>
                <a:lnTo>
                  <a:pt x="18930" y="74240"/>
                </a:lnTo>
                <a:lnTo>
                  <a:pt x="18920" y="74240"/>
                </a:lnTo>
                <a:lnTo>
                  <a:pt x="18910" y="74250"/>
                </a:lnTo>
                <a:lnTo>
                  <a:pt x="18900" y="74250"/>
                </a:lnTo>
                <a:lnTo>
                  <a:pt x="18890" y="74240"/>
                </a:lnTo>
                <a:lnTo>
                  <a:pt x="18870" y="74230"/>
                </a:lnTo>
                <a:lnTo>
                  <a:pt x="18850" y="74240"/>
                </a:lnTo>
                <a:lnTo>
                  <a:pt x="18840" y="74240"/>
                </a:lnTo>
                <a:lnTo>
                  <a:pt x="18830" y="74230"/>
                </a:lnTo>
                <a:lnTo>
                  <a:pt x="18830" y="74220"/>
                </a:lnTo>
                <a:lnTo>
                  <a:pt x="18830" y="74210"/>
                </a:lnTo>
                <a:lnTo>
                  <a:pt x="18830" y="74200"/>
                </a:lnTo>
                <a:lnTo>
                  <a:pt x="18810" y="74190"/>
                </a:lnTo>
                <a:lnTo>
                  <a:pt x="18800" y="74200"/>
                </a:lnTo>
                <a:lnTo>
                  <a:pt x="18790" y="74200"/>
                </a:lnTo>
                <a:lnTo>
                  <a:pt x="18780" y="74200"/>
                </a:lnTo>
                <a:lnTo>
                  <a:pt x="18770" y="74200"/>
                </a:lnTo>
                <a:lnTo>
                  <a:pt x="18770" y="74190"/>
                </a:lnTo>
                <a:lnTo>
                  <a:pt x="18760" y="74190"/>
                </a:lnTo>
                <a:lnTo>
                  <a:pt x="18750" y="74190"/>
                </a:lnTo>
                <a:lnTo>
                  <a:pt x="18740" y="74190"/>
                </a:lnTo>
                <a:lnTo>
                  <a:pt x="18730" y="74180"/>
                </a:lnTo>
                <a:lnTo>
                  <a:pt x="18710" y="74180"/>
                </a:lnTo>
                <a:lnTo>
                  <a:pt x="18690" y="74170"/>
                </a:lnTo>
                <a:lnTo>
                  <a:pt x="18690" y="74160"/>
                </a:lnTo>
                <a:lnTo>
                  <a:pt x="18680" y="74150"/>
                </a:lnTo>
                <a:lnTo>
                  <a:pt x="18680" y="74140"/>
                </a:lnTo>
                <a:lnTo>
                  <a:pt x="18680" y="74130"/>
                </a:lnTo>
                <a:lnTo>
                  <a:pt x="18670" y="74130"/>
                </a:lnTo>
                <a:lnTo>
                  <a:pt x="18660" y="74120"/>
                </a:lnTo>
                <a:lnTo>
                  <a:pt x="18650" y="74120"/>
                </a:lnTo>
                <a:lnTo>
                  <a:pt x="18650" y="74130"/>
                </a:lnTo>
                <a:lnTo>
                  <a:pt x="18640" y="74130"/>
                </a:lnTo>
                <a:lnTo>
                  <a:pt x="18620" y="74110"/>
                </a:lnTo>
                <a:lnTo>
                  <a:pt x="18600" y="74090"/>
                </a:lnTo>
                <a:lnTo>
                  <a:pt x="18580" y="74090"/>
                </a:lnTo>
                <a:lnTo>
                  <a:pt x="18560" y="74100"/>
                </a:lnTo>
                <a:lnTo>
                  <a:pt x="18540" y="74100"/>
                </a:lnTo>
                <a:lnTo>
                  <a:pt x="18530" y="74090"/>
                </a:lnTo>
                <a:lnTo>
                  <a:pt x="18520" y="74070"/>
                </a:lnTo>
                <a:lnTo>
                  <a:pt x="18510" y="74070"/>
                </a:lnTo>
                <a:lnTo>
                  <a:pt x="18500" y="74080"/>
                </a:lnTo>
                <a:lnTo>
                  <a:pt x="18490" y="74080"/>
                </a:lnTo>
                <a:lnTo>
                  <a:pt x="18480" y="74080"/>
                </a:lnTo>
                <a:lnTo>
                  <a:pt x="18460" y="74070"/>
                </a:lnTo>
                <a:lnTo>
                  <a:pt x="18450" y="74070"/>
                </a:lnTo>
                <a:lnTo>
                  <a:pt x="18450" y="74060"/>
                </a:lnTo>
                <a:lnTo>
                  <a:pt x="18440" y="74050"/>
                </a:lnTo>
                <a:lnTo>
                  <a:pt x="18430" y="74050"/>
                </a:lnTo>
                <a:lnTo>
                  <a:pt x="18420" y="74050"/>
                </a:lnTo>
                <a:lnTo>
                  <a:pt x="18410" y="74050"/>
                </a:lnTo>
                <a:lnTo>
                  <a:pt x="18390" y="74040"/>
                </a:lnTo>
                <a:lnTo>
                  <a:pt x="18380" y="74040"/>
                </a:lnTo>
                <a:lnTo>
                  <a:pt x="18370" y="74040"/>
                </a:lnTo>
                <a:lnTo>
                  <a:pt x="18360" y="74040"/>
                </a:lnTo>
                <a:lnTo>
                  <a:pt x="18350" y="74040"/>
                </a:lnTo>
                <a:lnTo>
                  <a:pt x="18340" y="74030"/>
                </a:lnTo>
                <a:lnTo>
                  <a:pt x="18320" y="74030"/>
                </a:lnTo>
                <a:lnTo>
                  <a:pt x="18300" y="74010"/>
                </a:lnTo>
                <a:lnTo>
                  <a:pt x="18290" y="74000"/>
                </a:lnTo>
                <a:lnTo>
                  <a:pt x="18280" y="73990"/>
                </a:lnTo>
                <a:lnTo>
                  <a:pt x="18280" y="73970"/>
                </a:lnTo>
                <a:lnTo>
                  <a:pt x="18270" y="73970"/>
                </a:lnTo>
                <a:lnTo>
                  <a:pt x="18270" y="73960"/>
                </a:lnTo>
                <a:lnTo>
                  <a:pt x="18250" y="73950"/>
                </a:lnTo>
                <a:lnTo>
                  <a:pt x="18250" y="73940"/>
                </a:lnTo>
                <a:lnTo>
                  <a:pt x="18240" y="73940"/>
                </a:lnTo>
                <a:lnTo>
                  <a:pt x="18230" y="73940"/>
                </a:lnTo>
                <a:lnTo>
                  <a:pt x="18230" y="73930"/>
                </a:lnTo>
                <a:lnTo>
                  <a:pt x="18220" y="73920"/>
                </a:lnTo>
                <a:lnTo>
                  <a:pt x="18220" y="73910"/>
                </a:lnTo>
                <a:lnTo>
                  <a:pt x="18210" y="73900"/>
                </a:lnTo>
                <a:lnTo>
                  <a:pt x="18200" y="73890"/>
                </a:lnTo>
                <a:lnTo>
                  <a:pt x="18180" y="73880"/>
                </a:lnTo>
                <a:lnTo>
                  <a:pt x="18170" y="73880"/>
                </a:lnTo>
                <a:lnTo>
                  <a:pt x="18160" y="73870"/>
                </a:lnTo>
                <a:lnTo>
                  <a:pt x="18150" y="73860"/>
                </a:lnTo>
                <a:lnTo>
                  <a:pt x="18130" y="73860"/>
                </a:lnTo>
                <a:lnTo>
                  <a:pt x="18120" y="73860"/>
                </a:lnTo>
                <a:lnTo>
                  <a:pt x="18120" y="73850"/>
                </a:lnTo>
                <a:lnTo>
                  <a:pt x="18120" y="73840"/>
                </a:lnTo>
                <a:lnTo>
                  <a:pt x="18110" y="73850"/>
                </a:lnTo>
                <a:lnTo>
                  <a:pt x="18100" y="73850"/>
                </a:lnTo>
                <a:lnTo>
                  <a:pt x="18080" y="73860"/>
                </a:lnTo>
                <a:lnTo>
                  <a:pt x="18070" y="73850"/>
                </a:lnTo>
                <a:lnTo>
                  <a:pt x="18060" y="73850"/>
                </a:lnTo>
                <a:lnTo>
                  <a:pt x="18050" y="73840"/>
                </a:lnTo>
                <a:lnTo>
                  <a:pt x="18040" y="73850"/>
                </a:lnTo>
                <a:lnTo>
                  <a:pt x="18030" y="73850"/>
                </a:lnTo>
                <a:lnTo>
                  <a:pt x="18010" y="73850"/>
                </a:lnTo>
                <a:lnTo>
                  <a:pt x="18000" y="73840"/>
                </a:lnTo>
                <a:lnTo>
                  <a:pt x="17990" y="73830"/>
                </a:lnTo>
                <a:lnTo>
                  <a:pt x="17990" y="73820"/>
                </a:lnTo>
                <a:lnTo>
                  <a:pt x="17990" y="73810"/>
                </a:lnTo>
                <a:lnTo>
                  <a:pt x="17990" y="73800"/>
                </a:lnTo>
                <a:lnTo>
                  <a:pt x="17980" y="73800"/>
                </a:lnTo>
                <a:lnTo>
                  <a:pt x="17950" y="73820"/>
                </a:lnTo>
                <a:lnTo>
                  <a:pt x="17940" y="73830"/>
                </a:lnTo>
                <a:lnTo>
                  <a:pt x="17930" y="73830"/>
                </a:lnTo>
                <a:lnTo>
                  <a:pt x="17920" y="73820"/>
                </a:lnTo>
                <a:lnTo>
                  <a:pt x="17910" y="73810"/>
                </a:lnTo>
                <a:lnTo>
                  <a:pt x="17900" y="73800"/>
                </a:lnTo>
                <a:lnTo>
                  <a:pt x="17890" y="73790"/>
                </a:lnTo>
                <a:lnTo>
                  <a:pt x="17890" y="73780"/>
                </a:lnTo>
                <a:lnTo>
                  <a:pt x="17880" y="73770"/>
                </a:lnTo>
                <a:lnTo>
                  <a:pt x="17860" y="73770"/>
                </a:lnTo>
                <a:lnTo>
                  <a:pt x="17850" y="73760"/>
                </a:lnTo>
                <a:lnTo>
                  <a:pt x="17840" y="73760"/>
                </a:lnTo>
                <a:lnTo>
                  <a:pt x="17830" y="73770"/>
                </a:lnTo>
                <a:lnTo>
                  <a:pt x="17820" y="73770"/>
                </a:lnTo>
                <a:lnTo>
                  <a:pt x="17800" y="73770"/>
                </a:lnTo>
                <a:lnTo>
                  <a:pt x="17770" y="73780"/>
                </a:lnTo>
                <a:lnTo>
                  <a:pt x="17750" y="73790"/>
                </a:lnTo>
                <a:lnTo>
                  <a:pt x="17720" y="73800"/>
                </a:lnTo>
                <a:lnTo>
                  <a:pt x="17700" y="73790"/>
                </a:lnTo>
                <a:lnTo>
                  <a:pt x="17690" y="73790"/>
                </a:lnTo>
                <a:lnTo>
                  <a:pt x="17670" y="73790"/>
                </a:lnTo>
                <a:lnTo>
                  <a:pt x="17660" y="73800"/>
                </a:lnTo>
                <a:lnTo>
                  <a:pt x="17640" y="73810"/>
                </a:lnTo>
                <a:lnTo>
                  <a:pt x="17630" y="73810"/>
                </a:lnTo>
                <a:lnTo>
                  <a:pt x="17620" y="73820"/>
                </a:lnTo>
                <a:lnTo>
                  <a:pt x="17600" y="73830"/>
                </a:lnTo>
                <a:lnTo>
                  <a:pt x="17570" y="73830"/>
                </a:lnTo>
                <a:lnTo>
                  <a:pt x="17550" y="73840"/>
                </a:lnTo>
                <a:lnTo>
                  <a:pt x="17540" y="73850"/>
                </a:lnTo>
                <a:lnTo>
                  <a:pt x="17530" y="73850"/>
                </a:lnTo>
                <a:lnTo>
                  <a:pt x="17520" y="73850"/>
                </a:lnTo>
                <a:lnTo>
                  <a:pt x="17510" y="73850"/>
                </a:lnTo>
                <a:lnTo>
                  <a:pt x="17490" y="73850"/>
                </a:lnTo>
                <a:lnTo>
                  <a:pt x="17480" y="73860"/>
                </a:lnTo>
                <a:lnTo>
                  <a:pt x="17470" y="73870"/>
                </a:lnTo>
                <a:lnTo>
                  <a:pt x="17440" y="73890"/>
                </a:lnTo>
                <a:lnTo>
                  <a:pt x="17410" y="73930"/>
                </a:lnTo>
                <a:lnTo>
                  <a:pt x="17400" y="73940"/>
                </a:lnTo>
                <a:lnTo>
                  <a:pt x="17390" y="73940"/>
                </a:lnTo>
                <a:lnTo>
                  <a:pt x="17380" y="73940"/>
                </a:lnTo>
                <a:lnTo>
                  <a:pt x="17370" y="73940"/>
                </a:lnTo>
                <a:lnTo>
                  <a:pt x="17360" y="73940"/>
                </a:lnTo>
                <a:lnTo>
                  <a:pt x="17350" y="73940"/>
                </a:lnTo>
                <a:lnTo>
                  <a:pt x="17350" y="73930"/>
                </a:lnTo>
                <a:lnTo>
                  <a:pt x="17340" y="73930"/>
                </a:lnTo>
                <a:lnTo>
                  <a:pt x="17330" y="73930"/>
                </a:lnTo>
                <a:lnTo>
                  <a:pt x="17330" y="73920"/>
                </a:lnTo>
                <a:lnTo>
                  <a:pt x="17320" y="73920"/>
                </a:lnTo>
                <a:lnTo>
                  <a:pt x="17320" y="73930"/>
                </a:lnTo>
                <a:lnTo>
                  <a:pt x="17310" y="73940"/>
                </a:lnTo>
                <a:lnTo>
                  <a:pt x="17310" y="73950"/>
                </a:lnTo>
                <a:lnTo>
                  <a:pt x="17300" y="73960"/>
                </a:lnTo>
                <a:lnTo>
                  <a:pt x="17290" y="73960"/>
                </a:lnTo>
                <a:lnTo>
                  <a:pt x="17280" y="73960"/>
                </a:lnTo>
                <a:lnTo>
                  <a:pt x="17270" y="73970"/>
                </a:lnTo>
                <a:lnTo>
                  <a:pt x="17270" y="73960"/>
                </a:lnTo>
                <a:lnTo>
                  <a:pt x="17260" y="73950"/>
                </a:lnTo>
                <a:lnTo>
                  <a:pt x="17250" y="73940"/>
                </a:lnTo>
                <a:lnTo>
                  <a:pt x="17240" y="73930"/>
                </a:lnTo>
                <a:lnTo>
                  <a:pt x="17240" y="73920"/>
                </a:lnTo>
                <a:lnTo>
                  <a:pt x="17240" y="73910"/>
                </a:lnTo>
                <a:lnTo>
                  <a:pt x="17230" y="73910"/>
                </a:lnTo>
                <a:lnTo>
                  <a:pt x="17230" y="73900"/>
                </a:lnTo>
                <a:lnTo>
                  <a:pt x="17230" y="73890"/>
                </a:lnTo>
                <a:lnTo>
                  <a:pt x="17220" y="73880"/>
                </a:lnTo>
                <a:lnTo>
                  <a:pt x="17220" y="73870"/>
                </a:lnTo>
                <a:lnTo>
                  <a:pt x="17210" y="73870"/>
                </a:lnTo>
                <a:lnTo>
                  <a:pt x="17210" y="73860"/>
                </a:lnTo>
                <a:lnTo>
                  <a:pt x="17210" y="73850"/>
                </a:lnTo>
                <a:lnTo>
                  <a:pt x="17210" y="73840"/>
                </a:lnTo>
                <a:lnTo>
                  <a:pt x="17200" y="73830"/>
                </a:lnTo>
                <a:lnTo>
                  <a:pt x="17190" y="73820"/>
                </a:lnTo>
                <a:lnTo>
                  <a:pt x="17180" y="73810"/>
                </a:lnTo>
                <a:lnTo>
                  <a:pt x="17170" y="73810"/>
                </a:lnTo>
                <a:lnTo>
                  <a:pt x="17170" y="73800"/>
                </a:lnTo>
                <a:lnTo>
                  <a:pt x="17180" y="73800"/>
                </a:lnTo>
                <a:lnTo>
                  <a:pt x="17170" y="73790"/>
                </a:lnTo>
                <a:lnTo>
                  <a:pt x="17160" y="73780"/>
                </a:lnTo>
                <a:lnTo>
                  <a:pt x="17150" y="73770"/>
                </a:lnTo>
                <a:lnTo>
                  <a:pt x="17140" y="73780"/>
                </a:lnTo>
                <a:lnTo>
                  <a:pt x="17130" y="73760"/>
                </a:lnTo>
                <a:lnTo>
                  <a:pt x="17120" y="73760"/>
                </a:lnTo>
                <a:lnTo>
                  <a:pt x="17120" y="73750"/>
                </a:lnTo>
                <a:lnTo>
                  <a:pt x="17120" y="73740"/>
                </a:lnTo>
                <a:lnTo>
                  <a:pt x="17110" y="73750"/>
                </a:lnTo>
                <a:lnTo>
                  <a:pt x="17110" y="73740"/>
                </a:lnTo>
                <a:lnTo>
                  <a:pt x="17100" y="73730"/>
                </a:lnTo>
                <a:lnTo>
                  <a:pt x="17090" y="73730"/>
                </a:lnTo>
                <a:lnTo>
                  <a:pt x="17070" y="73730"/>
                </a:lnTo>
                <a:lnTo>
                  <a:pt x="17070" y="73720"/>
                </a:lnTo>
                <a:lnTo>
                  <a:pt x="17070" y="73710"/>
                </a:lnTo>
                <a:lnTo>
                  <a:pt x="17050" y="73700"/>
                </a:lnTo>
                <a:lnTo>
                  <a:pt x="17050" y="73690"/>
                </a:lnTo>
                <a:lnTo>
                  <a:pt x="17040" y="73690"/>
                </a:lnTo>
                <a:lnTo>
                  <a:pt x="17030" y="73680"/>
                </a:lnTo>
                <a:lnTo>
                  <a:pt x="17020" y="73680"/>
                </a:lnTo>
                <a:lnTo>
                  <a:pt x="17010" y="73680"/>
                </a:lnTo>
                <a:lnTo>
                  <a:pt x="17000" y="73660"/>
                </a:lnTo>
                <a:lnTo>
                  <a:pt x="16990" y="73650"/>
                </a:lnTo>
                <a:lnTo>
                  <a:pt x="16970" y="73640"/>
                </a:lnTo>
                <a:lnTo>
                  <a:pt x="16970" y="73630"/>
                </a:lnTo>
                <a:lnTo>
                  <a:pt x="16960" y="73620"/>
                </a:lnTo>
                <a:lnTo>
                  <a:pt x="16950" y="73620"/>
                </a:lnTo>
                <a:lnTo>
                  <a:pt x="16940" y="73610"/>
                </a:lnTo>
                <a:lnTo>
                  <a:pt x="16930" y="73610"/>
                </a:lnTo>
                <a:lnTo>
                  <a:pt x="16920" y="73610"/>
                </a:lnTo>
                <a:lnTo>
                  <a:pt x="16920" y="73620"/>
                </a:lnTo>
                <a:lnTo>
                  <a:pt x="16910" y="73620"/>
                </a:lnTo>
                <a:lnTo>
                  <a:pt x="16900" y="73620"/>
                </a:lnTo>
                <a:lnTo>
                  <a:pt x="16890" y="73620"/>
                </a:lnTo>
                <a:lnTo>
                  <a:pt x="16880" y="73620"/>
                </a:lnTo>
                <a:lnTo>
                  <a:pt x="16870" y="73620"/>
                </a:lnTo>
                <a:lnTo>
                  <a:pt x="16860" y="73620"/>
                </a:lnTo>
                <a:lnTo>
                  <a:pt x="16850" y="73610"/>
                </a:lnTo>
                <a:lnTo>
                  <a:pt x="16850" y="73600"/>
                </a:lnTo>
                <a:lnTo>
                  <a:pt x="16850" y="73590"/>
                </a:lnTo>
                <a:lnTo>
                  <a:pt x="16860" y="73560"/>
                </a:lnTo>
                <a:lnTo>
                  <a:pt x="16870" y="73540"/>
                </a:lnTo>
                <a:lnTo>
                  <a:pt x="16880" y="73510"/>
                </a:lnTo>
                <a:lnTo>
                  <a:pt x="16890" y="73480"/>
                </a:lnTo>
                <a:lnTo>
                  <a:pt x="16900" y="73480"/>
                </a:lnTo>
                <a:lnTo>
                  <a:pt x="16900" y="73450"/>
                </a:lnTo>
                <a:lnTo>
                  <a:pt x="16900" y="73420"/>
                </a:lnTo>
                <a:lnTo>
                  <a:pt x="16910" y="73390"/>
                </a:lnTo>
                <a:lnTo>
                  <a:pt x="16910" y="73350"/>
                </a:lnTo>
                <a:lnTo>
                  <a:pt x="16910" y="73310"/>
                </a:lnTo>
                <a:lnTo>
                  <a:pt x="16910" y="73290"/>
                </a:lnTo>
                <a:lnTo>
                  <a:pt x="16910" y="73250"/>
                </a:lnTo>
                <a:lnTo>
                  <a:pt x="16910" y="73220"/>
                </a:lnTo>
                <a:lnTo>
                  <a:pt x="16910" y="73210"/>
                </a:lnTo>
                <a:lnTo>
                  <a:pt x="16920" y="73210"/>
                </a:lnTo>
                <a:lnTo>
                  <a:pt x="16930" y="73200"/>
                </a:lnTo>
                <a:lnTo>
                  <a:pt x="16940" y="73200"/>
                </a:lnTo>
                <a:lnTo>
                  <a:pt x="16950" y="73160"/>
                </a:lnTo>
                <a:lnTo>
                  <a:pt x="16960" y="73160"/>
                </a:lnTo>
                <a:lnTo>
                  <a:pt x="16960" y="73150"/>
                </a:lnTo>
                <a:lnTo>
                  <a:pt x="16960" y="73140"/>
                </a:lnTo>
                <a:lnTo>
                  <a:pt x="16960" y="73130"/>
                </a:lnTo>
                <a:lnTo>
                  <a:pt x="16970" y="73120"/>
                </a:lnTo>
                <a:lnTo>
                  <a:pt x="16980" y="73100"/>
                </a:lnTo>
                <a:lnTo>
                  <a:pt x="16980" y="73080"/>
                </a:lnTo>
                <a:lnTo>
                  <a:pt x="16980" y="73070"/>
                </a:lnTo>
                <a:lnTo>
                  <a:pt x="17000" y="73020"/>
                </a:lnTo>
                <a:lnTo>
                  <a:pt x="17010" y="73000"/>
                </a:lnTo>
                <a:lnTo>
                  <a:pt x="17020" y="72960"/>
                </a:lnTo>
                <a:lnTo>
                  <a:pt x="17020" y="72950"/>
                </a:lnTo>
                <a:lnTo>
                  <a:pt x="17030" y="72940"/>
                </a:lnTo>
                <a:lnTo>
                  <a:pt x="17040" y="72900"/>
                </a:lnTo>
                <a:lnTo>
                  <a:pt x="17040" y="72890"/>
                </a:lnTo>
                <a:lnTo>
                  <a:pt x="17050" y="72870"/>
                </a:lnTo>
                <a:lnTo>
                  <a:pt x="17060" y="72840"/>
                </a:lnTo>
                <a:lnTo>
                  <a:pt x="17080" y="72760"/>
                </a:lnTo>
                <a:lnTo>
                  <a:pt x="17090" y="72740"/>
                </a:lnTo>
                <a:lnTo>
                  <a:pt x="17100" y="72720"/>
                </a:lnTo>
                <a:lnTo>
                  <a:pt x="17110" y="72690"/>
                </a:lnTo>
                <a:lnTo>
                  <a:pt x="17120" y="72630"/>
                </a:lnTo>
                <a:lnTo>
                  <a:pt x="17140" y="72590"/>
                </a:lnTo>
                <a:lnTo>
                  <a:pt x="17150" y="72560"/>
                </a:lnTo>
                <a:lnTo>
                  <a:pt x="17160" y="72530"/>
                </a:lnTo>
                <a:lnTo>
                  <a:pt x="17160" y="72510"/>
                </a:lnTo>
                <a:lnTo>
                  <a:pt x="17170" y="72510"/>
                </a:lnTo>
                <a:lnTo>
                  <a:pt x="17170" y="72500"/>
                </a:lnTo>
                <a:lnTo>
                  <a:pt x="17170" y="72490"/>
                </a:lnTo>
                <a:lnTo>
                  <a:pt x="17180" y="72470"/>
                </a:lnTo>
                <a:lnTo>
                  <a:pt x="17210" y="72380"/>
                </a:lnTo>
                <a:lnTo>
                  <a:pt x="17210" y="72360"/>
                </a:lnTo>
                <a:lnTo>
                  <a:pt x="17220" y="72330"/>
                </a:lnTo>
                <a:lnTo>
                  <a:pt x="17240" y="72290"/>
                </a:lnTo>
                <a:lnTo>
                  <a:pt x="17240" y="72260"/>
                </a:lnTo>
                <a:lnTo>
                  <a:pt x="17250" y="72260"/>
                </a:lnTo>
                <a:lnTo>
                  <a:pt x="17260" y="72210"/>
                </a:lnTo>
                <a:lnTo>
                  <a:pt x="17270" y="72190"/>
                </a:lnTo>
                <a:lnTo>
                  <a:pt x="17280" y="72150"/>
                </a:lnTo>
                <a:lnTo>
                  <a:pt x="17300" y="72100"/>
                </a:lnTo>
                <a:lnTo>
                  <a:pt x="17320" y="72040"/>
                </a:lnTo>
                <a:lnTo>
                  <a:pt x="17320" y="72010"/>
                </a:lnTo>
                <a:lnTo>
                  <a:pt x="17330" y="72010"/>
                </a:lnTo>
                <a:lnTo>
                  <a:pt x="17340" y="71970"/>
                </a:lnTo>
                <a:lnTo>
                  <a:pt x="17340" y="71960"/>
                </a:lnTo>
                <a:lnTo>
                  <a:pt x="17350" y="71950"/>
                </a:lnTo>
                <a:lnTo>
                  <a:pt x="17350" y="71940"/>
                </a:lnTo>
                <a:lnTo>
                  <a:pt x="17360" y="71900"/>
                </a:lnTo>
                <a:lnTo>
                  <a:pt x="17360" y="71890"/>
                </a:lnTo>
                <a:lnTo>
                  <a:pt x="17370" y="71890"/>
                </a:lnTo>
                <a:lnTo>
                  <a:pt x="17370" y="71870"/>
                </a:lnTo>
                <a:lnTo>
                  <a:pt x="17380" y="71840"/>
                </a:lnTo>
                <a:lnTo>
                  <a:pt x="17390" y="71800"/>
                </a:lnTo>
                <a:lnTo>
                  <a:pt x="17410" y="71760"/>
                </a:lnTo>
                <a:lnTo>
                  <a:pt x="17410" y="71750"/>
                </a:lnTo>
                <a:lnTo>
                  <a:pt x="17410" y="71740"/>
                </a:lnTo>
                <a:lnTo>
                  <a:pt x="17420" y="71700"/>
                </a:lnTo>
                <a:lnTo>
                  <a:pt x="17430" y="71690"/>
                </a:lnTo>
                <a:lnTo>
                  <a:pt x="17440" y="71660"/>
                </a:lnTo>
                <a:lnTo>
                  <a:pt x="17460" y="71590"/>
                </a:lnTo>
                <a:lnTo>
                  <a:pt x="17470" y="71590"/>
                </a:lnTo>
                <a:lnTo>
                  <a:pt x="17480" y="71550"/>
                </a:lnTo>
                <a:lnTo>
                  <a:pt x="17480" y="71540"/>
                </a:lnTo>
                <a:lnTo>
                  <a:pt x="17480" y="71530"/>
                </a:lnTo>
                <a:lnTo>
                  <a:pt x="17500" y="71480"/>
                </a:lnTo>
                <a:lnTo>
                  <a:pt x="17510" y="71450"/>
                </a:lnTo>
                <a:lnTo>
                  <a:pt x="17510" y="71440"/>
                </a:lnTo>
                <a:lnTo>
                  <a:pt x="17520" y="71430"/>
                </a:lnTo>
                <a:lnTo>
                  <a:pt x="17520" y="71400"/>
                </a:lnTo>
                <a:lnTo>
                  <a:pt x="17530" y="71390"/>
                </a:lnTo>
                <a:lnTo>
                  <a:pt x="17540" y="71350"/>
                </a:lnTo>
                <a:lnTo>
                  <a:pt x="17550" y="71320"/>
                </a:lnTo>
                <a:lnTo>
                  <a:pt x="17560" y="71280"/>
                </a:lnTo>
                <a:lnTo>
                  <a:pt x="17560" y="71270"/>
                </a:lnTo>
                <a:lnTo>
                  <a:pt x="17560" y="71260"/>
                </a:lnTo>
                <a:lnTo>
                  <a:pt x="17570" y="71240"/>
                </a:lnTo>
                <a:lnTo>
                  <a:pt x="17570" y="71220"/>
                </a:lnTo>
                <a:lnTo>
                  <a:pt x="17570" y="71200"/>
                </a:lnTo>
                <a:lnTo>
                  <a:pt x="17570" y="71180"/>
                </a:lnTo>
                <a:lnTo>
                  <a:pt x="17570" y="71170"/>
                </a:lnTo>
                <a:lnTo>
                  <a:pt x="17560" y="71160"/>
                </a:lnTo>
                <a:lnTo>
                  <a:pt x="17560" y="71150"/>
                </a:lnTo>
                <a:lnTo>
                  <a:pt x="17560" y="71140"/>
                </a:lnTo>
                <a:lnTo>
                  <a:pt x="17550" y="71130"/>
                </a:lnTo>
                <a:lnTo>
                  <a:pt x="17540" y="71120"/>
                </a:lnTo>
                <a:lnTo>
                  <a:pt x="17530" y="71110"/>
                </a:lnTo>
                <a:lnTo>
                  <a:pt x="17530" y="71090"/>
                </a:lnTo>
                <a:lnTo>
                  <a:pt x="17530" y="71070"/>
                </a:lnTo>
                <a:lnTo>
                  <a:pt x="17530" y="71050"/>
                </a:lnTo>
                <a:lnTo>
                  <a:pt x="17530" y="71040"/>
                </a:lnTo>
                <a:lnTo>
                  <a:pt x="17540" y="71040"/>
                </a:lnTo>
                <a:lnTo>
                  <a:pt x="17540" y="71030"/>
                </a:lnTo>
                <a:lnTo>
                  <a:pt x="17540" y="71010"/>
                </a:lnTo>
                <a:lnTo>
                  <a:pt x="17530" y="71000"/>
                </a:lnTo>
                <a:lnTo>
                  <a:pt x="17530" y="70990"/>
                </a:lnTo>
                <a:lnTo>
                  <a:pt x="17530" y="70980"/>
                </a:lnTo>
                <a:lnTo>
                  <a:pt x="17530" y="70970"/>
                </a:lnTo>
                <a:lnTo>
                  <a:pt x="17530" y="70950"/>
                </a:lnTo>
                <a:lnTo>
                  <a:pt x="17540" y="70930"/>
                </a:lnTo>
                <a:lnTo>
                  <a:pt x="17540" y="70920"/>
                </a:lnTo>
                <a:lnTo>
                  <a:pt x="17540" y="70910"/>
                </a:lnTo>
                <a:lnTo>
                  <a:pt x="17550" y="70900"/>
                </a:lnTo>
                <a:lnTo>
                  <a:pt x="17560" y="70890"/>
                </a:lnTo>
                <a:lnTo>
                  <a:pt x="17570" y="70880"/>
                </a:lnTo>
                <a:lnTo>
                  <a:pt x="17580" y="70880"/>
                </a:lnTo>
                <a:lnTo>
                  <a:pt x="17580" y="70870"/>
                </a:lnTo>
                <a:lnTo>
                  <a:pt x="17580" y="70860"/>
                </a:lnTo>
                <a:lnTo>
                  <a:pt x="17580" y="70850"/>
                </a:lnTo>
                <a:lnTo>
                  <a:pt x="17580" y="70840"/>
                </a:lnTo>
                <a:lnTo>
                  <a:pt x="17590" y="70830"/>
                </a:lnTo>
                <a:lnTo>
                  <a:pt x="17600" y="70820"/>
                </a:lnTo>
                <a:lnTo>
                  <a:pt x="17600" y="70810"/>
                </a:lnTo>
                <a:lnTo>
                  <a:pt x="17600" y="70800"/>
                </a:lnTo>
                <a:lnTo>
                  <a:pt x="17600" y="70790"/>
                </a:lnTo>
                <a:lnTo>
                  <a:pt x="17590" y="70790"/>
                </a:lnTo>
                <a:lnTo>
                  <a:pt x="17600" y="70780"/>
                </a:lnTo>
                <a:lnTo>
                  <a:pt x="17600" y="70770"/>
                </a:lnTo>
                <a:lnTo>
                  <a:pt x="17590" y="70760"/>
                </a:lnTo>
                <a:lnTo>
                  <a:pt x="17590" y="70750"/>
                </a:lnTo>
                <a:lnTo>
                  <a:pt x="17590" y="70740"/>
                </a:lnTo>
                <a:lnTo>
                  <a:pt x="17600" y="70740"/>
                </a:lnTo>
                <a:lnTo>
                  <a:pt x="17600" y="70720"/>
                </a:lnTo>
                <a:lnTo>
                  <a:pt x="17600" y="70710"/>
                </a:lnTo>
                <a:lnTo>
                  <a:pt x="17600" y="70700"/>
                </a:lnTo>
                <a:lnTo>
                  <a:pt x="17610" y="70700"/>
                </a:lnTo>
                <a:lnTo>
                  <a:pt x="17610" y="70690"/>
                </a:lnTo>
                <a:lnTo>
                  <a:pt x="17610" y="70680"/>
                </a:lnTo>
                <a:lnTo>
                  <a:pt x="17620" y="70670"/>
                </a:lnTo>
                <a:lnTo>
                  <a:pt x="17630" y="70660"/>
                </a:lnTo>
                <a:lnTo>
                  <a:pt x="17630" y="70650"/>
                </a:lnTo>
                <a:lnTo>
                  <a:pt x="17630" y="70640"/>
                </a:lnTo>
                <a:lnTo>
                  <a:pt x="17640" y="70640"/>
                </a:lnTo>
                <a:lnTo>
                  <a:pt x="17650" y="70630"/>
                </a:lnTo>
                <a:lnTo>
                  <a:pt x="17660" y="70620"/>
                </a:lnTo>
                <a:lnTo>
                  <a:pt x="17670" y="70610"/>
                </a:lnTo>
                <a:lnTo>
                  <a:pt x="17680" y="70600"/>
                </a:lnTo>
                <a:lnTo>
                  <a:pt x="17680" y="70590"/>
                </a:lnTo>
                <a:lnTo>
                  <a:pt x="17680" y="70580"/>
                </a:lnTo>
                <a:lnTo>
                  <a:pt x="17670" y="70580"/>
                </a:lnTo>
                <a:lnTo>
                  <a:pt x="17670" y="70570"/>
                </a:lnTo>
                <a:lnTo>
                  <a:pt x="17670" y="70560"/>
                </a:lnTo>
                <a:lnTo>
                  <a:pt x="17680" y="70560"/>
                </a:lnTo>
                <a:lnTo>
                  <a:pt x="17680" y="70550"/>
                </a:lnTo>
                <a:lnTo>
                  <a:pt x="17680" y="70540"/>
                </a:lnTo>
                <a:lnTo>
                  <a:pt x="17680" y="70530"/>
                </a:lnTo>
                <a:lnTo>
                  <a:pt x="17690" y="70520"/>
                </a:lnTo>
                <a:lnTo>
                  <a:pt x="17690" y="70500"/>
                </a:lnTo>
                <a:lnTo>
                  <a:pt x="17690" y="70490"/>
                </a:lnTo>
                <a:lnTo>
                  <a:pt x="17700" y="70480"/>
                </a:lnTo>
                <a:lnTo>
                  <a:pt x="17700" y="70470"/>
                </a:lnTo>
                <a:lnTo>
                  <a:pt x="17700" y="70460"/>
                </a:lnTo>
                <a:lnTo>
                  <a:pt x="17710" y="70450"/>
                </a:lnTo>
                <a:lnTo>
                  <a:pt x="17710" y="70440"/>
                </a:lnTo>
                <a:lnTo>
                  <a:pt x="17710" y="70430"/>
                </a:lnTo>
                <a:lnTo>
                  <a:pt x="17720" y="70420"/>
                </a:lnTo>
                <a:lnTo>
                  <a:pt x="17720" y="70410"/>
                </a:lnTo>
                <a:lnTo>
                  <a:pt x="17720" y="70400"/>
                </a:lnTo>
                <a:lnTo>
                  <a:pt x="17720" y="70390"/>
                </a:lnTo>
                <a:lnTo>
                  <a:pt x="17720" y="70380"/>
                </a:lnTo>
                <a:lnTo>
                  <a:pt x="17710" y="70370"/>
                </a:lnTo>
                <a:lnTo>
                  <a:pt x="17720" y="70360"/>
                </a:lnTo>
                <a:lnTo>
                  <a:pt x="17720" y="70350"/>
                </a:lnTo>
                <a:lnTo>
                  <a:pt x="17720" y="70340"/>
                </a:lnTo>
                <a:lnTo>
                  <a:pt x="17720" y="70330"/>
                </a:lnTo>
                <a:lnTo>
                  <a:pt x="17720" y="70320"/>
                </a:lnTo>
                <a:lnTo>
                  <a:pt x="17730" y="70310"/>
                </a:lnTo>
                <a:lnTo>
                  <a:pt x="17730" y="70300"/>
                </a:lnTo>
                <a:lnTo>
                  <a:pt x="17730" y="70290"/>
                </a:lnTo>
                <a:lnTo>
                  <a:pt x="17740" y="70290"/>
                </a:lnTo>
                <a:lnTo>
                  <a:pt x="17750" y="70280"/>
                </a:lnTo>
                <a:lnTo>
                  <a:pt x="17750" y="70270"/>
                </a:lnTo>
                <a:lnTo>
                  <a:pt x="17760" y="70260"/>
                </a:lnTo>
                <a:lnTo>
                  <a:pt x="17760" y="70250"/>
                </a:lnTo>
                <a:lnTo>
                  <a:pt x="17760" y="70240"/>
                </a:lnTo>
                <a:lnTo>
                  <a:pt x="17760" y="70230"/>
                </a:lnTo>
                <a:lnTo>
                  <a:pt x="17770" y="70220"/>
                </a:lnTo>
                <a:lnTo>
                  <a:pt x="17770" y="70210"/>
                </a:lnTo>
                <a:lnTo>
                  <a:pt x="17770" y="70200"/>
                </a:lnTo>
                <a:lnTo>
                  <a:pt x="17780" y="70190"/>
                </a:lnTo>
                <a:lnTo>
                  <a:pt x="17780" y="70180"/>
                </a:lnTo>
                <a:lnTo>
                  <a:pt x="17780" y="70170"/>
                </a:lnTo>
                <a:lnTo>
                  <a:pt x="17770" y="70160"/>
                </a:lnTo>
                <a:lnTo>
                  <a:pt x="17760" y="70150"/>
                </a:lnTo>
                <a:lnTo>
                  <a:pt x="17750" y="70150"/>
                </a:lnTo>
                <a:lnTo>
                  <a:pt x="17750" y="70140"/>
                </a:lnTo>
                <a:lnTo>
                  <a:pt x="17740" y="70140"/>
                </a:lnTo>
                <a:lnTo>
                  <a:pt x="17730" y="70140"/>
                </a:lnTo>
                <a:lnTo>
                  <a:pt x="17730" y="70150"/>
                </a:lnTo>
                <a:lnTo>
                  <a:pt x="17720" y="70150"/>
                </a:lnTo>
                <a:lnTo>
                  <a:pt x="17720" y="70140"/>
                </a:lnTo>
                <a:lnTo>
                  <a:pt x="17720" y="70130"/>
                </a:lnTo>
                <a:lnTo>
                  <a:pt x="17720" y="70120"/>
                </a:lnTo>
                <a:lnTo>
                  <a:pt x="17720" y="70110"/>
                </a:lnTo>
                <a:lnTo>
                  <a:pt x="17720" y="70100"/>
                </a:lnTo>
                <a:lnTo>
                  <a:pt x="17720" y="70090"/>
                </a:lnTo>
                <a:lnTo>
                  <a:pt x="17720" y="70080"/>
                </a:lnTo>
                <a:lnTo>
                  <a:pt x="17710" y="70080"/>
                </a:lnTo>
                <a:lnTo>
                  <a:pt x="17710" y="70070"/>
                </a:lnTo>
                <a:lnTo>
                  <a:pt x="17700" y="70060"/>
                </a:lnTo>
                <a:lnTo>
                  <a:pt x="17700" y="70050"/>
                </a:lnTo>
                <a:lnTo>
                  <a:pt x="17700" y="70040"/>
                </a:lnTo>
                <a:lnTo>
                  <a:pt x="17710" y="70030"/>
                </a:lnTo>
                <a:lnTo>
                  <a:pt x="17710" y="70020"/>
                </a:lnTo>
                <a:lnTo>
                  <a:pt x="17710" y="70010"/>
                </a:lnTo>
                <a:lnTo>
                  <a:pt x="17710" y="70000"/>
                </a:lnTo>
                <a:lnTo>
                  <a:pt x="17700" y="70000"/>
                </a:lnTo>
                <a:lnTo>
                  <a:pt x="17700" y="69990"/>
                </a:lnTo>
                <a:lnTo>
                  <a:pt x="17690" y="69980"/>
                </a:lnTo>
                <a:lnTo>
                  <a:pt x="17690" y="69970"/>
                </a:lnTo>
                <a:lnTo>
                  <a:pt x="17690" y="69960"/>
                </a:lnTo>
                <a:lnTo>
                  <a:pt x="17690" y="69950"/>
                </a:lnTo>
                <a:lnTo>
                  <a:pt x="17690" y="69940"/>
                </a:lnTo>
                <a:lnTo>
                  <a:pt x="17700" y="69930"/>
                </a:lnTo>
                <a:lnTo>
                  <a:pt x="17700" y="69920"/>
                </a:lnTo>
                <a:lnTo>
                  <a:pt x="17710" y="69910"/>
                </a:lnTo>
                <a:lnTo>
                  <a:pt x="17700" y="69900"/>
                </a:lnTo>
                <a:lnTo>
                  <a:pt x="17700" y="69890"/>
                </a:lnTo>
                <a:lnTo>
                  <a:pt x="17690" y="69880"/>
                </a:lnTo>
                <a:lnTo>
                  <a:pt x="17680" y="69870"/>
                </a:lnTo>
                <a:lnTo>
                  <a:pt x="17680" y="69860"/>
                </a:lnTo>
                <a:lnTo>
                  <a:pt x="17680" y="69850"/>
                </a:lnTo>
                <a:lnTo>
                  <a:pt x="17680" y="69840"/>
                </a:lnTo>
                <a:lnTo>
                  <a:pt x="17680" y="69820"/>
                </a:lnTo>
                <a:lnTo>
                  <a:pt x="17680" y="69800"/>
                </a:lnTo>
                <a:lnTo>
                  <a:pt x="17690" y="69780"/>
                </a:lnTo>
                <a:lnTo>
                  <a:pt x="17690" y="69760"/>
                </a:lnTo>
                <a:lnTo>
                  <a:pt x="17690" y="69750"/>
                </a:lnTo>
                <a:lnTo>
                  <a:pt x="17700" y="69720"/>
                </a:lnTo>
                <a:lnTo>
                  <a:pt x="17700" y="69700"/>
                </a:lnTo>
                <a:lnTo>
                  <a:pt x="17700" y="69690"/>
                </a:lnTo>
                <a:lnTo>
                  <a:pt x="17700" y="69660"/>
                </a:lnTo>
                <a:lnTo>
                  <a:pt x="17700" y="69640"/>
                </a:lnTo>
                <a:lnTo>
                  <a:pt x="17710" y="69630"/>
                </a:lnTo>
                <a:lnTo>
                  <a:pt x="17710" y="69620"/>
                </a:lnTo>
                <a:lnTo>
                  <a:pt x="17720" y="69610"/>
                </a:lnTo>
                <a:lnTo>
                  <a:pt x="17720" y="69590"/>
                </a:lnTo>
                <a:lnTo>
                  <a:pt x="17720" y="69570"/>
                </a:lnTo>
                <a:lnTo>
                  <a:pt x="17710" y="69560"/>
                </a:lnTo>
                <a:lnTo>
                  <a:pt x="17710" y="69550"/>
                </a:lnTo>
                <a:lnTo>
                  <a:pt x="17700" y="69540"/>
                </a:lnTo>
                <a:lnTo>
                  <a:pt x="17700" y="69530"/>
                </a:lnTo>
                <a:lnTo>
                  <a:pt x="17700" y="69510"/>
                </a:lnTo>
                <a:lnTo>
                  <a:pt x="17710" y="69510"/>
                </a:lnTo>
                <a:lnTo>
                  <a:pt x="17730" y="69500"/>
                </a:lnTo>
                <a:lnTo>
                  <a:pt x="17740" y="69490"/>
                </a:lnTo>
                <a:lnTo>
                  <a:pt x="17740" y="69480"/>
                </a:lnTo>
                <a:lnTo>
                  <a:pt x="17750" y="69460"/>
                </a:lnTo>
                <a:lnTo>
                  <a:pt x="17750" y="69450"/>
                </a:lnTo>
                <a:lnTo>
                  <a:pt x="17750" y="69440"/>
                </a:lnTo>
                <a:lnTo>
                  <a:pt x="17740" y="69420"/>
                </a:lnTo>
                <a:lnTo>
                  <a:pt x="17740" y="69410"/>
                </a:lnTo>
                <a:lnTo>
                  <a:pt x="17740" y="69400"/>
                </a:lnTo>
                <a:lnTo>
                  <a:pt x="17740" y="69390"/>
                </a:lnTo>
                <a:lnTo>
                  <a:pt x="17730" y="69380"/>
                </a:lnTo>
                <a:lnTo>
                  <a:pt x="17730" y="69340"/>
                </a:lnTo>
                <a:lnTo>
                  <a:pt x="17730" y="69320"/>
                </a:lnTo>
                <a:lnTo>
                  <a:pt x="17730" y="69310"/>
                </a:lnTo>
                <a:lnTo>
                  <a:pt x="17730" y="69290"/>
                </a:lnTo>
                <a:lnTo>
                  <a:pt x="17730" y="69280"/>
                </a:lnTo>
                <a:lnTo>
                  <a:pt x="17740" y="69270"/>
                </a:lnTo>
                <a:lnTo>
                  <a:pt x="17730" y="69260"/>
                </a:lnTo>
                <a:lnTo>
                  <a:pt x="17730" y="69250"/>
                </a:lnTo>
                <a:lnTo>
                  <a:pt x="17730" y="69240"/>
                </a:lnTo>
                <a:lnTo>
                  <a:pt x="17740" y="69220"/>
                </a:lnTo>
                <a:lnTo>
                  <a:pt x="17730" y="69220"/>
                </a:lnTo>
                <a:lnTo>
                  <a:pt x="17730" y="69210"/>
                </a:lnTo>
                <a:lnTo>
                  <a:pt x="17720" y="69200"/>
                </a:lnTo>
                <a:lnTo>
                  <a:pt x="17710" y="69190"/>
                </a:lnTo>
                <a:lnTo>
                  <a:pt x="17710" y="69180"/>
                </a:lnTo>
                <a:lnTo>
                  <a:pt x="17710" y="69160"/>
                </a:lnTo>
                <a:lnTo>
                  <a:pt x="17710" y="69150"/>
                </a:lnTo>
                <a:lnTo>
                  <a:pt x="17710" y="69140"/>
                </a:lnTo>
                <a:lnTo>
                  <a:pt x="17710" y="69130"/>
                </a:lnTo>
                <a:lnTo>
                  <a:pt x="17710" y="69110"/>
                </a:lnTo>
                <a:lnTo>
                  <a:pt x="17710" y="69100"/>
                </a:lnTo>
                <a:lnTo>
                  <a:pt x="17710" y="69090"/>
                </a:lnTo>
                <a:lnTo>
                  <a:pt x="17710" y="69080"/>
                </a:lnTo>
                <a:lnTo>
                  <a:pt x="17720" y="69060"/>
                </a:lnTo>
                <a:lnTo>
                  <a:pt x="17720" y="69050"/>
                </a:lnTo>
                <a:lnTo>
                  <a:pt x="17720" y="69040"/>
                </a:lnTo>
                <a:lnTo>
                  <a:pt x="17720" y="69030"/>
                </a:lnTo>
                <a:lnTo>
                  <a:pt x="17730" y="69020"/>
                </a:lnTo>
                <a:lnTo>
                  <a:pt x="17740" y="69010"/>
                </a:lnTo>
                <a:lnTo>
                  <a:pt x="17750" y="69000"/>
                </a:lnTo>
                <a:lnTo>
                  <a:pt x="17780" y="68960"/>
                </a:lnTo>
                <a:lnTo>
                  <a:pt x="17810" y="68920"/>
                </a:lnTo>
                <a:lnTo>
                  <a:pt x="17840" y="68870"/>
                </a:lnTo>
                <a:lnTo>
                  <a:pt x="17860" y="68840"/>
                </a:lnTo>
                <a:lnTo>
                  <a:pt x="17880" y="68820"/>
                </a:lnTo>
                <a:lnTo>
                  <a:pt x="17910" y="68780"/>
                </a:lnTo>
                <a:lnTo>
                  <a:pt x="17940" y="68740"/>
                </a:lnTo>
                <a:lnTo>
                  <a:pt x="17960" y="68700"/>
                </a:lnTo>
                <a:lnTo>
                  <a:pt x="17980" y="68680"/>
                </a:lnTo>
                <a:lnTo>
                  <a:pt x="17980" y="68670"/>
                </a:lnTo>
                <a:lnTo>
                  <a:pt x="17990" y="68670"/>
                </a:lnTo>
                <a:lnTo>
                  <a:pt x="18030" y="68610"/>
                </a:lnTo>
                <a:lnTo>
                  <a:pt x="18050" y="68610"/>
                </a:lnTo>
                <a:lnTo>
                  <a:pt x="18060" y="68620"/>
                </a:lnTo>
                <a:lnTo>
                  <a:pt x="18070" y="68620"/>
                </a:lnTo>
                <a:lnTo>
                  <a:pt x="18070" y="68640"/>
                </a:lnTo>
                <a:lnTo>
                  <a:pt x="18080" y="68680"/>
                </a:lnTo>
                <a:lnTo>
                  <a:pt x="18100" y="68680"/>
                </a:lnTo>
                <a:lnTo>
                  <a:pt x="18110" y="68660"/>
                </a:lnTo>
                <a:lnTo>
                  <a:pt x="18130" y="68650"/>
                </a:lnTo>
                <a:lnTo>
                  <a:pt x="18140" y="68670"/>
                </a:lnTo>
                <a:lnTo>
                  <a:pt x="18150" y="68680"/>
                </a:lnTo>
                <a:lnTo>
                  <a:pt x="18170" y="68700"/>
                </a:lnTo>
                <a:lnTo>
                  <a:pt x="18180" y="68710"/>
                </a:lnTo>
                <a:lnTo>
                  <a:pt x="18200" y="68710"/>
                </a:lnTo>
                <a:lnTo>
                  <a:pt x="18220" y="68730"/>
                </a:lnTo>
                <a:lnTo>
                  <a:pt x="18230" y="68740"/>
                </a:lnTo>
                <a:lnTo>
                  <a:pt x="18240" y="68730"/>
                </a:lnTo>
                <a:lnTo>
                  <a:pt x="18250" y="68720"/>
                </a:lnTo>
                <a:lnTo>
                  <a:pt x="18260" y="68720"/>
                </a:lnTo>
                <a:lnTo>
                  <a:pt x="18270" y="68730"/>
                </a:lnTo>
                <a:lnTo>
                  <a:pt x="18280" y="68730"/>
                </a:lnTo>
                <a:lnTo>
                  <a:pt x="18290" y="68740"/>
                </a:lnTo>
                <a:lnTo>
                  <a:pt x="18280" y="68760"/>
                </a:lnTo>
                <a:lnTo>
                  <a:pt x="18270" y="68760"/>
                </a:lnTo>
                <a:lnTo>
                  <a:pt x="18260" y="68780"/>
                </a:lnTo>
                <a:lnTo>
                  <a:pt x="18260" y="68790"/>
                </a:lnTo>
                <a:lnTo>
                  <a:pt x="18260" y="68800"/>
                </a:lnTo>
                <a:lnTo>
                  <a:pt x="18260" y="68820"/>
                </a:lnTo>
                <a:lnTo>
                  <a:pt x="18260" y="68830"/>
                </a:lnTo>
                <a:lnTo>
                  <a:pt x="18280" y="68830"/>
                </a:lnTo>
                <a:lnTo>
                  <a:pt x="18300" y="68830"/>
                </a:lnTo>
                <a:lnTo>
                  <a:pt x="18330" y="68830"/>
                </a:lnTo>
                <a:lnTo>
                  <a:pt x="18340" y="68850"/>
                </a:lnTo>
                <a:lnTo>
                  <a:pt x="18360" y="68860"/>
                </a:lnTo>
                <a:lnTo>
                  <a:pt x="18380" y="68870"/>
                </a:lnTo>
                <a:lnTo>
                  <a:pt x="18400" y="68870"/>
                </a:lnTo>
                <a:lnTo>
                  <a:pt x="18410" y="68880"/>
                </a:lnTo>
                <a:lnTo>
                  <a:pt x="18420" y="68880"/>
                </a:lnTo>
                <a:lnTo>
                  <a:pt x="18450" y="68880"/>
                </a:lnTo>
                <a:lnTo>
                  <a:pt x="18460" y="68880"/>
                </a:lnTo>
                <a:lnTo>
                  <a:pt x="18480" y="68880"/>
                </a:lnTo>
                <a:lnTo>
                  <a:pt x="18500" y="68890"/>
                </a:lnTo>
                <a:lnTo>
                  <a:pt x="18510" y="68900"/>
                </a:lnTo>
                <a:lnTo>
                  <a:pt x="18510" y="68910"/>
                </a:lnTo>
                <a:lnTo>
                  <a:pt x="18520" y="68920"/>
                </a:lnTo>
                <a:lnTo>
                  <a:pt x="18540" y="68940"/>
                </a:lnTo>
                <a:lnTo>
                  <a:pt x="18550" y="68950"/>
                </a:lnTo>
                <a:lnTo>
                  <a:pt x="18560" y="68970"/>
                </a:lnTo>
                <a:lnTo>
                  <a:pt x="18560" y="68980"/>
                </a:lnTo>
                <a:lnTo>
                  <a:pt x="18560" y="69000"/>
                </a:lnTo>
                <a:lnTo>
                  <a:pt x="18570" y="69020"/>
                </a:lnTo>
                <a:lnTo>
                  <a:pt x="18580" y="69010"/>
                </a:lnTo>
                <a:lnTo>
                  <a:pt x="18590" y="69010"/>
                </a:lnTo>
                <a:lnTo>
                  <a:pt x="18600" y="69000"/>
                </a:lnTo>
                <a:lnTo>
                  <a:pt x="18600" y="69020"/>
                </a:lnTo>
                <a:lnTo>
                  <a:pt x="18610" y="69030"/>
                </a:lnTo>
                <a:lnTo>
                  <a:pt x="18620" y="69040"/>
                </a:lnTo>
                <a:lnTo>
                  <a:pt x="18640" y="69050"/>
                </a:lnTo>
                <a:lnTo>
                  <a:pt x="18620" y="69040"/>
                </a:lnTo>
                <a:lnTo>
                  <a:pt x="18610" y="69040"/>
                </a:lnTo>
                <a:lnTo>
                  <a:pt x="18600" y="69040"/>
                </a:lnTo>
                <a:lnTo>
                  <a:pt x="18590" y="69040"/>
                </a:lnTo>
                <a:lnTo>
                  <a:pt x="18570" y="69050"/>
                </a:lnTo>
                <a:lnTo>
                  <a:pt x="18560" y="69040"/>
                </a:lnTo>
                <a:lnTo>
                  <a:pt x="18550" y="69050"/>
                </a:lnTo>
                <a:lnTo>
                  <a:pt x="18540" y="69050"/>
                </a:lnTo>
                <a:lnTo>
                  <a:pt x="18540" y="69060"/>
                </a:lnTo>
                <a:lnTo>
                  <a:pt x="18550" y="69070"/>
                </a:lnTo>
                <a:lnTo>
                  <a:pt x="18570" y="69070"/>
                </a:lnTo>
                <a:lnTo>
                  <a:pt x="18580" y="69090"/>
                </a:lnTo>
                <a:lnTo>
                  <a:pt x="18580" y="69100"/>
                </a:lnTo>
                <a:lnTo>
                  <a:pt x="18590" y="69110"/>
                </a:lnTo>
                <a:lnTo>
                  <a:pt x="18590" y="69120"/>
                </a:lnTo>
                <a:lnTo>
                  <a:pt x="18600" y="69120"/>
                </a:lnTo>
                <a:lnTo>
                  <a:pt x="18610" y="69130"/>
                </a:lnTo>
                <a:lnTo>
                  <a:pt x="18620" y="69140"/>
                </a:lnTo>
                <a:lnTo>
                  <a:pt x="18610" y="69150"/>
                </a:lnTo>
                <a:lnTo>
                  <a:pt x="18610" y="69160"/>
                </a:lnTo>
                <a:lnTo>
                  <a:pt x="18600" y="69170"/>
                </a:lnTo>
                <a:lnTo>
                  <a:pt x="18610" y="69180"/>
                </a:lnTo>
                <a:lnTo>
                  <a:pt x="18620" y="69190"/>
                </a:lnTo>
                <a:lnTo>
                  <a:pt x="18620" y="69180"/>
                </a:lnTo>
                <a:lnTo>
                  <a:pt x="18630" y="69180"/>
                </a:lnTo>
                <a:lnTo>
                  <a:pt x="18630" y="69200"/>
                </a:lnTo>
                <a:lnTo>
                  <a:pt x="18640" y="69200"/>
                </a:lnTo>
                <a:lnTo>
                  <a:pt x="18650" y="69200"/>
                </a:lnTo>
                <a:lnTo>
                  <a:pt x="18660" y="69190"/>
                </a:lnTo>
                <a:lnTo>
                  <a:pt x="18670" y="69200"/>
                </a:lnTo>
                <a:lnTo>
                  <a:pt x="18680" y="69210"/>
                </a:lnTo>
                <a:lnTo>
                  <a:pt x="18670" y="69230"/>
                </a:lnTo>
                <a:lnTo>
                  <a:pt x="18680" y="69240"/>
                </a:lnTo>
                <a:lnTo>
                  <a:pt x="18690" y="69250"/>
                </a:lnTo>
                <a:lnTo>
                  <a:pt x="18700" y="69250"/>
                </a:lnTo>
                <a:lnTo>
                  <a:pt x="18700" y="69270"/>
                </a:lnTo>
                <a:lnTo>
                  <a:pt x="18720" y="69280"/>
                </a:lnTo>
                <a:lnTo>
                  <a:pt x="18730" y="69270"/>
                </a:lnTo>
                <a:lnTo>
                  <a:pt x="18740" y="69270"/>
                </a:lnTo>
                <a:lnTo>
                  <a:pt x="18750" y="69260"/>
                </a:lnTo>
                <a:lnTo>
                  <a:pt x="18760" y="69270"/>
                </a:lnTo>
                <a:lnTo>
                  <a:pt x="18770" y="69270"/>
                </a:lnTo>
                <a:lnTo>
                  <a:pt x="18780" y="69270"/>
                </a:lnTo>
                <a:lnTo>
                  <a:pt x="18800" y="69260"/>
                </a:lnTo>
                <a:lnTo>
                  <a:pt x="18800" y="69250"/>
                </a:lnTo>
                <a:lnTo>
                  <a:pt x="18810" y="69250"/>
                </a:lnTo>
                <a:lnTo>
                  <a:pt x="18830" y="69250"/>
                </a:lnTo>
                <a:lnTo>
                  <a:pt x="18840" y="69250"/>
                </a:lnTo>
                <a:lnTo>
                  <a:pt x="18850" y="69260"/>
                </a:lnTo>
                <a:lnTo>
                  <a:pt x="18860" y="69260"/>
                </a:lnTo>
                <a:lnTo>
                  <a:pt x="18880" y="69260"/>
                </a:lnTo>
                <a:lnTo>
                  <a:pt x="18880" y="69270"/>
                </a:lnTo>
                <a:lnTo>
                  <a:pt x="18870" y="69290"/>
                </a:lnTo>
                <a:lnTo>
                  <a:pt x="18880" y="69300"/>
                </a:lnTo>
                <a:lnTo>
                  <a:pt x="18900" y="69300"/>
                </a:lnTo>
                <a:lnTo>
                  <a:pt x="18910" y="69320"/>
                </a:lnTo>
                <a:lnTo>
                  <a:pt x="18910" y="69330"/>
                </a:lnTo>
                <a:lnTo>
                  <a:pt x="18920" y="69340"/>
                </a:lnTo>
                <a:lnTo>
                  <a:pt x="18920" y="69360"/>
                </a:lnTo>
                <a:lnTo>
                  <a:pt x="18940" y="69360"/>
                </a:lnTo>
                <a:lnTo>
                  <a:pt x="18940" y="69370"/>
                </a:lnTo>
                <a:lnTo>
                  <a:pt x="18940" y="69380"/>
                </a:lnTo>
                <a:lnTo>
                  <a:pt x="18950" y="69390"/>
                </a:lnTo>
                <a:lnTo>
                  <a:pt x="18950" y="69400"/>
                </a:lnTo>
                <a:lnTo>
                  <a:pt x="18940" y="69400"/>
                </a:lnTo>
                <a:lnTo>
                  <a:pt x="18930" y="69410"/>
                </a:lnTo>
                <a:lnTo>
                  <a:pt x="18930" y="69420"/>
                </a:lnTo>
                <a:lnTo>
                  <a:pt x="18960" y="69410"/>
                </a:lnTo>
                <a:lnTo>
                  <a:pt x="18970" y="69420"/>
                </a:lnTo>
                <a:lnTo>
                  <a:pt x="18980" y="69420"/>
                </a:lnTo>
                <a:lnTo>
                  <a:pt x="18980" y="69430"/>
                </a:lnTo>
                <a:lnTo>
                  <a:pt x="18990" y="69430"/>
                </a:lnTo>
                <a:lnTo>
                  <a:pt x="19000" y="69430"/>
                </a:lnTo>
                <a:lnTo>
                  <a:pt x="19000" y="69440"/>
                </a:lnTo>
                <a:lnTo>
                  <a:pt x="19010" y="69440"/>
                </a:lnTo>
                <a:lnTo>
                  <a:pt x="19010" y="69450"/>
                </a:lnTo>
                <a:lnTo>
                  <a:pt x="19020" y="69450"/>
                </a:lnTo>
                <a:lnTo>
                  <a:pt x="19020" y="69460"/>
                </a:lnTo>
                <a:lnTo>
                  <a:pt x="19030" y="69460"/>
                </a:lnTo>
                <a:lnTo>
                  <a:pt x="19040" y="69460"/>
                </a:lnTo>
                <a:lnTo>
                  <a:pt x="19050" y="69460"/>
                </a:lnTo>
                <a:lnTo>
                  <a:pt x="19060" y="69460"/>
                </a:lnTo>
                <a:lnTo>
                  <a:pt x="19070" y="69470"/>
                </a:lnTo>
                <a:lnTo>
                  <a:pt x="19080" y="69470"/>
                </a:lnTo>
                <a:lnTo>
                  <a:pt x="19090" y="69470"/>
                </a:lnTo>
                <a:lnTo>
                  <a:pt x="19100" y="69470"/>
                </a:lnTo>
                <a:lnTo>
                  <a:pt x="19110" y="69470"/>
                </a:lnTo>
                <a:lnTo>
                  <a:pt x="19120" y="69470"/>
                </a:lnTo>
                <a:lnTo>
                  <a:pt x="19130" y="69470"/>
                </a:lnTo>
                <a:lnTo>
                  <a:pt x="19140" y="69470"/>
                </a:lnTo>
                <a:lnTo>
                  <a:pt x="19150" y="69480"/>
                </a:lnTo>
                <a:lnTo>
                  <a:pt x="19150" y="69490"/>
                </a:lnTo>
                <a:lnTo>
                  <a:pt x="19160" y="69490"/>
                </a:lnTo>
                <a:lnTo>
                  <a:pt x="19170" y="69490"/>
                </a:lnTo>
                <a:lnTo>
                  <a:pt x="19180" y="69490"/>
                </a:lnTo>
                <a:lnTo>
                  <a:pt x="19190" y="69490"/>
                </a:lnTo>
                <a:lnTo>
                  <a:pt x="19200" y="69490"/>
                </a:lnTo>
                <a:lnTo>
                  <a:pt x="19210" y="69490"/>
                </a:lnTo>
                <a:lnTo>
                  <a:pt x="19210" y="69480"/>
                </a:lnTo>
                <a:lnTo>
                  <a:pt x="19210" y="69470"/>
                </a:lnTo>
                <a:lnTo>
                  <a:pt x="19220" y="69470"/>
                </a:lnTo>
                <a:lnTo>
                  <a:pt x="19220" y="69480"/>
                </a:lnTo>
                <a:lnTo>
                  <a:pt x="19220" y="69490"/>
                </a:lnTo>
                <a:lnTo>
                  <a:pt x="19210" y="69490"/>
                </a:lnTo>
                <a:lnTo>
                  <a:pt x="19210" y="69500"/>
                </a:lnTo>
                <a:lnTo>
                  <a:pt x="19210" y="69510"/>
                </a:lnTo>
                <a:lnTo>
                  <a:pt x="19220" y="69520"/>
                </a:lnTo>
                <a:lnTo>
                  <a:pt x="19230" y="69530"/>
                </a:lnTo>
                <a:lnTo>
                  <a:pt x="19230" y="69540"/>
                </a:lnTo>
                <a:lnTo>
                  <a:pt x="19240" y="69540"/>
                </a:lnTo>
                <a:lnTo>
                  <a:pt x="19240" y="69550"/>
                </a:lnTo>
                <a:lnTo>
                  <a:pt x="19240" y="69560"/>
                </a:lnTo>
                <a:lnTo>
                  <a:pt x="19250" y="69560"/>
                </a:lnTo>
                <a:lnTo>
                  <a:pt x="19250" y="69550"/>
                </a:lnTo>
                <a:lnTo>
                  <a:pt x="19270" y="69540"/>
                </a:lnTo>
                <a:lnTo>
                  <a:pt x="19280" y="69540"/>
                </a:lnTo>
                <a:lnTo>
                  <a:pt x="19290" y="69540"/>
                </a:lnTo>
                <a:lnTo>
                  <a:pt x="19300" y="69540"/>
                </a:lnTo>
                <a:lnTo>
                  <a:pt x="19310" y="69540"/>
                </a:lnTo>
                <a:lnTo>
                  <a:pt x="19310" y="69550"/>
                </a:lnTo>
                <a:lnTo>
                  <a:pt x="19320" y="69550"/>
                </a:lnTo>
                <a:lnTo>
                  <a:pt x="19320" y="69560"/>
                </a:lnTo>
                <a:lnTo>
                  <a:pt x="19330" y="69560"/>
                </a:lnTo>
                <a:lnTo>
                  <a:pt x="19340" y="69560"/>
                </a:lnTo>
                <a:lnTo>
                  <a:pt x="19350" y="69560"/>
                </a:lnTo>
                <a:lnTo>
                  <a:pt x="19350" y="69570"/>
                </a:lnTo>
                <a:lnTo>
                  <a:pt x="19360" y="69570"/>
                </a:lnTo>
                <a:lnTo>
                  <a:pt x="19370" y="69570"/>
                </a:lnTo>
                <a:lnTo>
                  <a:pt x="19380" y="69580"/>
                </a:lnTo>
                <a:lnTo>
                  <a:pt x="19390" y="69580"/>
                </a:lnTo>
                <a:lnTo>
                  <a:pt x="19400" y="69590"/>
                </a:lnTo>
                <a:lnTo>
                  <a:pt x="19410" y="69590"/>
                </a:lnTo>
                <a:lnTo>
                  <a:pt x="19420" y="69600"/>
                </a:lnTo>
                <a:lnTo>
                  <a:pt x="19440" y="69600"/>
                </a:lnTo>
                <a:lnTo>
                  <a:pt x="19450" y="69600"/>
                </a:lnTo>
                <a:lnTo>
                  <a:pt x="19460" y="69600"/>
                </a:lnTo>
                <a:lnTo>
                  <a:pt x="19480" y="69600"/>
                </a:lnTo>
                <a:lnTo>
                  <a:pt x="19490" y="69600"/>
                </a:lnTo>
                <a:lnTo>
                  <a:pt x="19500" y="69600"/>
                </a:lnTo>
                <a:lnTo>
                  <a:pt x="19510" y="69610"/>
                </a:lnTo>
                <a:lnTo>
                  <a:pt x="19510" y="69620"/>
                </a:lnTo>
                <a:lnTo>
                  <a:pt x="19520" y="69630"/>
                </a:lnTo>
                <a:lnTo>
                  <a:pt x="19530" y="69640"/>
                </a:lnTo>
                <a:lnTo>
                  <a:pt x="19540" y="69650"/>
                </a:lnTo>
                <a:lnTo>
                  <a:pt x="19550" y="69650"/>
                </a:lnTo>
                <a:lnTo>
                  <a:pt x="19560" y="69660"/>
                </a:lnTo>
                <a:lnTo>
                  <a:pt x="19570" y="69670"/>
                </a:lnTo>
                <a:lnTo>
                  <a:pt x="19580" y="69670"/>
                </a:lnTo>
                <a:lnTo>
                  <a:pt x="19590" y="69660"/>
                </a:lnTo>
                <a:lnTo>
                  <a:pt x="19600" y="69660"/>
                </a:lnTo>
                <a:lnTo>
                  <a:pt x="19610" y="69660"/>
                </a:lnTo>
                <a:lnTo>
                  <a:pt x="19620" y="69660"/>
                </a:lnTo>
                <a:lnTo>
                  <a:pt x="19630" y="69660"/>
                </a:lnTo>
                <a:lnTo>
                  <a:pt x="19640" y="69660"/>
                </a:lnTo>
                <a:lnTo>
                  <a:pt x="19650" y="69660"/>
                </a:lnTo>
                <a:lnTo>
                  <a:pt x="19660" y="69650"/>
                </a:lnTo>
                <a:lnTo>
                  <a:pt x="19670" y="69650"/>
                </a:lnTo>
                <a:lnTo>
                  <a:pt x="19680" y="69650"/>
                </a:lnTo>
                <a:lnTo>
                  <a:pt x="19690" y="69640"/>
                </a:lnTo>
                <a:lnTo>
                  <a:pt x="19710" y="69640"/>
                </a:lnTo>
                <a:lnTo>
                  <a:pt x="19730" y="69640"/>
                </a:lnTo>
                <a:lnTo>
                  <a:pt x="19750" y="69630"/>
                </a:lnTo>
                <a:lnTo>
                  <a:pt x="19760" y="69620"/>
                </a:lnTo>
                <a:lnTo>
                  <a:pt x="19770" y="69610"/>
                </a:lnTo>
                <a:lnTo>
                  <a:pt x="19780" y="69600"/>
                </a:lnTo>
                <a:lnTo>
                  <a:pt x="19780" y="69590"/>
                </a:lnTo>
                <a:lnTo>
                  <a:pt x="19790" y="69580"/>
                </a:lnTo>
                <a:lnTo>
                  <a:pt x="19800" y="69580"/>
                </a:lnTo>
                <a:lnTo>
                  <a:pt x="19810" y="69580"/>
                </a:lnTo>
                <a:lnTo>
                  <a:pt x="19830" y="69570"/>
                </a:lnTo>
                <a:lnTo>
                  <a:pt x="19850" y="69570"/>
                </a:lnTo>
                <a:lnTo>
                  <a:pt x="19860" y="69570"/>
                </a:lnTo>
                <a:lnTo>
                  <a:pt x="19870" y="69570"/>
                </a:lnTo>
                <a:lnTo>
                  <a:pt x="19880" y="69570"/>
                </a:lnTo>
                <a:lnTo>
                  <a:pt x="19890" y="69590"/>
                </a:lnTo>
                <a:lnTo>
                  <a:pt x="19900" y="69590"/>
                </a:lnTo>
                <a:lnTo>
                  <a:pt x="19920" y="69610"/>
                </a:lnTo>
                <a:lnTo>
                  <a:pt x="19940" y="69620"/>
                </a:lnTo>
                <a:lnTo>
                  <a:pt x="19960" y="69640"/>
                </a:lnTo>
                <a:lnTo>
                  <a:pt x="19980" y="69660"/>
                </a:lnTo>
                <a:lnTo>
                  <a:pt x="20000" y="69670"/>
                </a:lnTo>
                <a:lnTo>
                  <a:pt x="20030" y="69690"/>
                </a:lnTo>
                <a:lnTo>
                  <a:pt x="20050" y="69720"/>
                </a:lnTo>
                <a:lnTo>
                  <a:pt x="20070" y="69740"/>
                </a:lnTo>
                <a:lnTo>
                  <a:pt x="20070" y="69730"/>
                </a:lnTo>
                <a:lnTo>
                  <a:pt x="20060" y="69720"/>
                </a:lnTo>
                <a:lnTo>
                  <a:pt x="20060" y="69710"/>
                </a:lnTo>
                <a:lnTo>
                  <a:pt x="20050" y="69700"/>
                </a:lnTo>
                <a:lnTo>
                  <a:pt x="20040" y="69690"/>
                </a:lnTo>
                <a:lnTo>
                  <a:pt x="20040" y="69680"/>
                </a:lnTo>
                <a:lnTo>
                  <a:pt x="20050" y="69660"/>
                </a:lnTo>
                <a:lnTo>
                  <a:pt x="20050" y="69650"/>
                </a:lnTo>
                <a:lnTo>
                  <a:pt x="20050" y="69640"/>
                </a:lnTo>
                <a:lnTo>
                  <a:pt x="20050" y="69630"/>
                </a:lnTo>
                <a:lnTo>
                  <a:pt x="20060" y="69620"/>
                </a:lnTo>
                <a:lnTo>
                  <a:pt x="20060" y="69610"/>
                </a:lnTo>
                <a:lnTo>
                  <a:pt x="20060" y="69590"/>
                </a:lnTo>
                <a:lnTo>
                  <a:pt x="20070" y="69570"/>
                </a:lnTo>
                <a:lnTo>
                  <a:pt x="20070" y="69560"/>
                </a:lnTo>
                <a:lnTo>
                  <a:pt x="20070" y="69540"/>
                </a:lnTo>
                <a:lnTo>
                  <a:pt x="20070" y="69530"/>
                </a:lnTo>
                <a:lnTo>
                  <a:pt x="20070" y="69510"/>
                </a:lnTo>
                <a:lnTo>
                  <a:pt x="20080" y="69500"/>
                </a:lnTo>
                <a:lnTo>
                  <a:pt x="20080" y="69490"/>
                </a:lnTo>
                <a:lnTo>
                  <a:pt x="20080" y="69480"/>
                </a:lnTo>
                <a:lnTo>
                  <a:pt x="20080" y="69470"/>
                </a:lnTo>
                <a:lnTo>
                  <a:pt x="20090" y="69460"/>
                </a:lnTo>
                <a:lnTo>
                  <a:pt x="20090" y="69450"/>
                </a:lnTo>
                <a:lnTo>
                  <a:pt x="20090" y="69440"/>
                </a:lnTo>
                <a:lnTo>
                  <a:pt x="20090" y="69430"/>
                </a:lnTo>
                <a:lnTo>
                  <a:pt x="20100" y="69410"/>
                </a:lnTo>
                <a:lnTo>
                  <a:pt x="20110" y="69410"/>
                </a:lnTo>
                <a:lnTo>
                  <a:pt x="20130" y="69410"/>
                </a:lnTo>
                <a:lnTo>
                  <a:pt x="20140" y="69400"/>
                </a:lnTo>
                <a:lnTo>
                  <a:pt x="20150" y="69400"/>
                </a:lnTo>
                <a:lnTo>
                  <a:pt x="20170" y="69400"/>
                </a:lnTo>
                <a:lnTo>
                  <a:pt x="20180" y="69400"/>
                </a:lnTo>
                <a:lnTo>
                  <a:pt x="20180" y="69390"/>
                </a:lnTo>
                <a:lnTo>
                  <a:pt x="20190" y="69390"/>
                </a:lnTo>
                <a:lnTo>
                  <a:pt x="20200" y="69390"/>
                </a:lnTo>
                <a:lnTo>
                  <a:pt x="20210" y="69390"/>
                </a:lnTo>
                <a:lnTo>
                  <a:pt x="20220" y="69390"/>
                </a:lnTo>
                <a:lnTo>
                  <a:pt x="20240" y="69390"/>
                </a:lnTo>
                <a:lnTo>
                  <a:pt x="20260" y="69390"/>
                </a:lnTo>
                <a:lnTo>
                  <a:pt x="20270" y="69390"/>
                </a:lnTo>
                <a:lnTo>
                  <a:pt x="20280" y="69400"/>
                </a:lnTo>
                <a:lnTo>
                  <a:pt x="20290" y="69400"/>
                </a:lnTo>
                <a:lnTo>
                  <a:pt x="20300" y="69410"/>
                </a:lnTo>
                <a:lnTo>
                  <a:pt x="20300" y="69420"/>
                </a:lnTo>
                <a:lnTo>
                  <a:pt x="20310" y="69420"/>
                </a:lnTo>
                <a:lnTo>
                  <a:pt x="20320" y="69420"/>
                </a:lnTo>
                <a:lnTo>
                  <a:pt x="20320" y="69430"/>
                </a:lnTo>
                <a:lnTo>
                  <a:pt x="20330" y="69430"/>
                </a:lnTo>
                <a:lnTo>
                  <a:pt x="20340" y="69430"/>
                </a:lnTo>
                <a:lnTo>
                  <a:pt x="20360" y="69440"/>
                </a:lnTo>
                <a:lnTo>
                  <a:pt x="20370" y="69430"/>
                </a:lnTo>
                <a:lnTo>
                  <a:pt x="20380" y="69430"/>
                </a:lnTo>
                <a:lnTo>
                  <a:pt x="20390" y="69430"/>
                </a:lnTo>
                <a:lnTo>
                  <a:pt x="20400" y="69420"/>
                </a:lnTo>
                <a:lnTo>
                  <a:pt x="20410" y="69410"/>
                </a:lnTo>
                <a:lnTo>
                  <a:pt x="20420" y="69410"/>
                </a:lnTo>
                <a:lnTo>
                  <a:pt x="20430" y="69400"/>
                </a:lnTo>
                <a:lnTo>
                  <a:pt x="20460" y="69400"/>
                </a:lnTo>
                <a:lnTo>
                  <a:pt x="20480" y="69390"/>
                </a:lnTo>
                <a:lnTo>
                  <a:pt x="20530" y="69390"/>
                </a:lnTo>
                <a:lnTo>
                  <a:pt x="20590" y="69400"/>
                </a:lnTo>
                <a:lnTo>
                  <a:pt x="20600" y="69400"/>
                </a:lnTo>
                <a:lnTo>
                  <a:pt x="20610" y="69400"/>
                </a:lnTo>
                <a:lnTo>
                  <a:pt x="20610" y="69410"/>
                </a:lnTo>
                <a:lnTo>
                  <a:pt x="20620" y="69410"/>
                </a:lnTo>
                <a:lnTo>
                  <a:pt x="20630" y="69410"/>
                </a:lnTo>
                <a:lnTo>
                  <a:pt x="20640" y="69420"/>
                </a:lnTo>
                <a:lnTo>
                  <a:pt x="20640" y="69430"/>
                </a:lnTo>
                <a:lnTo>
                  <a:pt x="20650" y="69430"/>
                </a:lnTo>
                <a:lnTo>
                  <a:pt x="20660" y="69440"/>
                </a:lnTo>
                <a:lnTo>
                  <a:pt x="20670" y="69440"/>
                </a:lnTo>
                <a:lnTo>
                  <a:pt x="20670" y="69450"/>
                </a:lnTo>
                <a:lnTo>
                  <a:pt x="20680" y="69450"/>
                </a:lnTo>
                <a:lnTo>
                  <a:pt x="20680" y="69470"/>
                </a:lnTo>
                <a:lnTo>
                  <a:pt x="20690" y="69480"/>
                </a:lnTo>
                <a:lnTo>
                  <a:pt x="20700" y="69480"/>
                </a:lnTo>
                <a:lnTo>
                  <a:pt x="20700" y="69490"/>
                </a:lnTo>
                <a:lnTo>
                  <a:pt x="20710" y="69500"/>
                </a:lnTo>
                <a:lnTo>
                  <a:pt x="20710" y="69510"/>
                </a:lnTo>
                <a:lnTo>
                  <a:pt x="20720" y="69520"/>
                </a:lnTo>
                <a:lnTo>
                  <a:pt x="20720" y="69530"/>
                </a:lnTo>
                <a:lnTo>
                  <a:pt x="20720" y="69540"/>
                </a:lnTo>
                <a:lnTo>
                  <a:pt x="20730" y="69550"/>
                </a:lnTo>
                <a:lnTo>
                  <a:pt x="20740" y="69560"/>
                </a:lnTo>
                <a:lnTo>
                  <a:pt x="20750" y="69560"/>
                </a:lnTo>
                <a:lnTo>
                  <a:pt x="20760" y="69570"/>
                </a:lnTo>
                <a:lnTo>
                  <a:pt x="20770" y="69570"/>
                </a:lnTo>
                <a:lnTo>
                  <a:pt x="20770" y="69580"/>
                </a:lnTo>
                <a:lnTo>
                  <a:pt x="20780" y="69580"/>
                </a:lnTo>
                <a:lnTo>
                  <a:pt x="20780" y="69590"/>
                </a:lnTo>
                <a:lnTo>
                  <a:pt x="20780" y="69600"/>
                </a:lnTo>
                <a:lnTo>
                  <a:pt x="20780" y="69610"/>
                </a:lnTo>
                <a:lnTo>
                  <a:pt x="20780" y="69620"/>
                </a:lnTo>
                <a:lnTo>
                  <a:pt x="20790" y="69620"/>
                </a:lnTo>
                <a:lnTo>
                  <a:pt x="20790" y="69630"/>
                </a:lnTo>
                <a:lnTo>
                  <a:pt x="20790" y="69640"/>
                </a:lnTo>
                <a:lnTo>
                  <a:pt x="20800" y="69650"/>
                </a:lnTo>
                <a:lnTo>
                  <a:pt x="20810" y="69660"/>
                </a:lnTo>
                <a:lnTo>
                  <a:pt x="20810" y="69670"/>
                </a:lnTo>
                <a:lnTo>
                  <a:pt x="20820" y="69670"/>
                </a:lnTo>
                <a:lnTo>
                  <a:pt x="20820" y="69680"/>
                </a:lnTo>
                <a:lnTo>
                  <a:pt x="20830" y="69680"/>
                </a:lnTo>
                <a:lnTo>
                  <a:pt x="20840" y="69690"/>
                </a:lnTo>
                <a:lnTo>
                  <a:pt x="20840" y="69700"/>
                </a:lnTo>
                <a:lnTo>
                  <a:pt x="20850" y="69710"/>
                </a:lnTo>
                <a:lnTo>
                  <a:pt x="20850" y="69720"/>
                </a:lnTo>
                <a:lnTo>
                  <a:pt x="20860" y="69740"/>
                </a:lnTo>
                <a:lnTo>
                  <a:pt x="20870" y="69750"/>
                </a:lnTo>
                <a:lnTo>
                  <a:pt x="20880" y="69760"/>
                </a:lnTo>
                <a:lnTo>
                  <a:pt x="20890" y="69770"/>
                </a:lnTo>
                <a:lnTo>
                  <a:pt x="20890" y="69780"/>
                </a:lnTo>
                <a:lnTo>
                  <a:pt x="20890" y="69790"/>
                </a:lnTo>
                <a:lnTo>
                  <a:pt x="20890" y="69800"/>
                </a:lnTo>
                <a:lnTo>
                  <a:pt x="20890" y="69810"/>
                </a:lnTo>
                <a:lnTo>
                  <a:pt x="20900" y="69820"/>
                </a:lnTo>
                <a:lnTo>
                  <a:pt x="20910" y="69830"/>
                </a:lnTo>
                <a:lnTo>
                  <a:pt x="20930" y="69840"/>
                </a:lnTo>
                <a:lnTo>
                  <a:pt x="20940" y="69850"/>
                </a:lnTo>
                <a:lnTo>
                  <a:pt x="20950" y="69860"/>
                </a:lnTo>
                <a:lnTo>
                  <a:pt x="20960" y="69860"/>
                </a:lnTo>
                <a:lnTo>
                  <a:pt x="20980" y="69860"/>
                </a:lnTo>
                <a:lnTo>
                  <a:pt x="20990" y="69860"/>
                </a:lnTo>
                <a:lnTo>
                  <a:pt x="21000" y="69870"/>
                </a:lnTo>
                <a:lnTo>
                  <a:pt x="21010" y="69870"/>
                </a:lnTo>
                <a:lnTo>
                  <a:pt x="21020" y="69870"/>
                </a:lnTo>
                <a:lnTo>
                  <a:pt x="21030" y="69870"/>
                </a:lnTo>
                <a:lnTo>
                  <a:pt x="21040" y="69880"/>
                </a:lnTo>
                <a:lnTo>
                  <a:pt x="21050" y="69880"/>
                </a:lnTo>
                <a:lnTo>
                  <a:pt x="21060" y="69880"/>
                </a:lnTo>
                <a:lnTo>
                  <a:pt x="21070" y="69880"/>
                </a:lnTo>
                <a:lnTo>
                  <a:pt x="21070" y="69890"/>
                </a:lnTo>
                <a:lnTo>
                  <a:pt x="21070" y="69900"/>
                </a:lnTo>
                <a:lnTo>
                  <a:pt x="21080" y="69910"/>
                </a:lnTo>
                <a:lnTo>
                  <a:pt x="21080" y="69920"/>
                </a:lnTo>
                <a:lnTo>
                  <a:pt x="21080" y="69930"/>
                </a:lnTo>
                <a:lnTo>
                  <a:pt x="21090" y="69940"/>
                </a:lnTo>
                <a:lnTo>
                  <a:pt x="21100" y="69950"/>
                </a:lnTo>
                <a:lnTo>
                  <a:pt x="21110" y="69960"/>
                </a:lnTo>
                <a:lnTo>
                  <a:pt x="21100" y="69970"/>
                </a:lnTo>
                <a:lnTo>
                  <a:pt x="21090" y="69970"/>
                </a:lnTo>
                <a:lnTo>
                  <a:pt x="21080" y="69970"/>
                </a:lnTo>
                <a:lnTo>
                  <a:pt x="21070" y="69970"/>
                </a:lnTo>
                <a:lnTo>
                  <a:pt x="21070" y="69980"/>
                </a:lnTo>
                <a:lnTo>
                  <a:pt x="21060" y="69990"/>
                </a:lnTo>
                <a:lnTo>
                  <a:pt x="21060" y="70000"/>
                </a:lnTo>
                <a:lnTo>
                  <a:pt x="21050" y="70010"/>
                </a:lnTo>
                <a:lnTo>
                  <a:pt x="21050" y="70020"/>
                </a:lnTo>
                <a:lnTo>
                  <a:pt x="21050" y="70030"/>
                </a:lnTo>
                <a:lnTo>
                  <a:pt x="21060" y="70040"/>
                </a:lnTo>
                <a:lnTo>
                  <a:pt x="21070" y="70040"/>
                </a:lnTo>
                <a:lnTo>
                  <a:pt x="21070" y="70050"/>
                </a:lnTo>
                <a:lnTo>
                  <a:pt x="21080" y="70050"/>
                </a:lnTo>
                <a:lnTo>
                  <a:pt x="21080" y="70060"/>
                </a:lnTo>
                <a:lnTo>
                  <a:pt x="21090" y="70070"/>
                </a:lnTo>
                <a:lnTo>
                  <a:pt x="21080" y="70080"/>
                </a:lnTo>
                <a:lnTo>
                  <a:pt x="21080" y="70090"/>
                </a:lnTo>
                <a:lnTo>
                  <a:pt x="21090" y="70090"/>
                </a:lnTo>
                <a:lnTo>
                  <a:pt x="21090" y="70100"/>
                </a:lnTo>
                <a:lnTo>
                  <a:pt x="21110" y="70100"/>
                </a:lnTo>
                <a:lnTo>
                  <a:pt x="21110" y="70110"/>
                </a:lnTo>
                <a:lnTo>
                  <a:pt x="21110" y="70120"/>
                </a:lnTo>
                <a:lnTo>
                  <a:pt x="21110" y="70130"/>
                </a:lnTo>
                <a:lnTo>
                  <a:pt x="21100" y="70140"/>
                </a:lnTo>
                <a:lnTo>
                  <a:pt x="21090" y="70140"/>
                </a:lnTo>
                <a:lnTo>
                  <a:pt x="21080" y="70140"/>
                </a:lnTo>
                <a:lnTo>
                  <a:pt x="21070" y="70140"/>
                </a:lnTo>
                <a:lnTo>
                  <a:pt x="21060" y="70140"/>
                </a:lnTo>
                <a:lnTo>
                  <a:pt x="21060" y="70150"/>
                </a:lnTo>
                <a:lnTo>
                  <a:pt x="21060" y="70160"/>
                </a:lnTo>
                <a:lnTo>
                  <a:pt x="21060" y="70170"/>
                </a:lnTo>
                <a:lnTo>
                  <a:pt x="21070" y="70180"/>
                </a:lnTo>
                <a:lnTo>
                  <a:pt x="21070" y="70190"/>
                </a:lnTo>
                <a:lnTo>
                  <a:pt x="21070" y="70200"/>
                </a:lnTo>
                <a:lnTo>
                  <a:pt x="21060" y="70210"/>
                </a:lnTo>
                <a:lnTo>
                  <a:pt x="21060" y="70220"/>
                </a:lnTo>
                <a:lnTo>
                  <a:pt x="21060" y="70230"/>
                </a:lnTo>
                <a:lnTo>
                  <a:pt x="21060" y="70240"/>
                </a:lnTo>
                <a:lnTo>
                  <a:pt x="21060" y="70250"/>
                </a:lnTo>
                <a:lnTo>
                  <a:pt x="21050" y="70260"/>
                </a:lnTo>
                <a:lnTo>
                  <a:pt x="21040" y="70250"/>
                </a:lnTo>
                <a:lnTo>
                  <a:pt x="21030" y="70250"/>
                </a:lnTo>
                <a:lnTo>
                  <a:pt x="21030" y="70260"/>
                </a:lnTo>
                <a:lnTo>
                  <a:pt x="21020" y="70270"/>
                </a:lnTo>
                <a:lnTo>
                  <a:pt x="21020" y="70280"/>
                </a:lnTo>
                <a:lnTo>
                  <a:pt x="21010" y="70280"/>
                </a:lnTo>
                <a:lnTo>
                  <a:pt x="21010" y="70290"/>
                </a:lnTo>
                <a:lnTo>
                  <a:pt x="21000" y="70290"/>
                </a:lnTo>
                <a:lnTo>
                  <a:pt x="21000" y="70300"/>
                </a:lnTo>
                <a:lnTo>
                  <a:pt x="20990" y="70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