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Kisoro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iso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80" y="88100"/>
                </a:moveTo>
                <a:lnTo>
                  <a:pt x="6990" y="88110"/>
                </a:lnTo>
                <a:lnTo>
                  <a:pt x="6990" y="88120"/>
                </a:lnTo>
                <a:lnTo>
                  <a:pt x="6990" y="88130"/>
                </a:lnTo>
                <a:lnTo>
                  <a:pt x="7000" y="88130"/>
                </a:lnTo>
                <a:lnTo>
                  <a:pt x="7000" y="88140"/>
                </a:lnTo>
                <a:lnTo>
                  <a:pt x="7010" y="88140"/>
                </a:lnTo>
                <a:lnTo>
                  <a:pt x="7010" y="88150"/>
                </a:lnTo>
                <a:lnTo>
                  <a:pt x="7020" y="88150"/>
                </a:lnTo>
                <a:lnTo>
                  <a:pt x="7020" y="88160"/>
                </a:lnTo>
                <a:lnTo>
                  <a:pt x="7030" y="88170"/>
                </a:lnTo>
                <a:lnTo>
                  <a:pt x="7040" y="88170"/>
                </a:lnTo>
                <a:lnTo>
                  <a:pt x="7040" y="88180"/>
                </a:lnTo>
                <a:lnTo>
                  <a:pt x="7050" y="88190"/>
                </a:lnTo>
                <a:lnTo>
                  <a:pt x="7050" y="88200"/>
                </a:lnTo>
                <a:lnTo>
                  <a:pt x="7060" y="88210"/>
                </a:lnTo>
                <a:lnTo>
                  <a:pt x="7060" y="88220"/>
                </a:lnTo>
                <a:lnTo>
                  <a:pt x="7060" y="88230"/>
                </a:lnTo>
                <a:lnTo>
                  <a:pt x="7060" y="88240"/>
                </a:lnTo>
                <a:lnTo>
                  <a:pt x="7070" y="88240"/>
                </a:lnTo>
                <a:lnTo>
                  <a:pt x="7070" y="88250"/>
                </a:lnTo>
                <a:lnTo>
                  <a:pt x="7070" y="88260"/>
                </a:lnTo>
                <a:lnTo>
                  <a:pt x="7080" y="88260"/>
                </a:lnTo>
                <a:lnTo>
                  <a:pt x="7080" y="88270"/>
                </a:lnTo>
                <a:lnTo>
                  <a:pt x="7080" y="88280"/>
                </a:lnTo>
                <a:lnTo>
                  <a:pt x="7080" y="88290"/>
                </a:lnTo>
                <a:lnTo>
                  <a:pt x="7080" y="88300"/>
                </a:lnTo>
                <a:lnTo>
                  <a:pt x="7080" y="88310"/>
                </a:lnTo>
                <a:lnTo>
                  <a:pt x="7070" y="88320"/>
                </a:lnTo>
                <a:lnTo>
                  <a:pt x="7060" y="88330"/>
                </a:lnTo>
                <a:lnTo>
                  <a:pt x="7060" y="88340"/>
                </a:lnTo>
                <a:lnTo>
                  <a:pt x="7070" y="88340"/>
                </a:lnTo>
                <a:lnTo>
                  <a:pt x="7070" y="88350"/>
                </a:lnTo>
                <a:lnTo>
                  <a:pt x="7080" y="88360"/>
                </a:lnTo>
                <a:lnTo>
                  <a:pt x="7090" y="88360"/>
                </a:lnTo>
                <a:lnTo>
                  <a:pt x="7100" y="88350"/>
                </a:lnTo>
                <a:lnTo>
                  <a:pt x="7110" y="88350"/>
                </a:lnTo>
                <a:lnTo>
                  <a:pt x="7130" y="88350"/>
                </a:lnTo>
                <a:lnTo>
                  <a:pt x="7140" y="88340"/>
                </a:lnTo>
                <a:lnTo>
                  <a:pt x="7150" y="88340"/>
                </a:lnTo>
                <a:lnTo>
                  <a:pt x="7160" y="88340"/>
                </a:lnTo>
                <a:lnTo>
                  <a:pt x="7170" y="88340"/>
                </a:lnTo>
                <a:lnTo>
                  <a:pt x="7180" y="88340"/>
                </a:lnTo>
                <a:lnTo>
                  <a:pt x="7180" y="88330"/>
                </a:lnTo>
                <a:lnTo>
                  <a:pt x="7180" y="88320"/>
                </a:lnTo>
                <a:lnTo>
                  <a:pt x="7180" y="88310"/>
                </a:lnTo>
                <a:lnTo>
                  <a:pt x="7190" y="88310"/>
                </a:lnTo>
                <a:lnTo>
                  <a:pt x="7190" y="88300"/>
                </a:lnTo>
                <a:lnTo>
                  <a:pt x="7200" y="88300"/>
                </a:lnTo>
                <a:lnTo>
                  <a:pt x="7210" y="88300"/>
                </a:lnTo>
                <a:lnTo>
                  <a:pt x="7220" y="88300"/>
                </a:lnTo>
                <a:lnTo>
                  <a:pt x="7230" y="88300"/>
                </a:lnTo>
                <a:lnTo>
                  <a:pt x="7240" y="88300"/>
                </a:lnTo>
                <a:lnTo>
                  <a:pt x="7250" y="88300"/>
                </a:lnTo>
                <a:lnTo>
                  <a:pt x="7260" y="88310"/>
                </a:lnTo>
                <a:lnTo>
                  <a:pt x="7270" y="88310"/>
                </a:lnTo>
                <a:lnTo>
                  <a:pt x="7280" y="88310"/>
                </a:lnTo>
                <a:lnTo>
                  <a:pt x="7290" y="88320"/>
                </a:lnTo>
                <a:lnTo>
                  <a:pt x="7310" y="88320"/>
                </a:lnTo>
                <a:lnTo>
                  <a:pt x="7320" y="88320"/>
                </a:lnTo>
                <a:lnTo>
                  <a:pt x="7330" y="88320"/>
                </a:lnTo>
                <a:lnTo>
                  <a:pt x="7340" y="88320"/>
                </a:lnTo>
                <a:lnTo>
                  <a:pt x="7350" y="88330"/>
                </a:lnTo>
                <a:lnTo>
                  <a:pt x="7360" y="88340"/>
                </a:lnTo>
                <a:lnTo>
                  <a:pt x="7370" y="88350"/>
                </a:lnTo>
                <a:lnTo>
                  <a:pt x="7370" y="88360"/>
                </a:lnTo>
                <a:lnTo>
                  <a:pt x="7370" y="88370"/>
                </a:lnTo>
                <a:lnTo>
                  <a:pt x="7380" y="88370"/>
                </a:lnTo>
                <a:lnTo>
                  <a:pt x="7390" y="88380"/>
                </a:lnTo>
                <a:lnTo>
                  <a:pt x="7400" y="88390"/>
                </a:lnTo>
                <a:lnTo>
                  <a:pt x="7400" y="88400"/>
                </a:lnTo>
                <a:lnTo>
                  <a:pt x="7400" y="88410"/>
                </a:lnTo>
                <a:lnTo>
                  <a:pt x="7400" y="88420"/>
                </a:lnTo>
                <a:lnTo>
                  <a:pt x="7410" y="88420"/>
                </a:lnTo>
                <a:lnTo>
                  <a:pt x="7420" y="88420"/>
                </a:lnTo>
                <a:lnTo>
                  <a:pt x="7430" y="88420"/>
                </a:lnTo>
                <a:lnTo>
                  <a:pt x="7440" y="88420"/>
                </a:lnTo>
                <a:lnTo>
                  <a:pt x="7440" y="88410"/>
                </a:lnTo>
                <a:lnTo>
                  <a:pt x="7450" y="88410"/>
                </a:lnTo>
                <a:lnTo>
                  <a:pt x="7450" y="88420"/>
                </a:lnTo>
                <a:lnTo>
                  <a:pt x="7450" y="88430"/>
                </a:lnTo>
                <a:lnTo>
                  <a:pt x="7460" y="88420"/>
                </a:lnTo>
                <a:lnTo>
                  <a:pt x="7460" y="88410"/>
                </a:lnTo>
                <a:lnTo>
                  <a:pt x="7460" y="88400"/>
                </a:lnTo>
                <a:lnTo>
                  <a:pt x="7460" y="88390"/>
                </a:lnTo>
                <a:lnTo>
                  <a:pt x="7470" y="88390"/>
                </a:lnTo>
                <a:lnTo>
                  <a:pt x="7470" y="88400"/>
                </a:lnTo>
                <a:lnTo>
                  <a:pt x="7470" y="88410"/>
                </a:lnTo>
                <a:lnTo>
                  <a:pt x="7470" y="88420"/>
                </a:lnTo>
                <a:lnTo>
                  <a:pt x="7480" y="88420"/>
                </a:lnTo>
                <a:lnTo>
                  <a:pt x="7480" y="88430"/>
                </a:lnTo>
                <a:lnTo>
                  <a:pt x="7490" y="88440"/>
                </a:lnTo>
                <a:lnTo>
                  <a:pt x="7500" y="88440"/>
                </a:lnTo>
                <a:lnTo>
                  <a:pt x="7510" y="88430"/>
                </a:lnTo>
                <a:lnTo>
                  <a:pt x="7520" y="88430"/>
                </a:lnTo>
                <a:lnTo>
                  <a:pt x="7520" y="88440"/>
                </a:lnTo>
                <a:lnTo>
                  <a:pt x="7530" y="88440"/>
                </a:lnTo>
                <a:lnTo>
                  <a:pt x="7540" y="88450"/>
                </a:lnTo>
                <a:lnTo>
                  <a:pt x="7550" y="88460"/>
                </a:lnTo>
                <a:lnTo>
                  <a:pt x="7560" y="88470"/>
                </a:lnTo>
                <a:lnTo>
                  <a:pt x="7560" y="88480"/>
                </a:lnTo>
                <a:lnTo>
                  <a:pt x="7570" y="88480"/>
                </a:lnTo>
                <a:lnTo>
                  <a:pt x="7580" y="88480"/>
                </a:lnTo>
                <a:lnTo>
                  <a:pt x="7580" y="88490"/>
                </a:lnTo>
                <a:lnTo>
                  <a:pt x="7590" y="88490"/>
                </a:lnTo>
                <a:lnTo>
                  <a:pt x="7590" y="88500"/>
                </a:lnTo>
                <a:lnTo>
                  <a:pt x="7600" y="88510"/>
                </a:lnTo>
                <a:lnTo>
                  <a:pt x="7610" y="88510"/>
                </a:lnTo>
                <a:lnTo>
                  <a:pt x="7620" y="88510"/>
                </a:lnTo>
                <a:lnTo>
                  <a:pt x="7630" y="88510"/>
                </a:lnTo>
                <a:lnTo>
                  <a:pt x="7630" y="88500"/>
                </a:lnTo>
                <a:lnTo>
                  <a:pt x="7630" y="88490"/>
                </a:lnTo>
                <a:lnTo>
                  <a:pt x="7640" y="88480"/>
                </a:lnTo>
                <a:lnTo>
                  <a:pt x="7650" y="88490"/>
                </a:lnTo>
                <a:lnTo>
                  <a:pt x="7660" y="88500"/>
                </a:lnTo>
                <a:lnTo>
                  <a:pt x="7670" y="88510"/>
                </a:lnTo>
                <a:lnTo>
                  <a:pt x="7700" y="88520"/>
                </a:lnTo>
                <a:lnTo>
                  <a:pt x="7710" y="88530"/>
                </a:lnTo>
                <a:lnTo>
                  <a:pt x="7710" y="88540"/>
                </a:lnTo>
                <a:lnTo>
                  <a:pt x="7710" y="88550"/>
                </a:lnTo>
                <a:lnTo>
                  <a:pt x="7720" y="88550"/>
                </a:lnTo>
                <a:lnTo>
                  <a:pt x="7720" y="88560"/>
                </a:lnTo>
                <a:lnTo>
                  <a:pt x="7720" y="88570"/>
                </a:lnTo>
                <a:lnTo>
                  <a:pt x="7730" y="88570"/>
                </a:lnTo>
                <a:lnTo>
                  <a:pt x="7730" y="88580"/>
                </a:lnTo>
                <a:lnTo>
                  <a:pt x="7750" y="88580"/>
                </a:lnTo>
                <a:lnTo>
                  <a:pt x="7770" y="88570"/>
                </a:lnTo>
                <a:lnTo>
                  <a:pt x="7780" y="88570"/>
                </a:lnTo>
                <a:lnTo>
                  <a:pt x="7790" y="88570"/>
                </a:lnTo>
                <a:lnTo>
                  <a:pt x="7790" y="88580"/>
                </a:lnTo>
                <a:lnTo>
                  <a:pt x="7800" y="88580"/>
                </a:lnTo>
                <a:lnTo>
                  <a:pt x="7800" y="88590"/>
                </a:lnTo>
                <a:lnTo>
                  <a:pt x="7810" y="88590"/>
                </a:lnTo>
                <a:lnTo>
                  <a:pt x="7810" y="88600"/>
                </a:lnTo>
                <a:lnTo>
                  <a:pt x="7810" y="88610"/>
                </a:lnTo>
                <a:lnTo>
                  <a:pt x="7820" y="88620"/>
                </a:lnTo>
                <a:lnTo>
                  <a:pt x="7830" y="88620"/>
                </a:lnTo>
                <a:lnTo>
                  <a:pt x="7840" y="88620"/>
                </a:lnTo>
                <a:lnTo>
                  <a:pt x="7840" y="88630"/>
                </a:lnTo>
                <a:lnTo>
                  <a:pt x="7850" y="88630"/>
                </a:lnTo>
                <a:lnTo>
                  <a:pt x="7860" y="88640"/>
                </a:lnTo>
                <a:lnTo>
                  <a:pt x="7870" y="88650"/>
                </a:lnTo>
                <a:lnTo>
                  <a:pt x="7880" y="88650"/>
                </a:lnTo>
                <a:lnTo>
                  <a:pt x="7880" y="88660"/>
                </a:lnTo>
                <a:lnTo>
                  <a:pt x="7890" y="88660"/>
                </a:lnTo>
                <a:lnTo>
                  <a:pt x="7900" y="88660"/>
                </a:lnTo>
                <a:lnTo>
                  <a:pt x="7910" y="88660"/>
                </a:lnTo>
                <a:lnTo>
                  <a:pt x="7910" y="88670"/>
                </a:lnTo>
                <a:lnTo>
                  <a:pt x="7920" y="88660"/>
                </a:lnTo>
                <a:lnTo>
                  <a:pt x="7920" y="88650"/>
                </a:lnTo>
                <a:lnTo>
                  <a:pt x="7930" y="88640"/>
                </a:lnTo>
                <a:lnTo>
                  <a:pt x="7940" y="88630"/>
                </a:lnTo>
                <a:lnTo>
                  <a:pt x="7950" y="88630"/>
                </a:lnTo>
                <a:lnTo>
                  <a:pt x="7960" y="88630"/>
                </a:lnTo>
                <a:lnTo>
                  <a:pt x="7970" y="88630"/>
                </a:lnTo>
                <a:lnTo>
                  <a:pt x="7980" y="88630"/>
                </a:lnTo>
                <a:lnTo>
                  <a:pt x="7990" y="88630"/>
                </a:lnTo>
                <a:lnTo>
                  <a:pt x="8000" y="88630"/>
                </a:lnTo>
                <a:lnTo>
                  <a:pt x="8010" y="88630"/>
                </a:lnTo>
                <a:lnTo>
                  <a:pt x="8020" y="88630"/>
                </a:lnTo>
                <a:lnTo>
                  <a:pt x="8010" y="88640"/>
                </a:lnTo>
                <a:lnTo>
                  <a:pt x="8010" y="88650"/>
                </a:lnTo>
                <a:lnTo>
                  <a:pt x="8020" y="88650"/>
                </a:lnTo>
                <a:lnTo>
                  <a:pt x="8040" y="88650"/>
                </a:lnTo>
                <a:lnTo>
                  <a:pt x="8040" y="88640"/>
                </a:lnTo>
                <a:lnTo>
                  <a:pt x="8040" y="88650"/>
                </a:lnTo>
                <a:lnTo>
                  <a:pt x="8040" y="88660"/>
                </a:lnTo>
                <a:lnTo>
                  <a:pt x="8050" y="88660"/>
                </a:lnTo>
                <a:lnTo>
                  <a:pt x="8060" y="88670"/>
                </a:lnTo>
                <a:lnTo>
                  <a:pt x="8050" y="88670"/>
                </a:lnTo>
                <a:lnTo>
                  <a:pt x="8050" y="88680"/>
                </a:lnTo>
                <a:lnTo>
                  <a:pt x="8040" y="88680"/>
                </a:lnTo>
                <a:lnTo>
                  <a:pt x="8040" y="88690"/>
                </a:lnTo>
                <a:lnTo>
                  <a:pt x="8030" y="88690"/>
                </a:lnTo>
                <a:lnTo>
                  <a:pt x="8020" y="88690"/>
                </a:lnTo>
                <a:lnTo>
                  <a:pt x="8020" y="88700"/>
                </a:lnTo>
                <a:lnTo>
                  <a:pt x="8020" y="88710"/>
                </a:lnTo>
                <a:lnTo>
                  <a:pt x="8030" y="88720"/>
                </a:lnTo>
                <a:lnTo>
                  <a:pt x="8030" y="88730"/>
                </a:lnTo>
                <a:lnTo>
                  <a:pt x="8020" y="88730"/>
                </a:lnTo>
                <a:lnTo>
                  <a:pt x="8020" y="88740"/>
                </a:lnTo>
                <a:lnTo>
                  <a:pt x="8030" y="88750"/>
                </a:lnTo>
                <a:lnTo>
                  <a:pt x="8040" y="88760"/>
                </a:lnTo>
                <a:lnTo>
                  <a:pt x="8050" y="88770"/>
                </a:lnTo>
                <a:lnTo>
                  <a:pt x="8060" y="88770"/>
                </a:lnTo>
                <a:lnTo>
                  <a:pt x="8060" y="88780"/>
                </a:lnTo>
                <a:lnTo>
                  <a:pt x="8070" y="88780"/>
                </a:lnTo>
                <a:lnTo>
                  <a:pt x="8080" y="88770"/>
                </a:lnTo>
                <a:lnTo>
                  <a:pt x="8080" y="88780"/>
                </a:lnTo>
                <a:lnTo>
                  <a:pt x="8090" y="88780"/>
                </a:lnTo>
                <a:lnTo>
                  <a:pt x="8090" y="88790"/>
                </a:lnTo>
                <a:lnTo>
                  <a:pt x="8100" y="88790"/>
                </a:lnTo>
                <a:lnTo>
                  <a:pt x="8110" y="88790"/>
                </a:lnTo>
                <a:lnTo>
                  <a:pt x="8120" y="88790"/>
                </a:lnTo>
                <a:lnTo>
                  <a:pt x="8110" y="88800"/>
                </a:lnTo>
                <a:lnTo>
                  <a:pt x="8120" y="88800"/>
                </a:lnTo>
                <a:lnTo>
                  <a:pt x="8120" y="88790"/>
                </a:lnTo>
                <a:lnTo>
                  <a:pt x="8130" y="88790"/>
                </a:lnTo>
                <a:lnTo>
                  <a:pt x="8140" y="88790"/>
                </a:lnTo>
                <a:lnTo>
                  <a:pt x="8150" y="88790"/>
                </a:lnTo>
                <a:lnTo>
                  <a:pt x="8160" y="88790"/>
                </a:lnTo>
                <a:lnTo>
                  <a:pt x="8170" y="88780"/>
                </a:lnTo>
                <a:lnTo>
                  <a:pt x="8170" y="88770"/>
                </a:lnTo>
                <a:lnTo>
                  <a:pt x="8180" y="88770"/>
                </a:lnTo>
                <a:lnTo>
                  <a:pt x="8180" y="88780"/>
                </a:lnTo>
                <a:lnTo>
                  <a:pt x="8190" y="88780"/>
                </a:lnTo>
                <a:lnTo>
                  <a:pt x="8200" y="88780"/>
                </a:lnTo>
                <a:lnTo>
                  <a:pt x="8200" y="88770"/>
                </a:lnTo>
                <a:lnTo>
                  <a:pt x="8210" y="88770"/>
                </a:lnTo>
                <a:lnTo>
                  <a:pt x="8220" y="88780"/>
                </a:lnTo>
                <a:lnTo>
                  <a:pt x="8220" y="88790"/>
                </a:lnTo>
                <a:lnTo>
                  <a:pt x="8230" y="88790"/>
                </a:lnTo>
                <a:lnTo>
                  <a:pt x="8240" y="88800"/>
                </a:lnTo>
                <a:lnTo>
                  <a:pt x="8250" y="88810"/>
                </a:lnTo>
                <a:lnTo>
                  <a:pt x="8260" y="88820"/>
                </a:lnTo>
                <a:lnTo>
                  <a:pt x="8260" y="88830"/>
                </a:lnTo>
                <a:lnTo>
                  <a:pt x="8270" y="88830"/>
                </a:lnTo>
                <a:lnTo>
                  <a:pt x="8280" y="88830"/>
                </a:lnTo>
                <a:lnTo>
                  <a:pt x="8280" y="88820"/>
                </a:lnTo>
                <a:lnTo>
                  <a:pt x="8290" y="88820"/>
                </a:lnTo>
                <a:lnTo>
                  <a:pt x="8300" y="88810"/>
                </a:lnTo>
                <a:lnTo>
                  <a:pt x="8310" y="88810"/>
                </a:lnTo>
                <a:lnTo>
                  <a:pt x="8320" y="88810"/>
                </a:lnTo>
                <a:lnTo>
                  <a:pt x="8330" y="88800"/>
                </a:lnTo>
                <a:lnTo>
                  <a:pt x="8350" y="88790"/>
                </a:lnTo>
                <a:lnTo>
                  <a:pt x="8350" y="88780"/>
                </a:lnTo>
                <a:lnTo>
                  <a:pt x="8350" y="88770"/>
                </a:lnTo>
                <a:lnTo>
                  <a:pt x="8360" y="88770"/>
                </a:lnTo>
                <a:lnTo>
                  <a:pt x="8370" y="88760"/>
                </a:lnTo>
                <a:lnTo>
                  <a:pt x="8380" y="88760"/>
                </a:lnTo>
                <a:lnTo>
                  <a:pt x="8390" y="88760"/>
                </a:lnTo>
                <a:lnTo>
                  <a:pt x="8400" y="88770"/>
                </a:lnTo>
                <a:lnTo>
                  <a:pt x="8400" y="88780"/>
                </a:lnTo>
                <a:lnTo>
                  <a:pt x="8400" y="88790"/>
                </a:lnTo>
                <a:lnTo>
                  <a:pt x="8410" y="88790"/>
                </a:lnTo>
                <a:lnTo>
                  <a:pt x="8410" y="88800"/>
                </a:lnTo>
                <a:lnTo>
                  <a:pt x="8420" y="88800"/>
                </a:lnTo>
                <a:lnTo>
                  <a:pt x="8420" y="88810"/>
                </a:lnTo>
                <a:lnTo>
                  <a:pt x="8430" y="88810"/>
                </a:lnTo>
                <a:lnTo>
                  <a:pt x="8430" y="88820"/>
                </a:lnTo>
                <a:lnTo>
                  <a:pt x="8430" y="88830"/>
                </a:lnTo>
                <a:lnTo>
                  <a:pt x="8430" y="88850"/>
                </a:lnTo>
                <a:lnTo>
                  <a:pt x="8430" y="88860"/>
                </a:lnTo>
                <a:lnTo>
                  <a:pt x="8440" y="88860"/>
                </a:lnTo>
                <a:lnTo>
                  <a:pt x="8450" y="88850"/>
                </a:lnTo>
                <a:lnTo>
                  <a:pt x="8460" y="88850"/>
                </a:lnTo>
                <a:lnTo>
                  <a:pt x="8470" y="88840"/>
                </a:lnTo>
                <a:lnTo>
                  <a:pt x="8480" y="88840"/>
                </a:lnTo>
                <a:lnTo>
                  <a:pt x="8490" y="88840"/>
                </a:lnTo>
                <a:lnTo>
                  <a:pt x="8500" y="88830"/>
                </a:lnTo>
                <a:lnTo>
                  <a:pt x="8510" y="88820"/>
                </a:lnTo>
                <a:lnTo>
                  <a:pt x="8520" y="88810"/>
                </a:lnTo>
                <a:lnTo>
                  <a:pt x="8530" y="88810"/>
                </a:lnTo>
                <a:lnTo>
                  <a:pt x="8530" y="88800"/>
                </a:lnTo>
                <a:lnTo>
                  <a:pt x="8540" y="88800"/>
                </a:lnTo>
                <a:lnTo>
                  <a:pt x="8540" y="88810"/>
                </a:lnTo>
                <a:lnTo>
                  <a:pt x="8550" y="88810"/>
                </a:lnTo>
                <a:lnTo>
                  <a:pt x="8550" y="88820"/>
                </a:lnTo>
                <a:lnTo>
                  <a:pt x="8540" y="88820"/>
                </a:lnTo>
                <a:lnTo>
                  <a:pt x="8550" y="88820"/>
                </a:lnTo>
                <a:lnTo>
                  <a:pt x="8560" y="88820"/>
                </a:lnTo>
                <a:lnTo>
                  <a:pt x="8570" y="88820"/>
                </a:lnTo>
                <a:lnTo>
                  <a:pt x="8580" y="88820"/>
                </a:lnTo>
                <a:lnTo>
                  <a:pt x="8580" y="88830"/>
                </a:lnTo>
                <a:lnTo>
                  <a:pt x="8580" y="88840"/>
                </a:lnTo>
                <a:lnTo>
                  <a:pt x="8590" y="88850"/>
                </a:lnTo>
                <a:lnTo>
                  <a:pt x="8600" y="88850"/>
                </a:lnTo>
                <a:lnTo>
                  <a:pt x="8610" y="88850"/>
                </a:lnTo>
                <a:lnTo>
                  <a:pt x="8620" y="88860"/>
                </a:lnTo>
                <a:lnTo>
                  <a:pt x="8630" y="88860"/>
                </a:lnTo>
                <a:lnTo>
                  <a:pt x="8640" y="88860"/>
                </a:lnTo>
                <a:lnTo>
                  <a:pt x="8650" y="88860"/>
                </a:lnTo>
                <a:lnTo>
                  <a:pt x="8650" y="88850"/>
                </a:lnTo>
                <a:lnTo>
                  <a:pt x="8640" y="88850"/>
                </a:lnTo>
                <a:lnTo>
                  <a:pt x="8640" y="88840"/>
                </a:lnTo>
                <a:lnTo>
                  <a:pt x="8650" y="88830"/>
                </a:lnTo>
                <a:lnTo>
                  <a:pt x="8660" y="88840"/>
                </a:lnTo>
                <a:lnTo>
                  <a:pt x="8670" y="88840"/>
                </a:lnTo>
                <a:lnTo>
                  <a:pt x="8670" y="88830"/>
                </a:lnTo>
                <a:lnTo>
                  <a:pt x="8680" y="88830"/>
                </a:lnTo>
                <a:lnTo>
                  <a:pt x="8690" y="88830"/>
                </a:lnTo>
                <a:lnTo>
                  <a:pt x="8700" y="88830"/>
                </a:lnTo>
                <a:lnTo>
                  <a:pt x="8700" y="88820"/>
                </a:lnTo>
                <a:lnTo>
                  <a:pt x="8710" y="88820"/>
                </a:lnTo>
                <a:lnTo>
                  <a:pt x="8710" y="88810"/>
                </a:lnTo>
                <a:lnTo>
                  <a:pt x="8720" y="88820"/>
                </a:lnTo>
                <a:lnTo>
                  <a:pt x="8730" y="88820"/>
                </a:lnTo>
                <a:lnTo>
                  <a:pt x="8730" y="88810"/>
                </a:lnTo>
                <a:lnTo>
                  <a:pt x="8740" y="88820"/>
                </a:lnTo>
                <a:lnTo>
                  <a:pt x="8750" y="88820"/>
                </a:lnTo>
                <a:lnTo>
                  <a:pt x="8750" y="88830"/>
                </a:lnTo>
                <a:lnTo>
                  <a:pt x="8750" y="88820"/>
                </a:lnTo>
                <a:lnTo>
                  <a:pt x="8760" y="88820"/>
                </a:lnTo>
                <a:lnTo>
                  <a:pt x="8750" y="88820"/>
                </a:lnTo>
                <a:lnTo>
                  <a:pt x="8750" y="88810"/>
                </a:lnTo>
                <a:lnTo>
                  <a:pt x="8760" y="88810"/>
                </a:lnTo>
                <a:lnTo>
                  <a:pt x="8770" y="88810"/>
                </a:lnTo>
                <a:lnTo>
                  <a:pt x="8780" y="88810"/>
                </a:lnTo>
                <a:lnTo>
                  <a:pt x="8780" y="88800"/>
                </a:lnTo>
                <a:lnTo>
                  <a:pt x="8790" y="88800"/>
                </a:lnTo>
                <a:lnTo>
                  <a:pt x="8790" y="88790"/>
                </a:lnTo>
                <a:lnTo>
                  <a:pt x="8790" y="88800"/>
                </a:lnTo>
                <a:lnTo>
                  <a:pt x="8800" y="88800"/>
                </a:lnTo>
                <a:lnTo>
                  <a:pt x="8810" y="88810"/>
                </a:lnTo>
                <a:lnTo>
                  <a:pt x="8820" y="88810"/>
                </a:lnTo>
                <a:lnTo>
                  <a:pt x="8830" y="88810"/>
                </a:lnTo>
                <a:lnTo>
                  <a:pt x="8840" y="88810"/>
                </a:lnTo>
                <a:lnTo>
                  <a:pt x="8840" y="88820"/>
                </a:lnTo>
                <a:lnTo>
                  <a:pt x="8850" y="88820"/>
                </a:lnTo>
                <a:lnTo>
                  <a:pt x="8860" y="88820"/>
                </a:lnTo>
                <a:lnTo>
                  <a:pt x="8870" y="88820"/>
                </a:lnTo>
                <a:lnTo>
                  <a:pt x="8880" y="88820"/>
                </a:lnTo>
                <a:lnTo>
                  <a:pt x="8890" y="88830"/>
                </a:lnTo>
                <a:lnTo>
                  <a:pt x="8900" y="88830"/>
                </a:lnTo>
                <a:lnTo>
                  <a:pt x="8910" y="88840"/>
                </a:lnTo>
                <a:lnTo>
                  <a:pt x="8910" y="88850"/>
                </a:lnTo>
                <a:lnTo>
                  <a:pt x="8900" y="88850"/>
                </a:lnTo>
                <a:lnTo>
                  <a:pt x="8890" y="88850"/>
                </a:lnTo>
                <a:lnTo>
                  <a:pt x="8900" y="88850"/>
                </a:lnTo>
                <a:lnTo>
                  <a:pt x="8900" y="88860"/>
                </a:lnTo>
                <a:lnTo>
                  <a:pt x="8900" y="88870"/>
                </a:lnTo>
                <a:lnTo>
                  <a:pt x="8910" y="88880"/>
                </a:lnTo>
                <a:lnTo>
                  <a:pt x="8900" y="88880"/>
                </a:lnTo>
                <a:lnTo>
                  <a:pt x="8900" y="88890"/>
                </a:lnTo>
                <a:lnTo>
                  <a:pt x="8910" y="88890"/>
                </a:lnTo>
                <a:lnTo>
                  <a:pt x="8910" y="88900"/>
                </a:lnTo>
                <a:lnTo>
                  <a:pt x="8910" y="88910"/>
                </a:lnTo>
                <a:lnTo>
                  <a:pt x="8920" y="88910"/>
                </a:lnTo>
                <a:lnTo>
                  <a:pt x="8930" y="88910"/>
                </a:lnTo>
                <a:lnTo>
                  <a:pt x="8930" y="88920"/>
                </a:lnTo>
                <a:lnTo>
                  <a:pt x="8940" y="88920"/>
                </a:lnTo>
                <a:lnTo>
                  <a:pt x="8940" y="88910"/>
                </a:lnTo>
                <a:lnTo>
                  <a:pt x="8950" y="88910"/>
                </a:lnTo>
                <a:lnTo>
                  <a:pt x="8960" y="88910"/>
                </a:lnTo>
                <a:lnTo>
                  <a:pt x="8960" y="88920"/>
                </a:lnTo>
                <a:lnTo>
                  <a:pt x="8970" y="88920"/>
                </a:lnTo>
                <a:lnTo>
                  <a:pt x="8970" y="88930"/>
                </a:lnTo>
                <a:lnTo>
                  <a:pt x="8980" y="88930"/>
                </a:lnTo>
                <a:lnTo>
                  <a:pt x="8990" y="88940"/>
                </a:lnTo>
                <a:lnTo>
                  <a:pt x="9000" y="88950"/>
                </a:lnTo>
                <a:lnTo>
                  <a:pt x="9010" y="88960"/>
                </a:lnTo>
                <a:lnTo>
                  <a:pt x="9020" y="88980"/>
                </a:lnTo>
                <a:lnTo>
                  <a:pt x="9020" y="88990"/>
                </a:lnTo>
                <a:lnTo>
                  <a:pt x="9020" y="89000"/>
                </a:lnTo>
                <a:lnTo>
                  <a:pt x="9020" y="89010"/>
                </a:lnTo>
                <a:lnTo>
                  <a:pt x="9030" y="89010"/>
                </a:lnTo>
                <a:lnTo>
                  <a:pt x="9040" y="89020"/>
                </a:lnTo>
                <a:lnTo>
                  <a:pt x="9050" y="89020"/>
                </a:lnTo>
                <a:lnTo>
                  <a:pt x="9060" y="89020"/>
                </a:lnTo>
                <a:lnTo>
                  <a:pt x="9070" y="89020"/>
                </a:lnTo>
                <a:lnTo>
                  <a:pt x="9080" y="89020"/>
                </a:lnTo>
                <a:lnTo>
                  <a:pt x="9090" y="89020"/>
                </a:lnTo>
                <a:lnTo>
                  <a:pt x="9100" y="89020"/>
                </a:lnTo>
                <a:lnTo>
                  <a:pt x="9110" y="89020"/>
                </a:lnTo>
                <a:lnTo>
                  <a:pt x="9120" y="89020"/>
                </a:lnTo>
                <a:lnTo>
                  <a:pt x="9130" y="89020"/>
                </a:lnTo>
                <a:lnTo>
                  <a:pt x="9140" y="89010"/>
                </a:lnTo>
                <a:lnTo>
                  <a:pt x="9150" y="89010"/>
                </a:lnTo>
                <a:lnTo>
                  <a:pt x="9160" y="89010"/>
                </a:lnTo>
                <a:lnTo>
                  <a:pt x="9170" y="89020"/>
                </a:lnTo>
                <a:lnTo>
                  <a:pt x="9190" y="89030"/>
                </a:lnTo>
                <a:lnTo>
                  <a:pt x="9200" y="89020"/>
                </a:lnTo>
                <a:lnTo>
                  <a:pt x="9210" y="89020"/>
                </a:lnTo>
                <a:lnTo>
                  <a:pt x="9220" y="89020"/>
                </a:lnTo>
                <a:lnTo>
                  <a:pt x="9230" y="89020"/>
                </a:lnTo>
                <a:lnTo>
                  <a:pt x="9240" y="89020"/>
                </a:lnTo>
                <a:lnTo>
                  <a:pt x="9260" y="89020"/>
                </a:lnTo>
                <a:lnTo>
                  <a:pt x="9270" y="89030"/>
                </a:lnTo>
                <a:lnTo>
                  <a:pt x="9290" y="89040"/>
                </a:lnTo>
                <a:lnTo>
                  <a:pt x="9310" y="89050"/>
                </a:lnTo>
                <a:lnTo>
                  <a:pt x="9320" y="89050"/>
                </a:lnTo>
                <a:lnTo>
                  <a:pt x="9320" y="89060"/>
                </a:lnTo>
                <a:lnTo>
                  <a:pt x="9330" y="89060"/>
                </a:lnTo>
                <a:lnTo>
                  <a:pt x="9350" y="89070"/>
                </a:lnTo>
                <a:lnTo>
                  <a:pt x="9360" y="89080"/>
                </a:lnTo>
                <a:lnTo>
                  <a:pt x="9370" y="89090"/>
                </a:lnTo>
                <a:lnTo>
                  <a:pt x="9380" y="89100"/>
                </a:lnTo>
                <a:lnTo>
                  <a:pt x="9380" y="89110"/>
                </a:lnTo>
                <a:lnTo>
                  <a:pt x="9390" y="89110"/>
                </a:lnTo>
                <a:lnTo>
                  <a:pt x="9400" y="89120"/>
                </a:lnTo>
                <a:lnTo>
                  <a:pt x="9410" y="89120"/>
                </a:lnTo>
                <a:lnTo>
                  <a:pt x="9410" y="89130"/>
                </a:lnTo>
                <a:lnTo>
                  <a:pt x="9410" y="89140"/>
                </a:lnTo>
                <a:lnTo>
                  <a:pt x="9420" y="89140"/>
                </a:lnTo>
                <a:lnTo>
                  <a:pt x="9430" y="89130"/>
                </a:lnTo>
                <a:lnTo>
                  <a:pt x="9440" y="89130"/>
                </a:lnTo>
                <a:lnTo>
                  <a:pt x="9450" y="89120"/>
                </a:lnTo>
                <a:lnTo>
                  <a:pt x="9460" y="89120"/>
                </a:lnTo>
                <a:lnTo>
                  <a:pt x="9470" y="89120"/>
                </a:lnTo>
                <a:lnTo>
                  <a:pt x="9480" y="89120"/>
                </a:lnTo>
                <a:lnTo>
                  <a:pt x="9480" y="89110"/>
                </a:lnTo>
                <a:lnTo>
                  <a:pt x="9490" y="89110"/>
                </a:lnTo>
                <a:lnTo>
                  <a:pt x="9500" y="89120"/>
                </a:lnTo>
                <a:lnTo>
                  <a:pt x="9510" y="89120"/>
                </a:lnTo>
                <a:lnTo>
                  <a:pt x="9520" y="89130"/>
                </a:lnTo>
                <a:lnTo>
                  <a:pt x="9530" y="89140"/>
                </a:lnTo>
                <a:lnTo>
                  <a:pt x="9530" y="89150"/>
                </a:lnTo>
                <a:lnTo>
                  <a:pt x="9540" y="89160"/>
                </a:lnTo>
                <a:lnTo>
                  <a:pt x="9540" y="89170"/>
                </a:lnTo>
                <a:lnTo>
                  <a:pt x="9540" y="89180"/>
                </a:lnTo>
                <a:lnTo>
                  <a:pt x="9540" y="89190"/>
                </a:lnTo>
                <a:lnTo>
                  <a:pt x="9530" y="89210"/>
                </a:lnTo>
                <a:lnTo>
                  <a:pt x="9520" y="89220"/>
                </a:lnTo>
                <a:lnTo>
                  <a:pt x="9520" y="89230"/>
                </a:lnTo>
                <a:lnTo>
                  <a:pt x="9520" y="89250"/>
                </a:lnTo>
                <a:lnTo>
                  <a:pt x="9510" y="89260"/>
                </a:lnTo>
                <a:lnTo>
                  <a:pt x="9510" y="89280"/>
                </a:lnTo>
                <a:lnTo>
                  <a:pt x="9500" y="89300"/>
                </a:lnTo>
                <a:lnTo>
                  <a:pt x="9490" y="89310"/>
                </a:lnTo>
                <a:lnTo>
                  <a:pt x="9490" y="89320"/>
                </a:lnTo>
                <a:lnTo>
                  <a:pt x="9490" y="89330"/>
                </a:lnTo>
                <a:lnTo>
                  <a:pt x="9490" y="89340"/>
                </a:lnTo>
                <a:lnTo>
                  <a:pt x="9480" y="89340"/>
                </a:lnTo>
                <a:lnTo>
                  <a:pt x="9480" y="89350"/>
                </a:lnTo>
                <a:lnTo>
                  <a:pt x="9470" y="89360"/>
                </a:lnTo>
                <a:lnTo>
                  <a:pt x="9460" y="89360"/>
                </a:lnTo>
                <a:lnTo>
                  <a:pt x="9460" y="89370"/>
                </a:lnTo>
                <a:lnTo>
                  <a:pt x="9450" y="89380"/>
                </a:lnTo>
                <a:lnTo>
                  <a:pt x="9450" y="89390"/>
                </a:lnTo>
                <a:lnTo>
                  <a:pt x="9450" y="89400"/>
                </a:lnTo>
                <a:lnTo>
                  <a:pt x="9440" y="89400"/>
                </a:lnTo>
                <a:lnTo>
                  <a:pt x="9430" y="89390"/>
                </a:lnTo>
                <a:lnTo>
                  <a:pt x="9420" y="89390"/>
                </a:lnTo>
                <a:lnTo>
                  <a:pt x="9410" y="89400"/>
                </a:lnTo>
                <a:lnTo>
                  <a:pt x="9410" y="89410"/>
                </a:lnTo>
                <a:lnTo>
                  <a:pt x="9410" y="89420"/>
                </a:lnTo>
                <a:lnTo>
                  <a:pt x="9400" y="89420"/>
                </a:lnTo>
                <a:lnTo>
                  <a:pt x="9390" y="89430"/>
                </a:lnTo>
                <a:lnTo>
                  <a:pt x="9390" y="89440"/>
                </a:lnTo>
                <a:lnTo>
                  <a:pt x="9390" y="89450"/>
                </a:lnTo>
                <a:lnTo>
                  <a:pt x="9380" y="89460"/>
                </a:lnTo>
                <a:lnTo>
                  <a:pt x="9380" y="89450"/>
                </a:lnTo>
                <a:lnTo>
                  <a:pt x="9380" y="89440"/>
                </a:lnTo>
                <a:lnTo>
                  <a:pt x="9370" y="89440"/>
                </a:lnTo>
                <a:lnTo>
                  <a:pt x="9360" y="89440"/>
                </a:lnTo>
                <a:lnTo>
                  <a:pt x="9350" y="89430"/>
                </a:lnTo>
                <a:lnTo>
                  <a:pt x="9340" y="89430"/>
                </a:lnTo>
                <a:lnTo>
                  <a:pt x="9330" y="89440"/>
                </a:lnTo>
                <a:lnTo>
                  <a:pt x="9320" y="89440"/>
                </a:lnTo>
                <a:lnTo>
                  <a:pt x="9310" y="89440"/>
                </a:lnTo>
                <a:lnTo>
                  <a:pt x="9300" y="89440"/>
                </a:lnTo>
                <a:lnTo>
                  <a:pt x="9310" y="89450"/>
                </a:lnTo>
                <a:lnTo>
                  <a:pt x="9300" y="89450"/>
                </a:lnTo>
                <a:lnTo>
                  <a:pt x="9290" y="89450"/>
                </a:lnTo>
                <a:lnTo>
                  <a:pt x="9280" y="89460"/>
                </a:lnTo>
                <a:lnTo>
                  <a:pt x="9280" y="89470"/>
                </a:lnTo>
                <a:lnTo>
                  <a:pt x="9270" y="89470"/>
                </a:lnTo>
                <a:lnTo>
                  <a:pt x="9260" y="89480"/>
                </a:lnTo>
                <a:lnTo>
                  <a:pt x="9260" y="89490"/>
                </a:lnTo>
                <a:lnTo>
                  <a:pt x="9250" y="89500"/>
                </a:lnTo>
                <a:lnTo>
                  <a:pt x="9260" y="89510"/>
                </a:lnTo>
                <a:lnTo>
                  <a:pt x="9260" y="89520"/>
                </a:lnTo>
                <a:lnTo>
                  <a:pt x="9250" y="89520"/>
                </a:lnTo>
                <a:lnTo>
                  <a:pt x="9240" y="89520"/>
                </a:lnTo>
                <a:lnTo>
                  <a:pt x="9240" y="89530"/>
                </a:lnTo>
                <a:lnTo>
                  <a:pt x="9240" y="89540"/>
                </a:lnTo>
                <a:lnTo>
                  <a:pt x="9230" y="89550"/>
                </a:lnTo>
                <a:lnTo>
                  <a:pt x="9230" y="89560"/>
                </a:lnTo>
                <a:lnTo>
                  <a:pt x="9230" y="89570"/>
                </a:lnTo>
                <a:lnTo>
                  <a:pt x="9230" y="89580"/>
                </a:lnTo>
                <a:lnTo>
                  <a:pt x="9230" y="89590"/>
                </a:lnTo>
                <a:lnTo>
                  <a:pt x="9230" y="89600"/>
                </a:lnTo>
                <a:lnTo>
                  <a:pt x="9240" y="89600"/>
                </a:lnTo>
                <a:lnTo>
                  <a:pt x="9230" y="89610"/>
                </a:lnTo>
                <a:lnTo>
                  <a:pt x="9230" y="89620"/>
                </a:lnTo>
                <a:lnTo>
                  <a:pt x="9230" y="89630"/>
                </a:lnTo>
                <a:lnTo>
                  <a:pt x="9230" y="89640"/>
                </a:lnTo>
                <a:lnTo>
                  <a:pt x="9220" y="89640"/>
                </a:lnTo>
                <a:lnTo>
                  <a:pt x="9220" y="89650"/>
                </a:lnTo>
                <a:lnTo>
                  <a:pt x="9220" y="89660"/>
                </a:lnTo>
                <a:lnTo>
                  <a:pt x="9210" y="89670"/>
                </a:lnTo>
                <a:lnTo>
                  <a:pt x="9200" y="89680"/>
                </a:lnTo>
                <a:lnTo>
                  <a:pt x="9200" y="89690"/>
                </a:lnTo>
                <a:lnTo>
                  <a:pt x="9190" y="89690"/>
                </a:lnTo>
                <a:lnTo>
                  <a:pt x="9180" y="89690"/>
                </a:lnTo>
                <a:lnTo>
                  <a:pt x="9170" y="89700"/>
                </a:lnTo>
                <a:lnTo>
                  <a:pt x="9160" y="89710"/>
                </a:lnTo>
                <a:lnTo>
                  <a:pt x="9160" y="89720"/>
                </a:lnTo>
                <a:lnTo>
                  <a:pt x="9160" y="89730"/>
                </a:lnTo>
                <a:lnTo>
                  <a:pt x="9150" y="89730"/>
                </a:lnTo>
                <a:lnTo>
                  <a:pt x="9150" y="89740"/>
                </a:lnTo>
                <a:lnTo>
                  <a:pt x="9150" y="89750"/>
                </a:lnTo>
                <a:lnTo>
                  <a:pt x="9150" y="89760"/>
                </a:lnTo>
                <a:lnTo>
                  <a:pt x="9150" y="89770"/>
                </a:lnTo>
                <a:lnTo>
                  <a:pt x="9150" y="89780"/>
                </a:lnTo>
                <a:lnTo>
                  <a:pt x="9160" y="89790"/>
                </a:lnTo>
                <a:lnTo>
                  <a:pt x="9150" y="89800"/>
                </a:lnTo>
                <a:lnTo>
                  <a:pt x="9150" y="89810"/>
                </a:lnTo>
                <a:lnTo>
                  <a:pt x="9150" y="89820"/>
                </a:lnTo>
                <a:lnTo>
                  <a:pt x="9150" y="89830"/>
                </a:lnTo>
                <a:lnTo>
                  <a:pt x="9150" y="89840"/>
                </a:lnTo>
                <a:lnTo>
                  <a:pt x="9150" y="89850"/>
                </a:lnTo>
                <a:lnTo>
                  <a:pt x="9140" y="89860"/>
                </a:lnTo>
                <a:lnTo>
                  <a:pt x="9140" y="89870"/>
                </a:lnTo>
                <a:lnTo>
                  <a:pt x="9150" y="89880"/>
                </a:lnTo>
                <a:lnTo>
                  <a:pt x="9160" y="89880"/>
                </a:lnTo>
                <a:lnTo>
                  <a:pt x="9170" y="89880"/>
                </a:lnTo>
                <a:lnTo>
                  <a:pt x="9180" y="89880"/>
                </a:lnTo>
                <a:lnTo>
                  <a:pt x="9180" y="89890"/>
                </a:lnTo>
                <a:lnTo>
                  <a:pt x="9190" y="89890"/>
                </a:lnTo>
                <a:lnTo>
                  <a:pt x="9200" y="89890"/>
                </a:lnTo>
                <a:lnTo>
                  <a:pt x="9210" y="89890"/>
                </a:lnTo>
                <a:lnTo>
                  <a:pt x="9220" y="89890"/>
                </a:lnTo>
                <a:lnTo>
                  <a:pt x="9220" y="89900"/>
                </a:lnTo>
                <a:lnTo>
                  <a:pt x="9230" y="89900"/>
                </a:lnTo>
                <a:lnTo>
                  <a:pt x="9230" y="89910"/>
                </a:lnTo>
                <a:lnTo>
                  <a:pt x="9240" y="89910"/>
                </a:lnTo>
                <a:lnTo>
                  <a:pt x="9250" y="89910"/>
                </a:lnTo>
                <a:lnTo>
                  <a:pt x="9260" y="89900"/>
                </a:lnTo>
                <a:lnTo>
                  <a:pt x="9270" y="89910"/>
                </a:lnTo>
                <a:lnTo>
                  <a:pt x="9270" y="89900"/>
                </a:lnTo>
                <a:lnTo>
                  <a:pt x="9280" y="89900"/>
                </a:lnTo>
                <a:lnTo>
                  <a:pt x="9290" y="89910"/>
                </a:lnTo>
                <a:lnTo>
                  <a:pt x="9300" y="89920"/>
                </a:lnTo>
                <a:lnTo>
                  <a:pt x="9310" y="89910"/>
                </a:lnTo>
                <a:lnTo>
                  <a:pt x="9310" y="89920"/>
                </a:lnTo>
                <a:lnTo>
                  <a:pt x="9320" y="89920"/>
                </a:lnTo>
                <a:lnTo>
                  <a:pt x="9330" y="89920"/>
                </a:lnTo>
                <a:lnTo>
                  <a:pt x="9340" y="89910"/>
                </a:lnTo>
                <a:lnTo>
                  <a:pt x="9350" y="89910"/>
                </a:lnTo>
                <a:lnTo>
                  <a:pt x="9350" y="89920"/>
                </a:lnTo>
                <a:lnTo>
                  <a:pt x="9360" y="89920"/>
                </a:lnTo>
                <a:lnTo>
                  <a:pt x="9360" y="89930"/>
                </a:lnTo>
                <a:lnTo>
                  <a:pt x="9360" y="89940"/>
                </a:lnTo>
                <a:lnTo>
                  <a:pt x="9370" y="89940"/>
                </a:lnTo>
                <a:lnTo>
                  <a:pt x="9370" y="89950"/>
                </a:lnTo>
                <a:lnTo>
                  <a:pt x="9380" y="89960"/>
                </a:lnTo>
                <a:lnTo>
                  <a:pt x="9380" y="89970"/>
                </a:lnTo>
                <a:lnTo>
                  <a:pt x="9380" y="89980"/>
                </a:lnTo>
                <a:lnTo>
                  <a:pt x="9380" y="89990"/>
                </a:lnTo>
                <a:lnTo>
                  <a:pt x="9390" y="90000"/>
                </a:lnTo>
                <a:lnTo>
                  <a:pt x="9390" y="90010"/>
                </a:lnTo>
                <a:lnTo>
                  <a:pt x="9400" y="90010"/>
                </a:lnTo>
                <a:lnTo>
                  <a:pt x="9400" y="90020"/>
                </a:lnTo>
                <a:lnTo>
                  <a:pt x="9390" y="90030"/>
                </a:lnTo>
                <a:lnTo>
                  <a:pt x="9390" y="90040"/>
                </a:lnTo>
                <a:lnTo>
                  <a:pt x="9400" y="90040"/>
                </a:lnTo>
                <a:lnTo>
                  <a:pt x="9400" y="90050"/>
                </a:lnTo>
                <a:lnTo>
                  <a:pt x="9410" y="90050"/>
                </a:lnTo>
                <a:lnTo>
                  <a:pt x="9410" y="90060"/>
                </a:lnTo>
                <a:lnTo>
                  <a:pt x="9420" y="90060"/>
                </a:lnTo>
                <a:lnTo>
                  <a:pt x="9420" y="90070"/>
                </a:lnTo>
                <a:lnTo>
                  <a:pt x="9420" y="90080"/>
                </a:lnTo>
                <a:lnTo>
                  <a:pt x="9430" y="90090"/>
                </a:lnTo>
                <a:lnTo>
                  <a:pt x="9440" y="90100"/>
                </a:lnTo>
                <a:lnTo>
                  <a:pt x="9450" y="90100"/>
                </a:lnTo>
                <a:lnTo>
                  <a:pt x="9450" y="90110"/>
                </a:lnTo>
                <a:lnTo>
                  <a:pt x="9460" y="90110"/>
                </a:lnTo>
                <a:lnTo>
                  <a:pt x="9460" y="90120"/>
                </a:lnTo>
                <a:lnTo>
                  <a:pt x="9470" y="90130"/>
                </a:lnTo>
                <a:lnTo>
                  <a:pt x="9470" y="90140"/>
                </a:lnTo>
                <a:lnTo>
                  <a:pt x="9470" y="90150"/>
                </a:lnTo>
                <a:lnTo>
                  <a:pt x="9480" y="90150"/>
                </a:lnTo>
                <a:lnTo>
                  <a:pt x="9480" y="90160"/>
                </a:lnTo>
                <a:lnTo>
                  <a:pt x="9480" y="90170"/>
                </a:lnTo>
                <a:lnTo>
                  <a:pt x="9490" y="90180"/>
                </a:lnTo>
                <a:lnTo>
                  <a:pt x="9500" y="90190"/>
                </a:lnTo>
                <a:lnTo>
                  <a:pt x="9510" y="90190"/>
                </a:lnTo>
                <a:lnTo>
                  <a:pt x="9520" y="90190"/>
                </a:lnTo>
                <a:lnTo>
                  <a:pt x="9520" y="90200"/>
                </a:lnTo>
                <a:lnTo>
                  <a:pt x="9510" y="90210"/>
                </a:lnTo>
                <a:lnTo>
                  <a:pt x="9520" y="90220"/>
                </a:lnTo>
                <a:lnTo>
                  <a:pt x="9520" y="90230"/>
                </a:lnTo>
                <a:lnTo>
                  <a:pt x="9520" y="90240"/>
                </a:lnTo>
                <a:lnTo>
                  <a:pt x="9520" y="90250"/>
                </a:lnTo>
                <a:lnTo>
                  <a:pt x="9510" y="90250"/>
                </a:lnTo>
                <a:lnTo>
                  <a:pt x="9510" y="90260"/>
                </a:lnTo>
                <a:lnTo>
                  <a:pt x="9510" y="90270"/>
                </a:lnTo>
                <a:lnTo>
                  <a:pt x="9500" y="90290"/>
                </a:lnTo>
                <a:lnTo>
                  <a:pt x="9510" y="90300"/>
                </a:lnTo>
                <a:lnTo>
                  <a:pt x="9520" y="90320"/>
                </a:lnTo>
                <a:lnTo>
                  <a:pt x="9530" y="90320"/>
                </a:lnTo>
                <a:lnTo>
                  <a:pt x="9540" y="90320"/>
                </a:lnTo>
                <a:lnTo>
                  <a:pt x="9560" y="90330"/>
                </a:lnTo>
                <a:lnTo>
                  <a:pt x="9570" y="90350"/>
                </a:lnTo>
                <a:lnTo>
                  <a:pt x="9590" y="90380"/>
                </a:lnTo>
                <a:lnTo>
                  <a:pt x="9610" y="90390"/>
                </a:lnTo>
                <a:lnTo>
                  <a:pt x="9640" y="90420"/>
                </a:lnTo>
                <a:lnTo>
                  <a:pt x="9660" y="90430"/>
                </a:lnTo>
                <a:lnTo>
                  <a:pt x="9660" y="90440"/>
                </a:lnTo>
                <a:lnTo>
                  <a:pt x="9670" y="90450"/>
                </a:lnTo>
                <a:lnTo>
                  <a:pt x="9700" y="90480"/>
                </a:lnTo>
                <a:lnTo>
                  <a:pt x="9710" y="90490"/>
                </a:lnTo>
                <a:lnTo>
                  <a:pt x="9720" y="90500"/>
                </a:lnTo>
                <a:lnTo>
                  <a:pt x="9730" y="90500"/>
                </a:lnTo>
                <a:lnTo>
                  <a:pt x="9740" y="90510"/>
                </a:lnTo>
                <a:lnTo>
                  <a:pt x="9750" y="90510"/>
                </a:lnTo>
                <a:lnTo>
                  <a:pt x="9760" y="90510"/>
                </a:lnTo>
                <a:lnTo>
                  <a:pt x="9770" y="90510"/>
                </a:lnTo>
                <a:lnTo>
                  <a:pt x="9770" y="90520"/>
                </a:lnTo>
                <a:lnTo>
                  <a:pt x="9780" y="90520"/>
                </a:lnTo>
                <a:lnTo>
                  <a:pt x="9800" y="90520"/>
                </a:lnTo>
                <a:lnTo>
                  <a:pt x="9810" y="90530"/>
                </a:lnTo>
                <a:lnTo>
                  <a:pt x="9820" y="90530"/>
                </a:lnTo>
                <a:lnTo>
                  <a:pt x="9830" y="90530"/>
                </a:lnTo>
                <a:lnTo>
                  <a:pt x="9840" y="90530"/>
                </a:lnTo>
                <a:lnTo>
                  <a:pt x="9850" y="90540"/>
                </a:lnTo>
                <a:lnTo>
                  <a:pt x="9850" y="90550"/>
                </a:lnTo>
                <a:lnTo>
                  <a:pt x="9860" y="90550"/>
                </a:lnTo>
                <a:lnTo>
                  <a:pt x="9870" y="90560"/>
                </a:lnTo>
                <a:lnTo>
                  <a:pt x="9870" y="90570"/>
                </a:lnTo>
                <a:lnTo>
                  <a:pt x="9880" y="90570"/>
                </a:lnTo>
                <a:lnTo>
                  <a:pt x="9880" y="90580"/>
                </a:lnTo>
                <a:lnTo>
                  <a:pt x="9890" y="90600"/>
                </a:lnTo>
                <a:lnTo>
                  <a:pt x="9900" y="90600"/>
                </a:lnTo>
                <a:lnTo>
                  <a:pt x="9910" y="90610"/>
                </a:lnTo>
                <a:lnTo>
                  <a:pt x="9920" y="90610"/>
                </a:lnTo>
                <a:lnTo>
                  <a:pt x="9930" y="90620"/>
                </a:lnTo>
                <a:lnTo>
                  <a:pt x="9940" y="90620"/>
                </a:lnTo>
                <a:lnTo>
                  <a:pt x="9950" y="90620"/>
                </a:lnTo>
                <a:lnTo>
                  <a:pt x="9960" y="90630"/>
                </a:lnTo>
                <a:lnTo>
                  <a:pt x="9970" y="90640"/>
                </a:lnTo>
                <a:lnTo>
                  <a:pt x="9970" y="90650"/>
                </a:lnTo>
                <a:lnTo>
                  <a:pt x="9980" y="90660"/>
                </a:lnTo>
                <a:lnTo>
                  <a:pt x="9980" y="90680"/>
                </a:lnTo>
                <a:lnTo>
                  <a:pt x="9990" y="90710"/>
                </a:lnTo>
                <a:lnTo>
                  <a:pt x="10000" y="90720"/>
                </a:lnTo>
                <a:lnTo>
                  <a:pt x="10010" y="90740"/>
                </a:lnTo>
                <a:lnTo>
                  <a:pt x="10030" y="90750"/>
                </a:lnTo>
                <a:lnTo>
                  <a:pt x="10040" y="90770"/>
                </a:lnTo>
                <a:lnTo>
                  <a:pt x="10050" y="90780"/>
                </a:lnTo>
                <a:lnTo>
                  <a:pt x="10060" y="90790"/>
                </a:lnTo>
                <a:lnTo>
                  <a:pt x="10070" y="90790"/>
                </a:lnTo>
                <a:lnTo>
                  <a:pt x="10080" y="90800"/>
                </a:lnTo>
                <a:lnTo>
                  <a:pt x="10090" y="90810"/>
                </a:lnTo>
                <a:lnTo>
                  <a:pt x="10110" y="90840"/>
                </a:lnTo>
                <a:lnTo>
                  <a:pt x="10130" y="90860"/>
                </a:lnTo>
                <a:lnTo>
                  <a:pt x="10140" y="90880"/>
                </a:lnTo>
                <a:lnTo>
                  <a:pt x="10150" y="90900"/>
                </a:lnTo>
                <a:lnTo>
                  <a:pt x="10170" y="90920"/>
                </a:lnTo>
                <a:lnTo>
                  <a:pt x="10180" y="90930"/>
                </a:lnTo>
                <a:lnTo>
                  <a:pt x="10170" y="90950"/>
                </a:lnTo>
                <a:lnTo>
                  <a:pt x="10140" y="90960"/>
                </a:lnTo>
                <a:lnTo>
                  <a:pt x="10110" y="90960"/>
                </a:lnTo>
                <a:lnTo>
                  <a:pt x="10090" y="90950"/>
                </a:lnTo>
                <a:lnTo>
                  <a:pt x="10050" y="90940"/>
                </a:lnTo>
                <a:lnTo>
                  <a:pt x="10030" y="90930"/>
                </a:lnTo>
                <a:lnTo>
                  <a:pt x="10020" y="90920"/>
                </a:lnTo>
                <a:lnTo>
                  <a:pt x="10010" y="90920"/>
                </a:lnTo>
                <a:lnTo>
                  <a:pt x="10000" y="90910"/>
                </a:lnTo>
                <a:lnTo>
                  <a:pt x="9980" y="90900"/>
                </a:lnTo>
                <a:lnTo>
                  <a:pt x="9960" y="90900"/>
                </a:lnTo>
                <a:lnTo>
                  <a:pt x="9930" y="90900"/>
                </a:lnTo>
                <a:lnTo>
                  <a:pt x="9910" y="90900"/>
                </a:lnTo>
                <a:lnTo>
                  <a:pt x="9880" y="90890"/>
                </a:lnTo>
                <a:lnTo>
                  <a:pt x="9870" y="90900"/>
                </a:lnTo>
                <a:lnTo>
                  <a:pt x="9860" y="90900"/>
                </a:lnTo>
                <a:lnTo>
                  <a:pt x="9850" y="90900"/>
                </a:lnTo>
                <a:lnTo>
                  <a:pt x="9850" y="90890"/>
                </a:lnTo>
                <a:lnTo>
                  <a:pt x="9840" y="90890"/>
                </a:lnTo>
                <a:lnTo>
                  <a:pt x="9830" y="90880"/>
                </a:lnTo>
                <a:lnTo>
                  <a:pt x="9820" y="90880"/>
                </a:lnTo>
                <a:lnTo>
                  <a:pt x="9810" y="90880"/>
                </a:lnTo>
                <a:lnTo>
                  <a:pt x="9810" y="90890"/>
                </a:lnTo>
                <a:lnTo>
                  <a:pt x="9800" y="90890"/>
                </a:lnTo>
                <a:lnTo>
                  <a:pt x="9800" y="90900"/>
                </a:lnTo>
                <a:lnTo>
                  <a:pt x="9790" y="90900"/>
                </a:lnTo>
                <a:lnTo>
                  <a:pt x="9780" y="90900"/>
                </a:lnTo>
                <a:lnTo>
                  <a:pt x="9780" y="90910"/>
                </a:lnTo>
                <a:lnTo>
                  <a:pt x="9770" y="90910"/>
                </a:lnTo>
                <a:lnTo>
                  <a:pt x="9770" y="90920"/>
                </a:lnTo>
                <a:lnTo>
                  <a:pt x="9760" y="90930"/>
                </a:lnTo>
                <a:lnTo>
                  <a:pt x="9750" y="90940"/>
                </a:lnTo>
                <a:lnTo>
                  <a:pt x="9740" y="90940"/>
                </a:lnTo>
                <a:lnTo>
                  <a:pt x="9740" y="90950"/>
                </a:lnTo>
                <a:lnTo>
                  <a:pt x="9730" y="90950"/>
                </a:lnTo>
                <a:lnTo>
                  <a:pt x="9720" y="90950"/>
                </a:lnTo>
                <a:lnTo>
                  <a:pt x="9710" y="90950"/>
                </a:lnTo>
                <a:lnTo>
                  <a:pt x="9700" y="90960"/>
                </a:lnTo>
                <a:lnTo>
                  <a:pt x="9690" y="90960"/>
                </a:lnTo>
                <a:lnTo>
                  <a:pt x="9690" y="90970"/>
                </a:lnTo>
                <a:lnTo>
                  <a:pt x="9680" y="90970"/>
                </a:lnTo>
                <a:lnTo>
                  <a:pt x="9670" y="90970"/>
                </a:lnTo>
                <a:lnTo>
                  <a:pt x="9660" y="90970"/>
                </a:lnTo>
                <a:lnTo>
                  <a:pt x="9650" y="90970"/>
                </a:lnTo>
                <a:lnTo>
                  <a:pt x="9640" y="90970"/>
                </a:lnTo>
                <a:lnTo>
                  <a:pt x="9630" y="90970"/>
                </a:lnTo>
                <a:lnTo>
                  <a:pt x="9620" y="90960"/>
                </a:lnTo>
                <a:lnTo>
                  <a:pt x="9610" y="90950"/>
                </a:lnTo>
                <a:lnTo>
                  <a:pt x="9600" y="90940"/>
                </a:lnTo>
                <a:lnTo>
                  <a:pt x="9590" y="90940"/>
                </a:lnTo>
                <a:lnTo>
                  <a:pt x="9580" y="90940"/>
                </a:lnTo>
                <a:lnTo>
                  <a:pt x="9580" y="90950"/>
                </a:lnTo>
                <a:lnTo>
                  <a:pt x="9570" y="90960"/>
                </a:lnTo>
                <a:lnTo>
                  <a:pt x="9560" y="90970"/>
                </a:lnTo>
                <a:lnTo>
                  <a:pt x="9550" y="90970"/>
                </a:lnTo>
                <a:lnTo>
                  <a:pt x="9540" y="90970"/>
                </a:lnTo>
                <a:lnTo>
                  <a:pt x="9530" y="90960"/>
                </a:lnTo>
                <a:lnTo>
                  <a:pt x="9530" y="90970"/>
                </a:lnTo>
                <a:lnTo>
                  <a:pt x="9530" y="90980"/>
                </a:lnTo>
                <a:lnTo>
                  <a:pt x="9530" y="90990"/>
                </a:lnTo>
                <a:lnTo>
                  <a:pt x="9520" y="90990"/>
                </a:lnTo>
                <a:lnTo>
                  <a:pt x="9530" y="91000"/>
                </a:lnTo>
                <a:lnTo>
                  <a:pt x="9540" y="91000"/>
                </a:lnTo>
                <a:lnTo>
                  <a:pt x="9540" y="91010"/>
                </a:lnTo>
                <a:lnTo>
                  <a:pt x="9540" y="91020"/>
                </a:lnTo>
                <a:lnTo>
                  <a:pt x="9550" y="91030"/>
                </a:lnTo>
                <a:lnTo>
                  <a:pt x="9580" y="91030"/>
                </a:lnTo>
                <a:lnTo>
                  <a:pt x="9590" y="91040"/>
                </a:lnTo>
                <a:lnTo>
                  <a:pt x="9590" y="91050"/>
                </a:lnTo>
                <a:lnTo>
                  <a:pt x="9600" y="91050"/>
                </a:lnTo>
                <a:lnTo>
                  <a:pt x="9600" y="91060"/>
                </a:lnTo>
                <a:lnTo>
                  <a:pt x="9610" y="91070"/>
                </a:lnTo>
                <a:lnTo>
                  <a:pt x="9610" y="91080"/>
                </a:lnTo>
                <a:lnTo>
                  <a:pt x="9620" y="91080"/>
                </a:lnTo>
                <a:lnTo>
                  <a:pt x="9630" y="91090"/>
                </a:lnTo>
                <a:lnTo>
                  <a:pt x="9630" y="91100"/>
                </a:lnTo>
                <a:lnTo>
                  <a:pt x="9640" y="91110"/>
                </a:lnTo>
                <a:lnTo>
                  <a:pt x="9650" y="91120"/>
                </a:lnTo>
                <a:lnTo>
                  <a:pt x="9650" y="91130"/>
                </a:lnTo>
                <a:lnTo>
                  <a:pt x="9660" y="91140"/>
                </a:lnTo>
                <a:lnTo>
                  <a:pt x="9660" y="91150"/>
                </a:lnTo>
                <a:lnTo>
                  <a:pt x="9670" y="91160"/>
                </a:lnTo>
                <a:lnTo>
                  <a:pt x="9680" y="91170"/>
                </a:lnTo>
                <a:lnTo>
                  <a:pt x="9690" y="91180"/>
                </a:lnTo>
                <a:lnTo>
                  <a:pt x="9690" y="91190"/>
                </a:lnTo>
                <a:lnTo>
                  <a:pt x="9700" y="91190"/>
                </a:lnTo>
                <a:lnTo>
                  <a:pt x="9710" y="91190"/>
                </a:lnTo>
                <a:lnTo>
                  <a:pt x="9720" y="91190"/>
                </a:lnTo>
                <a:lnTo>
                  <a:pt x="9720" y="91200"/>
                </a:lnTo>
                <a:lnTo>
                  <a:pt x="9720" y="91210"/>
                </a:lnTo>
                <a:lnTo>
                  <a:pt x="9730" y="91220"/>
                </a:lnTo>
                <a:lnTo>
                  <a:pt x="9740" y="91230"/>
                </a:lnTo>
                <a:lnTo>
                  <a:pt x="9750" y="91250"/>
                </a:lnTo>
                <a:lnTo>
                  <a:pt x="9750" y="91260"/>
                </a:lnTo>
                <a:lnTo>
                  <a:pt x="9760" y="91260"/>
                </a:lnTo>
                <a:lnTo>
                  <a:pt x="9780" y="91260"/>
                </a:lnTo>
                <a:lnTo>
                  <a:pt x="9780" y="91270"/>
                </a:lnTo>
                <a:lnTo>
                  <a:pt x="9780" y="91280"/>
                </a:lnTo>
                <a:lnTo>
                  <a:pt x="9790" y="91280"/>
                </a:lnTo>
                <a:lnTo>
                  <a:pt x="9790" y="91300"/>
                </a:lnTo>
                <a:lnTo>
                  <a:pt x="9790" y="91310"/>
                </a:lnTo>
                <a:lnTo>
                  <a:pt x="9800" y="91310"/>
                </a:lnTo>
                <a:lnTo>
                  <a:pt x="9810" y="91310"/>
                </a:lnTo>
                <a:lnTo>
                  <a:pt x="9820" y="91320"/>
                </a:lnTo>
                <a:lnTo>
                  <a:pt x="9830" y="91330"/>
                </a:lnTo>
                <a:lnTo>
                  <a:pt x="9840" y="91330"/>
                </a:lnTo>
                <a:lnTo>
                  <a:pt x="9850" y="91330"/>
                </a:lnTo>
                <a:lnTo>
                  <a:pt x="9850" y="91320"/>
                </a:lnTo>
                <a:lnTo>
                  <a:pt x="9860" y="91320"/>
                </a:lnTo>
                <a:lnTo>
                  <a:pt x="9870" y="91320"/>
                </a:lnTo>
                <a:lnTo>
                  <a:pt x="9880" y="91330"/>
                </a:lnTo>
                <a:lnTo>
                  <a:pt x="9890" y="91330"/>
                </a:lnTo>
                <a:lnTo>
                  <a:pt x="9900" y="91330"/>
                </a:lnTo>
                <a:lnTo>
                  <a:pt x="9910" y="91340"/>
                </a:lnTo>
                <a:lnTo>
                  <a:pt x="9920" y="91340"/>
                </a:lnTo>
                <a:lnTo>
                  <a:pt x="9930" y="91350"/>
                </a:lnTo>
                <a:lnTo>
                  <a:pt x="9920" y="91360"/>
                </a:lnTo>
                <a:lnTo>
                  <a:pt x="9920" y="91370"/>
                </a:lnTo>
                <a:lnTo>
                  <a:pt x="9930" y="91380"/>
                </a:lnTo>
                <a:lnTo>
                  <a:pt x="9930" y="91390"/>
                </a:lnTo>
                <a:lnTo>
                  <a:pt x="9930" y="91400"/>
                </a:lnTo>
                <a:lnTo>
                  <a:pt x="9940" y="91410"/>
                </a:lnTo>
                <a:lnTo>
                  <a:pt x="9940" y="91420"/>
                </a:lnTo>
                <a:lnTo>
                  <a:pt x="9940" y="91430"/>
                </a:lnTo>
                <a:lnTo>
                  <a:pt x="9950" y="91430"/>
                </a:lnTo>
                <a:lnTo>
                  <a:pt x="9950" y="91440"/>
                </a:lnTo>
                <a:lnTo>
                  <a:pt x="9960" y="91450"/>
                </a:lnTo>
                <a:lnTo>
                  <a:pt x="9970" y="91460"/>
                </a:lnTo>
                <a:lnTo>
                  <a:pt x="9980" y="91450"/>
                </a:lnTo>
                <a:lnTo>
                  <a:pt x="9990" y="91450"/>
                </a:lnTo>
                <a:lnTo>
                  <a:pt x="9990" y="91460"/>
                </a:lnTo>
                <a:lnTo>
                  <a:pt x="9990" y="91470"/>
                </a:lnTo>
                <a:lnTo>
                  <a:pt x="10000" y="91470"/>
                </a:lnTo>
                <a:lnTo>
                  <a:pt x="10010" y="91470"/>
                </a:lnTo>
                <a:lnTo>
                  <a:pt x="10010" y="91480"/>
                </a:lnTo>
                <a:lnTo>
                  <a:pt x="10010" y="91490"/>
                </a:lnTo>
                <a:lnTo>
                  <a:pt x="10010" y="91500"/>
                </a:lnTo>
                <a:lnTo>
                  <a:pt x="10010" y="91510"/>
                </a:lnTo>
                <a:lnTo>
                  <a:pt x="10010" y="91520"/>
                </a:lnTo>
                <a:lnTo>
                  <a:pt x="10010" y="91530"/>
                </a:lnTo>
                <a:lnTo>
                  <a:pt x="10020" y="91530"/>
                </a:lnTo>
                <a:lnTo>
                  <a:pt x="10030" y="91530"/>
                </a:lnTo>
                <a:lnTo>
                  <a:pt x="10030" y="91540"/>
                </a:lnTo>
                <a:lnTo>
                  <a:pt x="10030" y="91550"/>
                </a:lnTo>
                <a:lnTo>
                  <a:pt x="10040" y="91560"/>
                </a:lnTo>
                <a:lnTo>
                  <a:pt x="10040" y="91570"/>
                </a:lnTo>
                <a:lnTo>
                  <a:pt x="10050" y="91570"/>
                </a:lnTo>
                <a:lnTo>
                  <a:pt x="10060" y="91570"/>
                </a:lnTo>
                <a:lnTo>
                  <a:pt x="10060" y="91580"/>
                </a:lnTo>
                <a:lnTo>
                  <a:pt x="10060" y="91590"/>
                </a:lnTo>
                <a:lnTo>
                  <a:pt x="10060" y="91600"/>
                </a:lnTo>
                <a:lnTo>
                  <a:pt x="10070" y="91610"/>
                </a:lnTo>
                <a:lnTo>
                  <a:pt x="10070" y="91630"/>
                </a:lnTo>
                <a:lnTo>
                  <a:pt x="10080" y="91640"/>
                </a:lnTo>
                <a:lnTo>
                  <a:pt x="10070" y="91650"/>
                </a:lnTo>
                <a:lnTo>
                  <a:pt x="10070" y="91660"/>
                </a:lnTo>
                <a:lnTo>
                  <a:pt x="10070" y="91670"/>
                </a:lnTo>
                <a:lnTo>
                  <a:pt x="10070" y="91680"/>
                </a:lnTo>
                <a:lnTo>
                  <a:pt x="10070" y="91690"/>
                </a:lnTo>
                <a:lnTo>
                  <a:pt x="10060" y="91690"/>
                </a:lnTo>
                <a:lnTo>
                  <a:pt x="10060" y="91700"/>
                </a:lnTo>
                <a:lnTo>
                  <a:pt x="10060" y="91710"/>
                </a:lnTo>
                <a:lnTo>
                  <a:pt x="10060" y="91720"/>
                </a:lnTo>
                <a:lnTo>
                  <a:pt x="10060" y="91730"/>
                </a:lnTo>
                <a:lnTo>
                  <a:pt x="10060" y="91740"/>
                </a:lnTo>
                <a:lnTo>
                  <a:pt x="10060" y="91750"/>
                </a:lnTo>
                <a:lnTo>
                  <a:pt x="10070" y="91760"/>
                </a:lnTo>
                <a:lnTo>
                  <a:pt x="10070" y="91770"/>
                </a:lnTo>
                <a:lnTo>
                  <a:pt x="10080" y="91770"/>
                </a:lnTo>
                <a:lnTo>
                  <a:pt x="10090" y="91780"/>
                </a:lnTo>
                <a:lnTo>
                  <a:pt x="10090" y="91790"/>
                </a:lnTo>
                <a:lnTo>
                  <a:pt x="10100" y="91800"/>
                </a:lnTo>
                <a:lnTo>
                  <a:pt x="10110" y="91790"/>
                </a:lnTo>
                <a:lnTo>
                  <a:pt x="10110" y="91800"/>
                </a:lnTo>
                <a:lnTo>
                  <a:pt x="10110" y="91810"/>
                </a:lnTo>
                <a:lnTo>
                  <a:pt x="10120" y="91820"/>
                </a:lnTo>
                <a:lnTo>
                  <a:pt x="10120" y="91830"/>
                </a:lnTo>
                <a:lnTo>
                  <a:pt x="10120" y="91840"/>
                </a:lnTo>
                <a:lnTo>
                  <a:pt x="10120" y="91850"/>
                </a:lnTo>
                <a:lnTo>
                  <a:pt x="10120" y="91860"/>
                </a:lnTo>
                <a:lnTo>
                  <a:pt x="10130" y="91860"/>
                </a:lnTo>
                <a:lnTo>
                  <a:pt x="10130" y="91870"/>
                </a:lnTo>
                <a:lnTo>
                  <a:pt x="10140" y="91870"/>
                </a:lnTo>
                <a:lnTo>
                  <a:pt x="10150" y="91880"/>
                </a:lnTo>
                <a:lnTo>
                  <a:pt x="10160" y="91880"/>
                </a:lnTo>
                <a:lnTo>
                  <a:pt x="10160" y="91890"/>
                </a:lnTo>
                <a:lnTo>
                  <a:pt x="10160" y="91900"/>
                </a:lnTo>
                <a:lnTo>
                  <a:pt x="10170" y="91900"/>
                </a:lnTo>
                <a:lnTo>
                  <a:pt x="10160" y="91900"/>
                </a:lnTo>
                <a:lnTo>
                  <a:pt x="10160" y="91910"/>
                </a:lnTo>
                <a:lnTo>
                  <a:pt x="10170" y="91920"/>
                </a:lnTo>
                <a:lnTo>
                  <a:pt x="10180" y="91930"/>
                </a:lnTo>
                <a:lnTo>
                  <a:pt x="10190" y="91940"/>
                </a:lnTo>
                <a:lnTo>
                  <a:pt x="10200" y="91950"/>
                </a:lnTo>
                <a:lnTo>
                  <a:pt x="10220" y="91950"/>
                </a:lnTo>
                <a:lnTo>
                  <a:pt x="10230" y="91960"/>
                </a:lnTo>
                <a:lnTo>
                  <a:pt x="10230" y="91970"/>
                </a:lnTo>
                <a:lnTo>
                  <a:pt x="10230" y="91980"/>
                </a:lnTo>
                <a:lnTo>
                  <a:pt x="10240" y="91990"/>
                </a:lnTo>
                <a:lnTo>
                  <a:pt x="10250" y="92000"/>
                </a:lnTo>
                <a:lnTo>
                  <a:pt x="10260" y="92010"/>
                </a:lnTo>
                <a:lnTo>
                  <a:pt x="10260" y="92020"/>
                </a:lnTo>
                <a:lnTo>
                  <a:pt x="10270" y="92040"/>
                </a:lnTo>
                <a:lnTo>
                  <a:pt x="10280" y="92060"/>
                </a:lnTo>
                <a:lnTo>
                  <a:pt x="10290" y="92080"/>
                </a:lnTo>
                <a:lnTo>
                  <a:pt x="10300" y="92090"/>
                </a:lnTo>
                <a:lnTo>
                  <a:pt x="10310" y="92110"/>
                </a:lnTo>
                <a:lnTo>
                  <a:pt x="10320" y="92130"/>
                </a:lnTo>
                <a:lnTo>
                  <a:pt x="10330" y="92150"/>
                </a:lnTo>
                <a:lnTo>
                  <a:pt x="10340" y="92160"/>
                </a:lnTo>
                <a:lnTo>
                  <a:pt x="10360" y="92190"/>
                </a:lnTo>
                <a:lnTo>
                  <a:pt x="10370" y="92210"/>
                </a:lnTo>
                <a:lnTo>
                  <a:pt x="10390" y="92240"/>
                </a:lnTo>
                <a:lnTo>
                  <a:pt x="10400" y="92260"/>
                </a:lnTo>
                <a:lnTo>
                  <a:pt x="10410" y="92290"/>
                </a:lnTo>
                <a:lnTo>
                  <a:pt x="10430" y="92320"/>
                </a:lnTo>
                <a:lnTo>
                  <a:pt x="10460" y="92370"/>
                </a:lnTo>
                <a:lnTo>
                  <a:pt x="10480" y="92400"/>
                </a:lnTo>
                <a:lnTo>
                  <a:pt x="10490" y="92430"/>
                </a:lnTo>
                <a:lnTo>
                  <a:pt x="10500" y="92460"/>
                </a:lnTo>
                <a:lnTo>
                  <a:pt x="10500" y="92470"/>
                </a:lnTo>
                <a:lnTo>
                  <a:pt x="10510" y="92510"/>
                </a:lnTo>
                <a:lnTo>
                  <a:pt x="10520" y="92520"/>
                </a:lnTo>
                <a:lnTo>
                  <a:pt x="10530" y="92540"/>
                </a:lnTo>
                <a:lnTo>
                  <a:pt x="10540" y="92560"/>
                </a:lnTo>
                <a:lnTo>
                  <a:pt x="10550" y="92580"/>
                </a:lnTo>
                <a:lnTo>
                  <a:pt x="10550" y="92590"/>
                </a:lnTo>
                <a:lnTo>
                  <a:pt x="10560" y="92610"/>
                </a:lnTo>
                <a:lnTo>
                  <a:pt x="10570" y="92630"/>
                </a:lnTo>
                <a:lnTo>
                  <a:pt x="10580" y="92650"/>
                </a:lnTo>
                <a:lnTo>
                  <a:pt x="10590" y="92680"/>
                </a:lnTo>
                <a:lnTo>
                  <a:pt x="10590" y="92690"/>
                </a:lnTo>
                <a:lnTo>
                  <a:pt x="10580" y="92720"/>
                </a:lnTo>
                <a:lnTo>
                  <a:pt x="10580" y="92740"/>
                </a:lnTo>
                <a:lnTo>
                  <a:pt x="10590" y="92750"/>
                </a:lnTo>
                <a:lnTo>
                  <a:pt x="10590" y="92760"/>
                </a:lnTo>
                <a:lnTo>
                  <a:pt x="10600" y="92780"/>
                </a:lnTo>
                <a:lnTo>
                  <a:pt x="10600" y="92790"/>
                </a:lnTo>
                <a:lnTo>
                  <a:pt x="10590" y="92830"/>
                </a:lnTo>
                <a:lnTo>
                  <a:pt x="10600" y="92830"/>
                </a:lnTo>
                <a:lnTo>
                  <a:pt x="10590" y="92840"/>
                </a:lnTo>
                <a:lnTo>
                  <a:pt x="10580" y="92860"/>
                </a:lnTo>
                <a:lnTo>
                  <a:pt x="10580" y="92870"/>
                </a:lnTo>
                <a:lnTo>
                  <a:pt x="10570" y="92890"/>
                </a:lnTo>
                <a:lnTo>
                  <a:pt x="10570" y="92900"/>
                </a:lnTo>
                <a:lnTo>
                  <a:pt x="10580" y="92900"/>
                </a:lnTo>
                <a:lnTo>
                  <a:pt x="10590" y="92900"/>
                </a:lnTo>
                <a:lnTo>
                  <a:pt x="10600" y="92910"/>
                </a:lnTo>
                <a:lnTo>
                  <a:pt x="10600" y="92920"/>
                </a:lnTo>
                <a:lnTo>
                  <a:pt x="10590" y="92940"/>
                </a:lnTo>
                <a:lnTo>
                  <a:pt x="10590" y="92960"/>
                </a:lnTo>
                <a:lnTo>
                  <a:pt x="10590" y="92970"/>
                </a:lnTo>
                <a:lnTo>
                  <a:pt x="10590" y="92990"/>
                </a:lnTo>
                <a:lnTo>
                  <a:pt x="10580" y="93000"/>
                </a:lnTo>
                <a:lnTo>
                  <a:pt x="10580" y="93010"/>
                </a:lnTo>
                <a:lnTo>
                  <a:pt x="10570" y="93030"/>
                </a:lnTo>
                <a:lnTo>
                  <a:pt x="10550" y="93020"/>
                </a:lnTo>
                <a:lnTo>
                  <a:pt x="10410" y="93060"/>
                </a:lnTo>
                <a:lnTo>
                  <a:pt x="10260" y="93160"/>
                </a:lnTo>
                <a:lnTo>
                  <a:pt x="10120" y="93330"/>
                </a:lnTo>
                <a:lnTo>
                  <a:pt x="10020" y="93640"/>
                </a:lnTo>
                <a:lnTo>
                  <a:pt x="9900" y="93710"/>
                </a:lnTo>
                <a:lnTo>
                  <a:pt x="9880" y="93710"/>
                </a:lnTo>
                <a:lnTo>
                  <a:pt x="9870" y="93700"/>
                </a:lnTo>
                <a:lnTo>
                  <a:pt x="9850" y="93680"/>
                </a:lnTo>
                <a:lnTo>
                  <a:pt x="9840" y="93650"/>
                </a:lnTo>
                <a:lnTo>
                  <a:pt x="9830" y="93630"/>
                </a:lnTo>
                <a:lnTo>
                  <a:pt x="9820" y="93610"/>
                </a:lnTo>
                <a:lnTo>
                  <a:pt x="9790" y="93570"/>
                </a:lnTo>
                <a:lnTo>
                  <a:pt x="9770" y="93530"/>
                </a:lnTo>
                <a:lnTo>
                  <a:pt x="9750" y="93510"/>
                </a:lnTo>
                <a:lnTo>
                  <a:pt x="9730" y="93490"/>
                </a:lnTo>
                <a:lnTo>
                  <a:pt x="9720" y="93470"/>
                </a:lnTo>
                <a:lnTo>
                  <a:pt x="9700" y="93460"/>
                </a:lnTo>
                <a:lnTo>
                  <a:pt x="9680" y="93440"/>
                </a:lnTo>
                <a:lnTo>
                  <a:pt x="9670" y="93430"/>
                </a:lnTo>
                <a:lnTo>
                  <a:pt x="9650" y="93420"/>
                </a:lnTo>
                <a:lnTo>
                  <a:pt x="9620" y="93400"/>
                </a:lnTo>
                <a:lnTo>
                  <a:pt x="9590" y="93380"/>
                </a:lnTo>
                <a:lnTo>
                  <a:pt x="9560" y="93370"/>
                </a:lnTo>
                <a:lnTo>
                  <a:pt x="9540" y="93360"/>
                </a:lnTo>
                <a:lnTo>
                  <a:pt x="9530" y="93350"/>
                </a:lnTo>
                <a:lnTo>
                  <a:pt x="9510" y="93350"/>
                </a:lnTo>
                <a:lnTo>
                  <a:pt x="9500" y="93350"/>
                </a:lnTo>
                <a:lnTo>
                  <a:pt x="9480" y="93340"/>
                </a:lnTo>
                <a:lnTo>
                  <a:pt x="9440" y="93330"/>
                </a:lnTo>
                <a:lnTo>
                  <a:pt x="9420" y="93320"/>
                </a:lnTo>
                <a:lnTo>
                  <a:pt x="9400" y="93320"/>
                </a:lnTo>
                <a:lnTo>
                  <a:pt x="9360" y="93310"/>
                </a:lnTo>
                <a:lnTo>
                  <a:pt x="9320" y="93310"/>
                </a:lnTo>
                <a:lnTo>
                  <a:pt x="9300" y="93310"/>
                </a:lnTo>
                <a:lnTo>
                  <a:pt x="9270" y="93300"/>
                </a:lnTo>
                <a:lnTo>
                  <a:pt x="9200" y="93300"/>
                </a:lnTo>
                <a:lnTo>
                  <a:pt x="9140" y="93300"/>
                </a:lnTo>
                <a:lnTo>
                  <a:pt x="9130" y="93310"/>
                </a:lnTo>
                <a:lnTo>
                  <a:pt x="9100" y="93310"/>
                </a:lnTo>
                <a:lnTo>
                  <a:pt x="9060" y="93320"/>
                </a:lnTo>
                <a:lnTo>
                  <a:pt x="9000" y="93330"/>
                </a:lnTo>
                <a:lnTo>
                  <a:pt x="8950" y="93350"/>
                </a:lnTo>
                <a:lnTo>
                  <a:pt x="8910" y="93360"/>
                </a:lnTo>
                <a:lnTo>
                  <a:pt x="8870" y="93370"/>
                </a:lnTo>
                <a:lnTo>
                  <a:pt x="8870" y="93380"/>
                </a:lnTo>
                <a:lnTo>
                  <a:pt x="8860" y="93390"/>
                </a:lnTo>
                <a:lnTo>
                  <a:pt x="8850" y="93400"/>
                </a:lnTo>
                <a:lnTo>
                  <a:pt x="8850" y="93420"/>
                </a:lnTo>
                <a:lnTo>
                  <a:pt x="8840" y="93440"/>
                </a:lnTo>
                <a:lnTo>
                  <a:pt x="8840" y="93450"/>
                </a:lnTo>
                <a:lnTo>
                  <a:pt x="8830" y="93470"/>
                </a:lnTo>
                <a:lnTo>
                  <a:pt x="8820" y="93470"/>
                </a:lnTo>
                <a:lnTo>
                  <a:pt x="8800" y="93470"/>
                </a:lnTo>
                <a:lnTo>
                  <a:pt x="8780" y="93490"/>
                </a:lnTo>
                <a:lnTo>
                  <a:pt x="8750" y="93510"/>
                </a:lnTo>
                <a:lnTo>
                  <a:pt x="8710" y="93530"/>
                </a:lnTo>
                <a:lnTo>
                  <a:pt x="8700" y="93540"/>
                </a:lnTo>
                <a:lnTo>
                  <a:pt x="8690" y="93560"/>
                </a:lnTo>
                <a:lnTo>
                  <a:pt x="8680" y="93580"/>
                </a:lnTo>
                <a:lnTo>
                  <a:pt x="8680" y="93590"/>
                </a:lnTo>
                <a:lnTo>
                  <a:pt x="8660" y="93590"/>
                </a:lnTo>
                <a:lnTo>
                  <a:pt x="8640" y="93600"/>
                </a:lnTo>
                <a:lnTo>
                  <a:pt x="8630" y="93610"/>
                </a:lnTo>
                <a:lnTo>
                  <a:pt x="8620" y="93620"/>
                </a:lnTo>
                <a:lnTo>
                  <a:pt x="8610" y="93620"/>
                </a:lnTo>
                <a:lnTo>
                  <a:pt x="8600" y="93620"/>
                </a:lnTo>
                <a:lnTo>
                  <a:pt x="8590" y="93620"/>
                </a:lnTo>
                <a:lnTo>
                  <a:pt x="8580" y="93630"/>
                </a:lnTo>
                <a:lnTo>
                  <a:pt x="8560" y="93640"/>
                </a:lnTo>
                <a:lnTo>
                  <a:pt x="8540" y="93640"/>
                </a:lnTo>
                <a:lnTo>
                  <a:pt x="8530" y="93640"/>
                </a:lnTo>
                <a:lnTo>
                  <a:pt x="8520" y="93650"/>
                </a:lnTo>
                <a:lnTo>
                  <a:pt x="8520" y="93660"/>
                </a:lnTo>
                <a:lnTo>
                  <a:pt x="8510" y="93680"/>
                </a:lnTo>
                <a:lnTo>
                  <a:pt x="8520" y="93700"/>
                </a:lnTo>
                <a:lnTo>
                  <a:pt x="8350" y="93820"/>
                </a:lnTo>
                <a:lnTo>
                  <a:pt x="8030" y="94000"/>
                </a:lnTo>
                <a:lnTo>
                  <a:pt x="7730" y="94080"/>
                </a:lnTo>
                <a:lnTo>
                  <a:pt x="7400" y="94110"/>
                </a:lnTo>
                <a:lnTo>
                  <a:pt x="7120" y="94090"/>
                </a:lnTo>
                <a:lnTo>
                  <a:pt x="7120" y="94080"/>
                </a:lnTo>
                <a:lnTo>
                  <a:pt x="7130" y="94050"/>
                </a:lnTo>
                <a:lnTo>
                  <a:pt x="7250" y="93730"/>
                </a:lnTo>
                <a:lnTo>
                  <a:pt x="7250" y="93640"/>
                </a:lnTo>
                <a:lnTo>
                  <a:pt x="7260" y="93260"/>
                </a:lnTo>
                <a:lnTo>
                  <a:pt x="7200" y="92990"/>
                </a:lnTo>
                <a:lnTo>
                  <a:pt x="7160" y="92830"/>
                </a:lnTo>
                <a:lnTo>
                  <a:pt x="7160" y="92810"/>
                </a:lnTo>
                <a:lnTo>
                  <a:pt x="7110" y="92290"/>
                </a:lnTo>
                <a:lnTo>
                  <a:pt x="7120" y="92160"/>
                </a:lnTo>
                <a:lnTo>
                  <a:pt x="7130" y="92090"/>
                </a:lnTo>
                <a:lnTo>
                  <a:pt x="7180" y="91970"/>
                </a:lnTo>
                <a:lnTo>
                  <a:pt x="7220" y="91830"/>
                </a:lnTo>
                <a:lnTo>
                  <a:pt x="7230" y="91820"/>
                </a:lnTo>
                <a:lnTo>
                  <a:pt x="7290" y="91730"/>
                </a:lnTo>
                <a:lnTo>
                  <a:pt x="7180" y="91470"/>
                </a:lnTo>
                <a:lnTo>
                  <a:pt x="7160" y="91450"/>
                </a:lnTo>
                <a:lnTo>
                  <a:pt x="7130" y="91420"/>
                </a:lnTo>
                <a:lnTo>
                  <a:pt x="7100" y="91370"/>
                </a:lnTo>
                <a:lnTo>
                  <a:pt x="7020" y="91300"/>
                </a:lnTo>
                <a:lnTo>
                  <a:pt x="6930" y="91240"/>
                </a:lnTo>
                <a:lnTo>
                  <a:pt x="6910" y="91200"/>
                </a:lnTo>
                <a:lnTo>
                  <a:pt x="6910" y="91170"/>
                </a:lnTo>
                <a:lnTo>
                  <a:pt x="6910" y="91140"/>
                </a:lnTo>
                <a:lnTo>
                  <a:pt x="6920" y="91050"/>
                </a:lnTo>
                <a:lnTo>
                  <a:pt x="7010" y="90850"/>
                </a:lnTo>
                <a:lnTo>
                  <a:pt x="7030" y="90470"/>
                </a:lnTo>
                <a:lnTo>
                  <a:pt x="7000" y="90250"/>
                </a:lnTo>
                <a:lnTo>
                  <a:pt x="6940" y="90030"/>
                </a:lnTo>
                <a:lnTo>
                  <a:pt x="6910" y="89880"/>
                </a:lnTo>
                <a:lnTo>
                  <a:pt x="6930" y="89520"/>
                </a:lnTo>
                <a:lnTo>
                  <a:pt x="6980" y="89400"/>
                </a:lnTo>
                <a:lnTo>
                  <a:pt x="7020" y="89080"/>
                </a:lnTo>
                <a:lnTo>
                  <a:pt x="7020" y="89060"/>
                </a:lnTo>
                <a:lnTo>
                  <a:pt x="7020" y="88940"/>
                </a:lnTo>
                <a:lnTo>
                  <a:pt x="7030" y="88880"/>
                </a:lnTo>
                <a:lnTo>
                  <a:pt x="6990" y="88530"/>
                </a:lnTo>
                <a:lnTo>
                  <a:pt x="6980" y="8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