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Kiruhura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iruhu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60" y="75290"/>
                </a:moveTo>
                <a:lnTo>
                  <a:pt x="23160" y="75280"/>
                </a:lnTo>
                <a:lnTo>
                  <a:pt x="23160" y="75270"/>
                </a:lnTo>
                <a:lnTo>
                  <a:pt x="23160" y="75260"/>
                </a:lnTo>
                <a:lnTo>
                  <a:pt x="23170" y="75250"/>
                </a:lnTo>
                <a:lnTo>
                  <a:pt x="23170" y="75240"/>
                </a:lnTo>
                <a:lnTo>
                  <a:pt x="23170" y="75230"/>
                </a:lnTo>
                <a:lnTo>
                  <a:pt x="23170" y="75220"/>
                </a:lnTo>
                <a:lnTo>
                  <a:pt x="23170" y="75210"/>
                </a:lnTo>
                <a:lnTo>
                  <a:pt x="23180" y="75210"/>
                </a:lnTo>
                <a:lnTo>
                  <a:pt x="23180" y="75200"/>
                </a:lnTo>
                <a:lnTo>
                  <a:pt x="23190" y="75190"/>
                </a:lnTo>
                <a:lnTo>
                  <a:pt x="23190" y="75180"/>
                </a:lnTo>
                <a:lnTo>
                  <a:pt x="23190" y="75170"/>
                </a:lnTo>
                <a:lnTo>
                  <a:pt x="23200" y="75160"/>
                </a:lnTo>
                <a:lnTo>
                  <a:pt x="23200" y="75150"/>
                </a:lnTo>
                <a:lnTo>
                  <a:pt x="23200" y="75140"/>
                </a:lnTo>
                <a:lnTo>
                  <a:pt x="23210" y="75130"/>
                </a:lnTo>
                <a:lnTo>
                  <a:pt x="23220" y="75120"/>
                </a:lnTo>
                <a:lnTo>
                  <a:pt x="23230" y="75110"/>
                </a:lnTo>
                <a:lnTo>
                  <a:pt x="23230" y="75100"/>
                </a:lnTo>
                <a:lnTo>
                  <a:pt x="23240" y="75090"/>
                </a:lnTo>
                <a:lnTo>
                  <a:pt x="23240" y="75080"/>
                </a:lnTo>
                <a:lnTo>
                  <a:pt x="23240" y="75070"/>
                </a:lnTo>
                <a:lnTo>
                  <a:pt x="23250" y="75060"/>
                </a:lnTo>
                <a:lnTo>
                  <a:pt x="23250" y="75050"/>
                </a:lnTo>
                <a:lnTo>
                  <a:pt x="23250" y="75040"/>
                </a:lnTo>
                <a:lnTo>
                  <a:pt x="23260" y="75040"/>
                </a:lnTo>
                <a:lnTo>
                  <a:pt x="23290" y="75010"/>
                </a:lnTo>
                <a:lnTo>
                  <a:pt x="23300" y="75010"/>
                </a:lnTo>
                <a:lnTo>
                  <a:pt x="23320" y="74990"/>
                </a:lnTo>
                <a:lnTo>
                  <a:pt x="23350" y="74980"/>
                </a:lnTo>
                <a:lnTo>
                  <a:pt x="23360" y="74970"/>
                </a:lnTo>
                <a:lnTo>
                  <a:pt x="23370" y="74970"/>
                </a:lnTo>
                <a:lnTo>
                  <a:pt x="23380" y="74960"/>
                </a:lnTo>
                <a:lnTo>
                  <a:pt x="23400" y="74950"/>
                </a:lnTo>
                <a:lnTo>
                  <a:pt x="23420" y="74940"/>
                </a:lnTo>
                <a:lnTo>
                  <a:pt x="23430" y="74930"/>
                </a:lnTo>
                <a:lnTo>
                  <a:pt x="23440" y="74920"/>
                </a:lnTo>
                <a:lnTo>
                  <a:pt x="23440" y="74910"/>
                </a:lnTo>
                <a:lnTo>
                  <a:pt x="23450" y="74890"/>
                </a:lnTo>
                <a:lnTo>
                  <a:pt x="23460" y="74880"/>
                </a:lnTo>
                <a:lnTo>
                  <a:pt x="23460" y="74870"/>
                </a:lnTo>
                <a:lnTo>
                  <a:pt x="23470" y="74860"/>
                </a:lnTo>
                <a:lnTo>
                  <a:pt x="23480" y="74850"/>
                </a:lnTo>
                <a:lnTo>
                  <a:pt x="23490" y="74850"/>
                </a:lnTo>
                <a:lnTo>
                  <a:pt x="23490" y="74840"/>
                </a:lnTo>
                <a:lnTo>
                  <a:pt x="23490" y="74830"/>
                </a:lnTo>
                <a:lnTo>
                  <a:pt x="23490" y="74820"/>
                </a:lnTo>
                <a:lnTo>
                  <a:pt x="23490" y="74810"/>
                </a:lnTo>
                <a:lnTo>
                  <a:pt x="23490" y="74800"/>
                </a:lnTo>
                <a:lnTo>
                  <a:pt x="23500" y="74780"/>
                </a:lnTo>
                <a:lnTo>
                  <a:pt x="23500" y="74770"/>
                </a:lnTo>
                <a:lnTo>
                  <a:pt x="23500" y="74750"/>
                </a:lnTo>
                <a:lnTo>
                  <a:pt x="23500" y="74740"/>
                </a:lnTo>
                <a:lnTo>
                  <a:pt x="23500" y="74720"/>
                </a:lnTo>
                <a:lnTo>
                  <a:pt x="23490" y="74700"/>
                </a:lnTo>
                <a:lnTo>
                  <a:pt x="23480" y="74680"/>
                </a:lnTo>
                <a:lnTo>
                  <a:pt x="23470" y="74660"/>
                </a:lnTo>
                <a:lnTo>
                  <a:pt x="23460" y="74650"/>
                </a:lnTo>
                <a:lnTo>
                  <a:pt x="23460" y="74640"/>
                </a:lnTo>
                <a:lnTo>
                  <a:pt x="23460" y="74630"/>
                </a:lnTo>
                <a:lnTo>
                  <a:pt x="23440" y="74610"/>
                </a:lnTo>
                <a:lnTo>
                  <a:pt x="23430" y="74580"/>
                </a:lnTo>
                <a:lnTo>
                  <a:pt x="23460" y="74550"/>
                </a:lnTo>
                <a:lnTo>
                  <a:pt x="23490" y="74510"/>
                </a:lnTo>
                <a:lnTo>
                  <a:pt x="23500" y="74500"/>
                </a:lnTo>
                <a:lnTo>
                  <a:pt x="23500" y="74490"/>
                </a:lnTo>
                <a:lnTo>
                  <a:pt x="23510" y="74490"/>
                </a:lnTo>
                <a:lnTo>
                  <a:pt x="23520" y="74470"/>
                </a:lnTo>
                <a:lnTo>
                  <a:pt x="23540" y="74460"/>
                </a:lnTo>
                <a:lnTo>
                  <a:pt x="23560" y="74440"/>
                </a:lnTo>
                <a:lnTo>
                  <a:pt x="23590" y="74420"/>
                </a:lnTo>
                <a:lnTo>
                  <a:pt x="23610" y="74400"/>
                </a:lnTo>
                <a:lnTo>
                  <a:pt x="23620" y="74400"/>
                </a:lnTo>
                <a:lnTo>
                  <a:pt x="23650" y="74370"/>
                </a:lnTo>
                <a:lnTo>
                  <a:pt x="23680" y="74340"/>
                </a:lnTo>
                <a:lnTo>
                  <a:pt x="23690" y="74310"/>
                </a:lnTo>
                <a:lnTo>
                  <a:pt x="23680" y="74280"/>
                </a:lnTo>
                <a:lnTo>
                  <a:pt x="23670" y="74260"/>
                </a:lnTo>
                <a:lnTo>
                  <a:pt x="23670" y="74240"/>
                </a:lnTo>
                <a:lnTo>
                  <a:pt x="23680" y="74220"/>
                </a:lnTo>
                <a:lnTo>
                  <a:pt x="23690" y="74200"/>
                </a:lnTo>
                <a:lnTo>
                  <a:pt x="23700" y="74200"/>
                </a:lnTo>
                <a:lnTo>
                  <a:pt x="23710" y="74200"/>
                </a:lnTo>
                <a:lnTo>
                  <a:pt x="23730" y="74190"/>
                </a:lnTo>
                <a:lnTo>
                  <a:pt x="23750" y="74180"/>
                </a:lnTo>
                <a:lnTo>
                  <a:pt x="23760" y="74170"/>
                </a:lnTo>
                <a:lnTo>
                  <a:pt x="23760" y="74160"/>
                </a:lnTo>
                <a:lnTo>
                  <a:pt x="23780" y="74150"/>
                </a:lnTo>
                <a:lnTo>
                  <a:pt x="23790" y="74130"/>
                </a:lnTo>
                <a:lnTo>
                  <a:pt x="23790" y="74120"/>
                </a:lnTo>
                <a:lnTo>
                  <a:pt x="23800" y="74090"/>
                </a:lnTo>
                <a:lnTo>
                  <a:pt x="23800" y="74080"/>
                </a:lnTo>
                <a:lnTo>
                  <a:pt x="23810" y="74070"/>
                </a:lnTo>
                <a:lnTo>
                  <a:pt x="23820" y="74070"/>
                </a:lnTo>
                <a:lnTo>
                  <a:pt x="23830" y="74060"/>
                </a:lnTo>
                <a:lnTo>
                  <a:pt x="23840" y="74060"/>
                </a:lnTo>
                <a:lnTo>
                  <a:pt x="23850" y="74050"/>
                </a:lnTo>
                <a:lnTo>
                  <a:pt x="23850" y="74040"/>
                </a:lnTo>
                <a:lnTo>
                  <a:pt x="23860" y="74030"/>
                </a:lnTo>
                <a:lnTo>
                  <a:pt x="23860" y="74020"/>
                </a:lnTo>
                <a:lnTo>
                  <a:pt x="23870" y="74010"/>
                </a:lnTo>
                <a:lnTo>
                  <a:pt x="23870" y="74000"/>
                </a:lnTo>
                <a:lnTo>
                  <a:pt x="23890" y="74000"/>
                </a:lnTo>
                <a:lnTo>
                  <a:pt x="23900" y="74000"/>
                </a:lnTo>
                <a:lnTo>
                  <a:pt x="23900" y="73990"/>
                </a:lnTo>
                <a:lnTo>
                  <a:pt x="23910" y="74000"/>
                </a:lnTo>
                <a:lnTo>
                  <a:pt x="23920" y="74000"/>
                </a:lnTo>
                <a:lnTo>
                  <a:pt x="23940" y="74000"/>
                </a:lnTo>
                <a:lnTo>
                  <a:pt x="23960" y="74010"/>
                </a:lnTo>
                <a:lnTo>
                  <a:pt x="23980" y="74020"/>
                </a:lnTo>
                <a:lnTo>
                  <a:pt x="24020" y="74030"/>
                </a:lnTo>
                <a:lnTo>
                  <a:pt x="24030" y="74030"/>
                </a:lnTo>
                <a:lnTo>
                  <a:pt x="24040" y="74030"/>
                </a:lnTo>
                <a:lnTo>
                  <a:pt x="24060" y="74030"/>
                </a:lnTo>
                <a:lnTo>
                  <a:pt x="24090" y="74040"/>
                </a:lnTo>
                <a:lnTo>
                  <a:pt x="24100" y="74040"/>
                </a:lnTo>
                <a:lnTo>
                  <a:pt x="24120" y="74040"/>
                </a:lnTo>
                <a:lnTo>
                  <a:pt x="24130" y="74040"/>
                </a:lnTo>
                <a:lnTo>
                  <a:pt x="24140" y="74040"/>
                </a:lnTo>
                <a:lnTo>
                  <a:pt x="24140" y="74030"/>
                </a:lnTo>
                <a:lnTo>
                  <a:pt x="24150" y="74030"/>
                </a:lnTo>
                <a:lnTo>
                  <a:pt x="24160" y="74030"/>
                </a:lnTo>
                <a:lnTo>
                  <a:pt x="24170" y="74030"/>
                </a:lnTo>
                <a:lnTo>
                  <a:pt x="24170" y="74020"/>
                </a:lnTo>
                <a:lnTo>
                  <a:pt x="24180" y="74020"/>
                </a:lnTo>
                <a:lnTo>
                  <a:pt x="24190" y="74010"/>
                </a:lnTo>
                <a:lnTo>
                  <a:pt x="24200" y="74020"/>
                </a:lnTo>
                <a:lnTo>
                  <a:pt x="24210" y="74020"/>
                </a:lnTo>
                <a:lnTo>
                  <a:pt x="24210" y="74010"/>
                </a:lnTo>
                <a:lnTo>
                  <a:pt x="24220" y="74010"/>
                </a:lnTo>
                <a:lnTo>
                  <a:pt x="24230" y="74010"/>
                </a:lnTo>
                <a:lnTo>
                  <a:pt x="24240" y="74010"/>
                </a:lnTo>
                <a:lnTo>
                  <a:pt x="24250" y="74010"/>
                </a:lnTo>
                <a:lnTo>
                  <a:pt x="24260" y="74010"/>
                </a:lnTo>
                <a:lnTo>
                  <a:pt x="24270" y="74010"/>
                </a:lnTo>
                <a:lnTo>
                  <a:pt x="24270" y="74000"/>
                </a:lnTo>
                <a:lnTo>
                  <a:pt x="24270" y="73990"/>
                </a:lnTo>
                <a:lnTo>
                  <a:pt x="24260" y="73990"/>
                </a:lnTo>
                <a:lnTo>
                  <a:pt x="24270" y="73990"/>
                </a:lnTo>
                <a:lnTo>
                  <a:pt x="24270" y="73980"/>
                </a:lnTo>
                <a:lnTo>
                  <a:pt x="24270" y="73970"/>
                </a:lnTo>
                <a:lnTo>
                  <a:pt x="24270" y="73960"/>
                </a:lnTo>
                <a:lnTo>
                  <a:pt x="24270" y="73950"/>
                </a:lnTo>
                <a:lnTo>
                  <a:pt x="24270" y="73940"/>
                </a:lnTo>
                <a:lnTo>
                  <a:pt x="24270" y="73930"/>
                </a:lnTo>
                <a:lnTo>
                  <a:pt x="24270" y="73920"/>
                </a:lnTo>
                <a:lnTo>
                  <a:pt x="24280" y="73900"/>
                </a:lnTo>
                <a:lnTo>
                  <a:pt x="24290" y="73900"/>
                </a:lnTo>
                <a:lnTo>
                  <a:pt x="24300" y="73900"/>
                </a:lnTo>
                <a:lnTo>
                  <a:pt x="24310" y="73900"/>
                </a:lnTo>
                <a:lnTo>
                  <a:pt x="24310" y="73890"/>
                </a:lnTo>
                <a:lnTo>
                  <a:pt x="24320" y="73890"/>
                </a:lnTo>
                <a:lnTo>
                  <a:pt x="24330" y="73890"/>
                </a:lnTo>
                <a:lnTo>
                  <a:pt x="24340" y="73890"/>
                </a:lnTo>
                <a:lnTo>
                  <a:pt x="24350" y="73890"/>
                </a:lnTo>
                <a:lnTo>
                  <a:pt x="24360" y="73890"/>
                </a:lnTo>
                <a:lnTo>
                  <a:pt x="24370" y="73890"/>
                </a:lnTo>
                <a:lnTo>
                  <a:pt x="24380" y="73900"/>
                </a:lnTo>
                <a:lnTo>
                  <a:pt x="24400" y="73900"/>
                </a:lnTo>
                <a:lnTo>
                  <a:pt x="24410" y="73910"/>
                </a:lnTo>
                <a:lnTo>
                  <a:pt x="24420" y="73910"/>
                </a:lnTo>
                <a:lnTo>
                  <a:pt x="24430" y="73910"/>
                </a:lnTo>
                <a:lnTo>
                  <a:pt x="24440" y="73910"/>
                </a:lnTo>
                <a:lnTo>
                  <a:pt x="24450" y="73910"/>
                </a:lnTo>
                <a:lnTo>
                  <a:pt x="24460" y="73920"/>
                </a:lnTo>
                <a:lnTo>
                  <a:pt x="24470" y="73920"/>
                </a:lnTo>
                <a:lnTo>
                  <a:pt x="24480" y="73920"/>
                </a:lnTo>
                <a:lnTo>
                  <a:pt x="24490" y="73930"/>
                </a:lnTo>
                <a:lnTo>
                  <a:pt x="24500" y="73930"/>
                </a:lnTo>
                <a:lnTo>
                  <a:pt x="24500" y="73920"/>
                </a:lnTo>
                <a:lnTo>
                  <a:pt x="24510" y="73920"/>
                </a:lnTo>
                <a:lnTo>
                  <a:pt x="24520" y="73920"/>
                </a:lnTo>
                <a:lnTo>
                  <a:pt x="24530" y="73930"/>
                </a:lnTo>
                <a:lnTo>
                  <a:pt x="24570" y="73940"/>
                </a:lnTo>
                <a:lnTo>
                  <a:pt x="24610" y="73970"/>
                </a:lnTo>
                <a:lnTo>
                  <a:pt x="24660" y="73990"/>
                </a:lnTo>
                <a:lnTo>
                  <a:pt x="24680" y="74000"/>
                </a:lnTo>
                <a:lnTo>
                  <a:pt x="24730" y="74040"/>
                </a:lnTo>
                <a:lnTo>
                  <a:pt x="24770" y="74060"/>
                </a:lnTo>
                <a:lnTo>
                  <a:pt x="24790" y="74060"/>
                </a:lnTo>
                <a:lnTo>
                  <a:pt x="24830" y="74070"/>
                </a:lnTo>
                <a:lnTo>
                  <a:pt x="24860" y="74070"/>
                </a:lnTo>
                <a:lnTo>
                  <a:pt x="24880" y="74070"/>
                </a:lnTo>
                <a:lnTo>
                  <a:pt x="24900" y="74060"/>
                </a:lnTo>
                <a:lnTo>
                  <a:pt x="24910" y="74070"/>
                </a:lnTo>
                <a:lnTo>
                  <a:pt x="24920" y="74070"/>
                </a:lnTo>
                <a:lnTo>
                  <a:pt x="24920" y="74080"/>
                </a:lnTo>
                <a:lnTo>
                  <a:pt x="24920" y="74090"/>
                </a:lnTo>
                <a:lnTo>
                  <a:pt x="24930" y="74090"/>
                </a:lnTo>
                <a:lnTo>
                  <a:pt x="24930" y="74100"/>
                </a:lnTo>
                <a:lnTo>
                  <a:pt x="24940" y="74100"/>
                </a:lnTo>
                <a:lnTo>
                  <a:pt x="24950" y="74110"/>
                </a:lnTo>
                <a:lnTo>
                  <a:pt x="24960" y="74110"/>
                </a:lnTo>
                <a:lnTo>
                  <a:pt x="24970" y="74110"/>
                </a:lnTo>
                <a:lnTo>
                  <a:pt x="24980" y="74110"/>
                </a:lnTo>
                <a:lnTo>
                  <a:pt x="24990" y="74120"/>
                </a:lnTo>
                <a:lnTo>
                  <a:pt x="24990" y="74130"/>
                </a:lnTo>
                <a:lnTo>
                  <a:pt x="25000" y="74130"/>
                </a:lnTo>
                <a:lnTo>
                  <a:pt x="25010" y="74140"/>
                </a:lnTo>
                <a:lnTo>
                  <a:pt x="25000" y="74150"/>
                </a:lnTo>
                <a:lnTo>
                  <a:pt x="25000" y="74160"/>
                </a:lnTo>
                <a:lnTo>
                  <a:pt x="25000" y="74170"/>
                </a:lnTo>
                <a:lnTo>
                  <a:pt x="25010" y="74180"/>
                </a:lnTo>
                <a:lnTo>
                  <a:pt x="25020" y="74180"/>
                </a:lnTo>
                <a:lnTo>
                  <a:pt x="25030" y="74180"/>
                </a:lnTo>
                <a:lnTo>
                  <a:pt x="25040" y="74180"/>
                </a:lnTo>
                <a:lnTo>
                  <a:pt x="25050" y="74180"/>
                </a:lnTo>
                <a:lnTo>
                  <a:pt x="25060" y="74190"/>
                </a:lnTo>
                <a:lnTo>
                  <a:pt x="25060" y="74200"/>
                </a:lnTo>
                <a:lnTo>
                  <a:pt x="25060" y="74210"/>
                </a:lnTo>
                <a:lnTo>
                  <a:pt x="25050" y="74220"/>
                </a:lnTo>
                <a:lnTo>
                  <a:pt x="25060" y="74230"/>
                </a:lnTo>
                <a:lnTo>
                  <a:pt x="25060" y="74240"/>
                </a:lnTo>
                <a:lnTo>
                  <a:pt x="25060" y="74250"/>
                </a:lnTo>
                <a:lnTo>
                  <a:pt x="25060" y="74260"/>
                </a:lnTo>
                <a:lnTo>
                  <a:pt x="25050" y="74270"/>
                </a:lnTo>
                <a:lnTo>
                  <a:pt x="25050" y="74280"/>
                </a:lnTo>
                <a:lnTo>
                  <a:pt x="25050" y="74290"/>
                </a:lnTo>
                <a:lnTo>
                  <a:pt x="25040" y="74300"/>
                </a:lnTo>
                <a:lnTo>
                  <a:pt x="25040" y="74310"/>
                </a:lnTo>
                <a:lnTo>
                  <a:pt x="25050" y="74320"/>
                </a:lnTo>
                <a:lnTo>
                  <a:pt x="25050" y="74330"/>
                </a:lnTo>
                <a:lnTo>
                  <a:pt x="25060" y="74340"/>
                </a:lnTo>
                <a:lnTo>
                  <a:pt x="25060" y="74350"/>
                </a:lnTo>
                <a:lnTo>
                  <a:pt x="25060" y="74360"/>
                </a:lnTo>
                <a:lnTo>
                  <a:pt x="25070" y="74360"/>
                </a:lnTo>
                <a:lnTo>
                  <a:pt x="25080" y="74370"/>
                </a:lnTo>
                <a:lnTo>
                  <a:pt x="25080" y="74360"/>
                </a:lnTo>
                <a:lnTo>
                  <a:pt x="25090" y="74350"/>
                </a:lnTo>
                <a:lnTo>
                  <a:pt x="25100" y="74350"/>
                </a:lnTo>
                <a:lnTo>
                  <a:pt x="25100" y="74340"/>
                </a:lnTo>
                <a:lnTo>
                  <a:pt x="25110" y="74340"/>
                </a:lnTo>
                <a:lnTo>
                  <a:pt x="25120" y="74340"/>
                </a:lnTo>
                <a:lnTo>
                  <a:pt x="25130" y="74340"/>
                </a:lnTo>
                <a:lnTo>
                  <a:pt x="25140" y="74330"/>
                </a:lnTo>
                <a:lnTo>
                  <a:pt x="25150" y="74330"/>
                </a:lnTo>
                <a:lnTo>
                  <a:pt x="25160" y="74320"/>
                </a:lnTo>
                <a:lnTo>
                  <a:pt x="25170" y="74320"/>
                </a:lnTo>
                <a:lnTo>
                  <a:pt x="25180" y="74320"/>
                </a:lnTo>
                <a:lnTo>
                  <a:pt x="25190" y="74320"/>
                </a:lnTo>
                <a:lnTo>
                  <a:pt x="25200" y="74320"/>
                </a:lnTo>
                <a:lnTo>
                  <a:pt x="25210" y="74320"/>
                </a:lnTo>
                <a:lnTo>
                  <a:pt x="25210" y="74330"/>
                </a:lnTo>
                <a:lnTo>
                  <a:pt x="25200" y="74330"/>
                </a:lnTo>
                <a:lnTo>
                  <a:pt x="25200" y="74340"/>
                </a:lnTo>
                <a:lnTo>
                  <a:pt x="25210" y="74340"/>
                </a:lnTo>
                <a:lnTo>
                  <a:pt x="25210" y="74350"/>
                </a:lnTo>
                <a:lnTo>
                  <a:pt x="25220" y="74350"/>
                </a:lnTo>
                <a:lnTo>
                  <a:pt x="25230" y="74360"/>
                </a:lnTo>
                <a:lnTo>
                  <a:pt x="25240" y="74360"/>
                </a:lnTo>
                <a:lnTo>
                  <a:pt x="25250" y="74360"/>
                </a:lnTo>
                <a:lnTo>
                  <a:pt x="25260" y="74360"/>
                </a:lnTo>
                <a:lnTo>
                  <a:pt x="25270" y="74360"/>
                </a:lnTo>
                <a:lnTo>
                  <a:pt x="25270" y="74370"/>
                </a:lnTo>
                <a:lnTo>
                  <a:pt x="25280" y="74370"/>
                </a:lnTo>
                <a:lnTo>
                  <a:pt x="25290" y="74370"/>
                </a:lnTo>
                <a:lnTo>
                  <a:pt x="25290" y="74380"/>
                </a:lnTo>
                <a:lnTo>
                  <a:pt x="25300" y="74390"/>
                </a:lnTo>
                <a:lnTo>
                  <a:pt x="25310" y="74400"/>
                </a:lnTo>
                <a:lnTo>
                  <a:pt x="25310" y="74410"/>
                </a:lnTo>
                <a:lnTo>
                  <a:pt x="25320" y="74410"/>
                </a:lnTo>
                <a:lnTo>
                  <a:pt x="25330" y="74410"/>
                </a:lnTo>
                <a:lnTo>
                  <a:pt x="25330" y="74400"/>
                </a:lnTo>
                <a:lnTo>
                  <a:pt x="25340" y="74390"/>
                </a:lnTo>
                <a:lnTo>
                  <a:pt x="25340" y="74380"/>
                </a:lnTo>
                <a:lnTo>
                  <a:pt x="25350" y="74380"/>
                </a:lnTo>
                <a:lnTo>
                  <a:pt x="25350" y="74370"/>
                </a:lnTo>
                <a:lnTo>
                  <a:pt x="25350" y="74360"/>
                </a:lnTo>
                <a:lnTo>
                  <a:pt x="25360" y="74360"/>
                </a:lnTo>
                <a:lnTo>
                  <a:pt x="25360" y="74350"/>
                </a:lnTo>
                <a:lnTo>
                  <a:pt x="25370" y="74350"/>
                </a:lnTo>
                <a:lnTo>
                  <a:pt x="25370" y="74340"/>
                </a:lnTo>
                <a:lnTo>
                  <a:pt x="25370" y="74330"/>
                </a:lnTo>
                <a:lnTo>
                  <a:pt x="25380" y="74330"/>
                </a:lnTo>
                <a:lnTo>
                  <a:pt x="25380" y="74320"/>
                </a:lnTo>
                <a:lnTo>
                  <a:pt x="25390" y="74320"/>
                </a:lnTo>
                <a:lnTo>
                  <a:pt x="25390" y="74310"/>
                </a:lnTo>
                <a:lnTo>
                  <a:pt x="25390" y="74300"/>
                </a:lnTo>
                <a:lnTo>
                  <a:pt x="25400" y="74300"/>
                </a:lnTo>
                <a:lnTo>
                  <a:pt x="25410" y="74300"/>
                </a:lnTo>
                <a:lnTo>
                  <a:pt x="25420" y="74300"/>
                </a:lnTo>
                <a:lnTo>
                  <a:pt x="25420" y="74290"/>
                </a:lnTo>
                <a:lnTo>
                  <a:pt x="25430" y="74290"/>
                </a:lnTo>
                <a:lnTo>
                  <a:pt x="25430" y="74280"/>
                </a:lnTo>
                <a:lnTo>
                  <a:pt x="25440" y="74280"/>
                </a:lnTo>
                <a:lnTo>
                  <a:pt x="25450" y="74280"/>
                </a:lnTo>
                <a:lnTo>
                  <a:pt x="25460" y="74270"/>
                </a:lnTo>
                <a:lnTo>
                  <a:pt x="25470" y="74260"/>
                </a:lnTo>
                <a:lnTo>
                  <a:pt x="25470" y="74240"/>
                </a:lnTo>
                <a:lnTo>
                  <a:pt x="25480" y="74240"/>
                </a:lnTo>
                <a:lnTo>
                  <a:pt x="25490" y="74230"/>
                </a:lnTo>
                <a:lnTo>
                  <a:pt x="25500" y="74230"/>
                </a:lnTo>
                <a:lnTo>
                  <a:pt x="25500" y="74240"/>
                </a:lnTo>
                <a:lnTo>
                  <a:pt x="25520" y="74250"/>
                </a:lnTo>
                <a:lnTo>
                  <a:pt x="25540" y="74250"/>
                </a:lnTo>
                <a:lnTo>
                  <a:pt x="25550" y="74270"/>
                </a:lnTo>
                <a:lnTo>
                  <a:pt x="25590" y="74290"/>
                </a:lnTo>
                <a:lnTo>
                  <a:pt x="25610" y="74300"/>
                </a:lnTo>
                <a:lnTo>
                  <a:pt x="25630" y="74310"/>
                </a:lnTo>
                <a:lnTo>
                  <a:pt x="25640" y="74310"/>
                </a:lnTo>
                <a:lnTo>
                  <a:pt x="25650" y="74310"/>
                </a:lnTo>
                <a:lnTo>
                  <a:pt x="25660" y="74310"/>
                </a:lnTo>
                <a:lnTo>
                  <a:pt x="25680" y="74310"/>
                </a:lnTo>
                <a:lnTo>
                  <a:pt x="25710" y="74310"/>
                </a:lnTo>
                <a:lnTo>
                  <a:pt x="25740" y="74310"/>
                </a:lnTo>
                <a:lnTo>
                  <a:pt x="25760" y="74310"/>
                </a:lnTo>
                <a:lnTo>
                  <a:pt x="25770" y="74310"/>
                </a:lnTo>
                <a:lnTo>
                  <a:pt x="25790" y="74310"/>
                </a:lnTo>
                <a:lnTo>
                  <a:pt x="25810" y="74310"/>
                </a:lnTo>
                <a:lnTo>
                  <a:pt x="25850" y="74310"/>
                </a:lnTo>
                <a:lnTo>
                  <a:pt x="25870" y="74310"/>
                </a:lnTo>
                <a:lnTo>
                  <a:pt x="25880" y="74310"/>
                </a:lnTo>
                <a:lnTo>
                  <a:pt x="25890" y="74310"/>
                </a:lnTo>
                <a:lnTo>
                  <a:pt x="25910" y="74310"/>
                </a:lnTo>
                <a:lnTo>
                  <a:pt x="25940" y="74310"/>
                </a:lnTo>
                <a:lnTo>
                  <a:pt x="25950" y="74310"/>
                </a:lnTo>
                <a:lnTo>
                  <a:pt x="25980" y="74310"/>
                </a:lnTo>
                <a:lnTo>
                  <a:pt x="26000" y="74310"/>
                </a:lnTo>
                <a:lnTo>
                  <a:pt x="26020" y="74310"/>
                </a:lnTo>
                <a:lnTo>
                  <a:pt x="26030" y="74310"/>
                </a:lnTo>
                <a:lnTo>
                  <a:pt x="26050" y="74310"/>
                </a:lnTo>
                <a:lnTo>
                  <a:pt x="26060" y="74310"/>
                </a:lnTo>
                <a:lnTo>
                  <a:pt x="26080" y="74310"/>
                </a:lnTo>
                <a:lnTo>
                  <a:pt x="26090" y="74300"/>
                </a:lnTo>
                <a:lnTo>
                  <a:pt x="26120" y="74290"/>
                </a:lnTo>
                <a:lnTo>
                  <a:pt x="26140" y="74270"/>
                </a:lnTo>
                <a:lnTo>
                  <a:pt x="26140" y="74260"/>
                </a:lnTo>
                <a:lnTo>
                  <a:pt x="26150" y="74260"/>
                </a:lnTo>
                <a:lnTo>
                  <a:pt x="26150" y="74250"/>
                </a:lnTo>
                <a:lnTo>
                  <a:pt x="26150" y="74240"/>
                </a:lnTo>
                <a:lnTo>
                  <a:pt x="26160" y="74230"/>
                </a:lnTo>
                <a:lnTo>
                  <a:pt x="26170" y="74220"/>
                </a:lnTo>
                <a:lnTo>
                  <a:pt x="26170" y="74210"/>
                </a:lnTo>
                <a:lnTo>
                  <a:pt x="26180" y="74200"/>
                </a:lnTo>
                <a:lnTo>
                  <a:pt x="26190" y="74190"/>
                </a:lnTo>
                <a:lnTo>
                  <a:pt x="26200" y="74180"/>
                </a:lnTo>
                <a:lnTo>
                  <a:pt x="26200" y="74170"/>
                </a:lnTo>
                <a:lnTo>
                  <a:pt x="26210" y="74160"/>
                </a:lnTo>
                <a:lnTo>
                  <a:pt x="26210" y="74150"/>
                </a:lnTo>
                <a:lnTo>
                  <a:pt x="26200" y="74140"/>
                </a:lnTo>
                <a:lnTo>
                  <a:pt x="26200" y="74130"/>
                </a:lnTo>
                <a:lnTo>
                  <a:pt x="26210" y="74120"/>
                </a:lnTo>
                <a:lnTo>
                  <a:pt x="26210" y="74110"/>
                </a:lnTo>
                <a:lnTo>
                  <a:pt x="26210" y="74100"/>
                </a:lnTo>
                <a:lnTo>
                  <a:pt x="26210" y="74090"/>
                </a:lnTo>
                <a:lnTo>
                  <a:pt x="26210" y="74080"/>
                </a:lnTo>
                <a:lnTo>
                  <a:pt x="26200" y="74070"/>
                </a:lnTo>
                <a:lnTo>
                  <a:pt x="26200" y="74060"/>
                </a:lnTo>
                <a:lnTo>
                  <a:pt x="26200" y="74050"/>
                </a:lnTo>
                <a:lnTo>
                  <a:pt x="26210" y="74040"/>
                </a:lnTo>
                <a:lnTo>
                  <a:pt x="26210" y="74030"/>
                </a:lnTo>
                <a:lnTo>
                  <a:pt x="26230" y="74030"/>
                </a:lnTo>
                <a:lnTo>
                  <a:pt x="26240" y="74020"/>
                </a:lnTo>
                <a:lnTo>
                  <a:pt x="26250" y="74020"/>
                </a:lnTo>
                <a:lnTo>
                  <a:pt x="26250" y="74010"/>
                </a:lnTo>
                <a:lnTo>
                  <a:pt x="26270" y="74000"/>
                </a:lnTo>
                <a:lnTo>
                  <a:pt x="26280" y="73980"/>
                </a:lnTo>
                <a:lnTo>
                  <a:pt x="26290" y="73970"/>
                </a:lnTo>
                <a:lnTo>
                  <a:pt x="26300" y="73960"/>
                </a:lnTo>
                <a:lnTo>
                  <a:pt x="26320" y="73950"/>
                </a:lnTo>
                <a:lnTo>
                  <a:pt x="26330" y="73940"/>
                </a:lnTo>
                <a:lnTo>
                  <a:pt x="26340" y="73930"/>
                </a:lnTo>
                <a:lnTo>
                  <a:pt x="26340" y="73920"/>
                </a:lnTo>
                <a:lnTo>
                  <a:pt x="26340" y="73910"/>
                </a:lnTo>
                <a:lnTo>
                  <a:pt x="26340" y="73900"/>
                </a:lnTo>
                <a:lnTo>
                  <a:pt x="26360" y="73890"/>
                </a:lnTo>
                <a:lnTo>
                  <a:pt x="26370" y="73880"/>
                </a:lnTo>
                <a:lnTo>
                  <a:pt x="26380" y="73880"/>
                </a:lnTo>
                <a:lnTo>
                  <a:pt x="26390" y="73870"/>
                </a:lnTo>
                <a:lnTo>
                  <a:pt x="26400" y="73860"/>
                </a:lnTo>
                <a:lnTo>
                  <a:pt x="26410" y="73850"/>
                </a:lnTo>
                <a:lnTo>
                  <a:pt x="26410" y="73840"/>
                </a:lnTo>
                <a:lnTo>
                  <a:pt x="26420" y="73830"/>
                </a:lnTo>
                <a:lnTo>
                  <a:pt x="26420" y="73820"/>
                </a:lnTo>
                <a:lnTo>
                  <a:pt x="26420" y="73810"/>
                </a:lnTo>
                <a:lnTo>
                  <a:pt x="26430" y="73800"/>
                </a:lnTo>
                <a:lnTo>
                  <a:pt x="26440" y="73810"/>
                </a:lnTo>
                <a:lnTo>
                  <a:pt x="26460" y="73810"/>
                </a:lnTo>
                <a:lnTo>
                  <a:pt x="26470" y="73810"/>
                </a:lnTo>
                <a:lnTo>
                  <a:pt x="26480" y="73810"/>
                </a:lnTo>
                <a:lnTo>
                  <a:pt x="26540" y="73790"/>
                </a:lnTo>
                <a:lnTo>
                  <a:pt x="26560" y="73790"/>
                </a:lnTo>
                <a:lnTo>
                  <a:pt x="26570" y="73780"/>
                </a:lnTo>
                <a:lnTo>
                  <a:pt x="26600" y="73780"/>
                </a:lnTo>
                <a:lnTo>
                  <a:pt x="26600" y="73770"/>
                </a:lnTo>
                <a:lnTo>
                  <a:pt x="26630" y="73770"/>
                </a:lnTo>
                <a:lnTo>
                  <a:pt x="26660" y="73760"/>
                </a:lnTo>
                <a:lnTo>
                  <a:pt x="26700" y="73750"/>
                </a:lnTo>
                <a:lnTo>
                  <a:pt x="26730" y="73750"/>
                </a:lnTo>
                <a:lnTo>
                  <a:pt x="26760" y="73740"/>
                </a:lnTo>
                <a:lnTo>
                  <a:pt x="26770" y="73740"/>
                </a:lnTo>
                <a:lnTo>
                  <a:pt x="26780" y="73730"/>
                </a:lnTo>
                <a:lnTo>
                  <a:pt x="26790" y="73720"/>
                </a:lnTo>
                <a:lnTo>
                  <a:pt x="26800" y="73720"/>
                </a:lnTo>
                <a:lnTo>
                  <a:pt x="26820" y="73710"/>
                </a:lnTo>
                <a:lnTo>
                  <a:pt x="26830" y="73700"/>
                </a:lnTo>
                <a:lnTo>
                  <a:pt x="26840" y="73690"/>
                </a:lnTo>
                <a:lnTo>
                  <a:pt x="26850" y="73670"/>
                </a:lnTo>
                <a:lnTo>
                  <a:pt x="26870" y="73660"/>
                </a:lnTo>
                <a:lnTo>
                  <a:pt x="26880" y="73650"/>
                </a:lnTo>
                <a:lnTo>
                  <a:pt x="26900" y="73620"/>
                </a:lnTo>
                <a:lnTo>
                  <a:pt x="26920" y="73600"/>
                </a:lnTo>
                <a:lnTo>
                  <a:pt x="26930" y="73590"/>
                </a:lnTo>
                <a:lnTo>
                  <a:pt x="26940" y="73580"/>
                </a:lnTo>
                <a:lnTo>
                  <a:pt x="26960" y="73570"/>
                </a:lnTo>
                <a:lnTo>
                  <a:pt x="26980" y="73550"/>
                </a:lnTo>
                <a:lnTo>
                  <a:pt x="26990" y="73540"/>
                </a:lnTo>
                <a:lnTo>
                  <a:pt x="26990" y="73530"/>
                </a:lnTo>
                <a:lnTo>
                  <a:pt x="26990" y="73540"/>
                </a:lnTo>
                <a:lnTo>
                  <a:pt x="27010" y="73530"/>
                </a:lnTo>
                <a:lnTo>
                  <a:pt x="27010" y="73540"/>
                </a:lnTo>
                <a:lnTo>
                  <a:pt x="27020" y="73540"/>
                </a:lnTo>
                <a:lnTo>
                  <a:pt x="27040" y="73550"/>
                </a:lnTo>
                <a:lnTo>
                  <a:pt x="27050" y="73550"/>
                </a:lnTo>
                <a:lnTo>
                  <a:pt x="27050" y="73540"/>
                </a:lnTo>
                <a:lnTo>
                  <a:pt x="27060" y="73540"/>
                </a:lnTo>
                <a:lnTo>
                  <a:pt x="27070" y="73530"/>
                </a:lnTo>
                <a:lnTo>
                  <a:pt x="27080" y="73530"/>
                </a:lnTo>
                <a:lnTo>
                  <a:pt x="27090" y="73530"/>
                </a:lnTo>
                <a:lnTo>
                  <a:pt x="27100" y="73540"/>
                </a:lnTo>
                <a:lnTo>
                  <a:pt x="27110" y="73540"/>
                </a:lnTo>
                <a:lnTo>
                  <a:pt x="27110" y="73550"/>
                </a:lnTo>
                <a:lnTo>
                  <a:pt x="27120" y="73550"/>
                </a:lnTo>
                <a:lnTo>
                  <a:pt x="27130" y="73550"/>
                </a:lnTo>
                <a:lnTo>
                  <a:pt x="27130" y="73560"/>
                </a:lnTo>
                <a:lnTo>
                  <a:pt x="27140" y="73560"/>
                </a:lnTo>
                <a:lnTo>
                  <a:pt x="27150" y="73560"/>
                </a:lnTo>
                <a:lnTo>
                  <a:pt x="27160" y="73550"/>
                </a:lnTo>
                <a:lnTo>
                  <a:pt x="27170" y="73550"/>
                </a:lnTo>
                <a:lnTo>
                  <a:pt x="27180" y="73550"/>
                </a:lnTo>
                <a:lnTo>
                  <a:pt x="27190" y="73560"/>
                </a:lnTo>
                <a:lnTo>
                  <a:pt x="27200" y="73570"/>
                </a:lnTo>
                <a:lnTo>
                  <a:pt x="27210" y="73570"/>
                </a:lnTo>
                <a:lnTo>
                  <a:pt x="27220" y="73570"/>
                </a:lnTo>
                <a:lnTo>
                  <a:pt x="27230" y="73570"/>
                </a:lnTo>
                <a:lnTo>
                  <a:pt x="27240" y="73570"/>
                </a:lnTo>
                <a:lnTo>
                  <a:pt x="27240" y="73580"/>
                </a:lnTo>
                <a:lnTo>
                  <a:pt x="27250" y="73580"/>
                </a:lnTo>
                <a:lnTo>
                  <a:pt x="27260" y="73580"/>
                </a:lnTo>
                <a:lnTo>
                  <a:pt x="27270" y="73570"/>
                </a:lnTo>
                <a:lnTo>
                  <a:pt x="27280" y="73580"/>
                </a:lnTo>
                <a:lnTo>
                  <a:pt x="27310" y="73580"/>
                </a:lnTo>
                <a:lnTo>
                  <a:pt x="27320" y="73590"/>
                </a:lnTo>
                <a:lnTo>
                  <a:pt x="27330" y="73580"/>
                </a:lnTo>
                <a:lnTo>
                  <a:pt x="27340" y="73580"/>
                </a:lnTo>
                <a:lnTo>
                  <a:pt x="27360" y="73580"/>
                </a:lnTo>
                <a:lnTo>
                  <a:pt x="27370" y="73580"/>
                </a:lnTo>
                <a:lnTo>
                  <a:pt x="27380" y="73580"/>
                </a:lnTo>
                <a:lnTo>
                  <a:pt x="27400" y="73580"/>
                </a:lnTo>
                <a:lnTo>
                  <a:pt x="27410" y="73580"/>
                </a:lnTo>
                <a:lnTo>
                  <a:pt x="27430" y="73590"/>
                </a:lnTo>
                <a:lnTo>
                  <a:pt x="27450" y="73600"/>
                </a:lnTo>
                <a:lnTo>
                  <a:pt x="27480" y="73610"/>
                </a:lnTo>
                <a:lnTo>
                  <a:pt x="27490" y="73620"/>
                </a:lnTo>
                <a:lnTo>
                  <a:pt x="27490" y="73630"/>
                </a:lnTo>
                <a:lnTo>
                  <a:pt x="27500" y="73630"/>
                </a:lnTo>
                <a:lnTo>
                  <a:pt x="27510" y="73640"/>
                </a:lnTo>
                <a:lnTo>
                  <a:pt x="27520" y="73650"/>
                </a:lnTo>
                <a:lnTo>
                  <a:pt x="27530" y="73650"/>
                </a:lnTo>
                <a:lnTo>
                  <a:pt x="27540" y="73650"/>
                </a:lnTo>
                <a:lnTo>
                  <a:pt x="27540" y="73660"/>
                </a:lnTo>
                <a:lnTo>
                  <a:pt x="27550" y="73660"/>
                </a:lnTo>
                <a:lnTo>
                  <a:pt x="27560" y="73660"/>
                </a:lnTo>
                <a:lnTo>
                  <a:pt x="27560" y="73670"/>
                </a:lnTo>
                <a:lnTo>
                  <a:pt x="27570" y="73670"/>
                </a:lnTo>
                <a:lnTo>
                  <a:pt x="27580" y="73670"/>
                </a:lnTo>
                <a:lnTo>
                  <a:pt x="27590" y="73670"/>
                </a:lnTo>
                <a:lnTo>
                  <a:pt x="27600" y="73680"/>
                </a:lnTo>
                <a:lnTo>
                  <a:pt x="27610" y="73690"/>
                </a:lnTo>
                <a:lnTo>
                  <a:pt x="27610" y="73700"/>
                </a:lnTo>
                <a:lnTo>
                  <a:pt x="27620" y="73700"/>
                </a:lnTo>
                <a:lnTo>
                  <a:pt x="27630" y="73700"/>
                </a:lnTo>
                <a:lnTo>
                  <a:pt x="27640" y="73700"/>
                </a:lnTo>
                <a:lnTo>
                  <a:pt x="27650" y="73710"/>
                </a:lnTo>
                <a:lnTo>
                  <a:pt x="27660" y="73710"/>
                </a:lnTo>
                <a:lnTo>
                  <a:pt x="27670" y="73690"/>
                </a:lnTo>
                <a:lnTo>
                  <a:pt x="27700" y="73700"/>
                </a:lnTo>
                <a:lnTo>
                  <a:pt x="27740" y="73690"/>
                </a:lnTo>
                <a:lnTo>
                  <a:pt x="27830" y="73650"/>
                </a:lnTo>
                <a:lnTo>
                  <a:pt x="27890" y="73630"/>
                </a:lnTo>
                <a:lnTo>
                  <a:pt x="27960" y="73550"/>
                </a:lnTo>
                <a:lnTo>
                  <a:pt x="28070" y="73480"/>
                </a:lnTo>
                <a:lnTo>
                  <a:pt x="28070" y="73410"/>
                </a:lnTo>
                <a:lnTo>
                  <a:pt x="28070" y="73340"/>
                </a:lnTo>
                <a:lnTo>
                  <a:pt x="28040" y="73200"/>
                </a:lnTo>
                <a:lnTo>
                  <a:pt x="28040" y="73130"/>
                </a:lnTo>
                <a:lnTo>
                  <a:pt x="28140" y="73110"/>
                </a:lnTo>
                <a:lnTo>
                  <a:pt x="28240" y="73080"/>
                </a:lnTo>
                <a:lnTo>
                  <a:pt x="28320" y="73040"/>
                </a:lnTo>
                <a:lnTo>
                  <a:pt x="28400" y="72970"/>
                </a:lnTo>
                <a:lnTo>
                  <a:pt x="28450" y="72940"/>
                </a:lnTo>
                <a:lnTo>
                  <a:pt x="28450" y="72930"/>
                </a:lnTo>
                <a:lnTo>
                  <a:pt x="28460" y="72920"/>
                </a:lnTo>
                <a:lnTo>
                  <a:pt x="28470" y="72910"/>
                </a:lnTo>
                <a:lnTo>
                  <a:pt x="28480" y="72900"/>
                </a:lnTo>
                <a:lnTo>
                  <a:pt x="28490" y="72880"/>
                </a:lnTo>
                <a:lnTo>
                  <a:pt x="28490" y="72870"/>
                </a:lnTo>
                <a:lnTo>
                  <a:pt x="28490" y="72850"/>
                </a:lnTo>
                <a:lnTo>
                  <a:pt x="28480" y="72840"/>
                </a:lnTo>
                <a:lnTo>
                  <a:pt x="28480" y="72820"/>
                </a:lnTo>
                <a:lnTo>
                  <a:pt x="28470" y="72810"/>
                </a:lnTo>
                <a:lnTo>
                  <a:pt x="28470" y="72800"/>
                </a:lnTo>
                <a:lnTo>
                  <a:pt x="28470" y="72790"/>
                </a:lnTo>
                <a:lnTo>
                  <a:pt x="28460" y="72780"/>
                </a:lnTo>
                <a:lnTo>
                  <a:pt x="28460" y="72770"/>
                </a:lnTo>
                <a:lnTo>
                  <a:pt x="28460" y="72760"/>
                </a:lnTo>
                <a:lnTo>
                  <a:pt x="28450" y="72740"/>
                </a:lnTo>
                <a:lnTo>
                  <a:pt x="28450" y="72730"/>
                </a:lnTo>
                <a:lnTo>
                  <a:pt x="28440" y="72720"/>
                </a:lnTo>
                <a:lnTo>
                  <a:pt x="28440" y="72710"/>
                </a:lnTo>
                <a:lnTo>
                  <a:pt x="28440" y="72700"/>
                </a:lnTo>
                <a:lnTo>
                  <a:pt x="28430" y="72690"/>
                </a:lnTo>
                <a:lnTo>
                  <a:pt x="28430" y="72680"/>
                </a:lnTo>
                <a:lnTo>
                  <a:pt x="28420" y="72670"/>
                </a:lnTo>
                <a:lnTo>
                  <a:pt x="28420" y="72660"/>
                </a:lnTo>
                <a:lnTo>
                  <a:pt x="28400" y="72660"/>
                </a:lnTo>
                <a:lnTo>
                  <a:pt x="28390" y="72650"/>
                </a:lnTo>
                <a:lnTo>
                  <a:pt x="28390" y="72640"/>
                </a:lnTo>
                <a:lnTo>
                  <a:pt x="28380" y="72630"/>
                </a:lnTo>
                <a:lnTo>
                  <a:pt x="28360" y="72630"/>
                </a:lnTo>
                <a:lnTo>
                  <a:pt x="28360" y="72620"/>
                </a:lnTo>
                <a:lnTo>
                  <a:pt x="28350" y="72620"/>
                </a:lnTo>
                <a:lnTo>
                  <a:pt x="28340" y="72610"/>
                </a:lnTo>
                <a:lnTo>
                  <a:pt x="28340" y="72600"/>
                </a:lnTo>
                <a:lnTo>
                  <a:pt x="28340" y="72590"/>
                </a:lnTo>
                <a:lnTo>
                  <a:pt x="28340" y="72580"/>
                </a:lnTo>
                <a:lnTo>
                  <a:pt x="28340" y="72570"/>
                </a:lnTo>
                <a:lnTo>
                  <a:pt x="28360" y="72560"/>
                </a:lnTo>
                <a:lnTo>
                  <a:pt x="28370" y="72550"/>
                </a:lnTo>
                <a:lnTo>
                  <a:pt x="28380" y="72530"/>
                </a:lnTo>
                <a:lnTo>
                  <a:pt x="28380" y="72520"/>
                </a:lnTo>
                <a:lnTo>
                  <a:pt x="28370" y="72500"/>
                </a:lnTo>
                <a:lnTo>
                  <a:pt x="28360" y="72480"/>
                </a:lnTo>
                <a:lnTo>
                  <a:pt x="28350" y="72460"/>
                </a:lnTo>
                <a:lnTo>
                  <a:pt x="28340" y="72440"/>
                </a:lnTo>
                <a:lnTo>
                  <a:pt x="28330" y="72430"/>
                </a:lnTo>
                <a:lnTo>
                  <a:pt x="28310" y="72400"/>
                </a:lnTo>
                <a:lnTo>
                  <a:pt x="28300" y="72390"/>
                </a:lnTo>
                <a:lnTo>
                  <a:pt x="28290" y="72380"/>
                </a:lnTo>
                <a:lnTo>
                  <a:pt x="28290" y="72370"/>
                </a:lnTo>
                <a:lnTo>
                  <a:pt x="28280" y="72340"/>
                </a:lnTo>
                <a:lnTo>
                  <a:pt x="28270" y="72300"/>
                </a:lnTo>
                <a:lnTo>
                  <a:pt x="28270" y="72290"/>
                </a:lnTo>
                <a:lnTo>
                  <a:pt x="28270" y="72280"/>
                </a:lnTo>
                <a:lnTo>
                  <a:pt x="28260" y="72240"/>
                </a:lnTo>
                <a:lnTo>
                  <a:pt x="28250" y="72210"/>
                </a:lnTo>
                <a:lnTo>
                  <a:pt x="28250" y="72200"/>
                </a:lnTo>
                <a:lnTo>
                  <a:pt x="28240" y="72170"/>
                </a:lnTo>
                <a:lnTo>
                  <a:pt x="28230" y="72160"/>
                </a:lnTo>
                <a:lnTo>
                  <a:pt x="28220" y="72140"/>
                </a:lnTo>
                <a:lnTo>
                  <a:pt x="28210" y="72120"/>
                </a:lnTo>
                <a:lnTo>
                  <a:pt x="28200" y="72110"/>
                </a:lnTo>
                <a:lnTo>
                  <a:pt x="28180" y="72100"/>
                </a:lnTo>
                <a:lnTo>
                  <a:pt x="28170" y="72100"/>
                </a:lnTo>
                <a:lnTo>
                  <a:pt x="28160" y="72080"/>
                </a:lnTo>
                <a:lnTo>
                  <a:pt x="28150" y="72040"/>
                </a:lnTo>
                <a:lnTo>
                  <a:pt x="28130" y="72020"/>
                </a:lnTo>
                <a:lnTo>
                  <a:pt x="28130" y="72010"/>
                </a:lnTo>
                <a:lnTo>
                  <a:pt x="28130" y="72000"/>
                </a:lnTo>
                <a:lnTo>
                  <a:pt x="28120" y="72000"/>
                </a:lnTo>
                <a:lnTo>
                  <a:pt x="28120" y="71990"/>
                </a:lnTo>
                <a:lnTo>
                  <a:pt x="28110" y="71980"/>
                </a:lnTo>
                <a:lnTo>
                  <a:pt x="28100" y="71970"/>
                </a:lnTo>
                <a:lnTo>
                  <a:pt x="28100" y="71960"/>
                </a:lnTo>
                <a:lnTo>
                  <a:pt x="28100" y="71950"/>
                </a:lnTo>
                <a:lnTo>
                  <a:pt x="28100" y="71940"/>
                </a:lnTo>
                <a:lnTo>
                  <a:pt x="28090" y="71940"/>
                </a:lnTo>
                <a:lnTo>
                  <a:pt x="28090" y="71930"/>
                </a:lnTo>
                <a:lnTo>
                  <a:pt x="28080" y="71930"/>
                </a:lnTo>
                <a:lnTo>
                  <a:pt x="28080" y="71920"/>
                </a:lnTo>
                <a:lnTo>
                  <a:pt x="28090" y="71920"/>
                </a:lnTo>
                <a:lnTo>
                  <a:pt x="28080" y="71910"/>
                </a:lnTo>
                <a:lnTo>
                  <a:pt x="28070" y="71910"/>
                </a:lnTo>
                <a:lnTo>
                  <a:pt x="28070" y="71900"/>
                </a:lnTo>
                <a:lnTo>
                  <a:pt x="28080" y="71900"/>
                </a:lnTo>
                <a:lnTo>
                  <a:pt x="28080" y="71890"/>
                </a:lnTo>
                <a:lnTo>
                  <a:pt x="28070" y="71880"/>
                </a:lnTo>
                <a:lnTo>
                  <a:pt x="28070" y="71870"/>
                </a:lnTo>
                <a:lnTo>
                  <a:pt x="28070" y="71860"/>
                </a:lnTo>
                <a:lnTo>
                  <a:pt x="28060" y="71850"/>
                </a:lnTo>
                <a:lnTo>
                  <a:pt x="28060" y="71840"/>
                </a:lnTo>
                <a:lnTo>
                  <a:pt x="28050" y="71830"/>
                </a:lnTo>
                <a:lnTo>
                  <a:pt x="28040" y="71800"/>
                </a:lnTo>
                <a:lnTo>
                  <a:pt x="28040" y="71790"/>
                </a:lnTo>
                <a:lnTo>
                  <a:pt x="28030" y="71770"/>
                </a:lnTo>
                <a:lnTo>
                  <a:pt x="28030" y="71760"/>
                </a:lnTo>
                <a:lnTo>
                  <a:pt x="28020" y="71760"/>
                </a:lnTo>
                <a:lnTo>
                  <a:pt x="28020" y="71750"/>
                </a:lnTo>
                <a:lnTo>
                  <a:pt x="28020" y="71740"/>
                </a:lnTo>
                <a:lnTo>
                  <a:pt x="28020" y="71720"/>
                </a:lnTo>
                <a:lnTo>
                  <a:pt x="28020" y="71700"/>
                </a:lnTo>
                <a:lnTo>
                  <a:pt x="28020" y="71690"/>
                </a:lnTo>
                <a:lnTo>
                  <a:pt x="28030" y="71670"/>
                </a:lnTo>
                <a:lnTo>
                  <a:pt x="28040" y="71660"/>
                </a:lnTo>
                <a:lnTo>
                  <a:pt x="28040" y="71650"/>
                </a:lnTo>
                <a:lnTo>
                  <a:pt x="28030" y="71630"/>
                </a:lnTo>
                <a:lnTo>
                  <a:pt x="28030" y="71620"/>
                </a:lnTo>
                <a:lnTo>
                  <a:pt x="28020" y="71590"/>
                </a:lnTo>
                <a:lnTo>
                  <a:pt x="28020" y="71570"/>
                </a:lnTo>
                <a:lnTo>
                  <a:pt x="28030" y="71570"/>
                </a:lnTo>
                <a:lnTo>
                  <a:pt x="28050" y="71570"/>
                </a:lnTo>
                <a:lnTo>
                  <a:pt x="28060" y="71570"/>
                </a:lnTo>
                <a:lnTo>
                  <a:pt x="28080" y="71560"/>
                </a:lnTo>
                <a:lnTo>
                  <a:pt x="28090" y="71560"/>
                </a:lnTo>
                <a:lnTo>
                  <a:pt x="28110" y="71560"/>
                </a:lnTo>
                <a:lnTo>
                  <a:pt x="28120" y="71560"/>
                </a:lnTo>
                <a:lnTo>
                  <a:pt x="28130" y="71560"/>
                </a:lnTo>
                <a:lnTo>
                  <a:pt x="28140" y="71560"/>
                </a:lnTo>
                <a:lnTo>
                  <a:pt x="28150" y="71570"/>
                </a:lnTo>
                <a:lnTo>
                  <a:pt x="28160" y="71570"/>
                </a:lnTo>
                <a:lnTo>
                  <a:pt x="28170" y="71560"/>
                </a:lnTo>
                <a:lnTo>
                  <a:pt x="28190" y="71560"/>
                </a:lnTo>
                <a:lnTo>
                  <a:pt x="28200" y="71560"/>
                </a:lnTo>
                <a:lnTo>
                  <a:pt x="28220" y="71560"/>
                </a:lnTo>
                <a:lnTo>
                  <a:pt x="28240" y="71570"/>
                </a:lnTo>
                <a:lnTo>
                  <a:pt x="28260" y="71570"/>
                </a:lnTo>
                <a:lnTo>
                  <a:pt x="28270" y="71570"/>
                </a:lnTo>
                <a:lnTo>
                  <a:pt x="28280" y="71580"/>
                </a:lnTo>
                <a:lnTo>
                  <a:pt x="28280" y="71600"/>
                </a:lnTo>
                <a:lnTo>
                  <a:pt x="28290" y="71600"/>
                </a:lnTo>
                <a:lnTo>
                  <a:pt x="28300" y="71610"/>
                </a:lnTo>
                <a:lnTo>
                  <a:pt x="28300" y="71620"/>
                </a:lnTo>
                <a:lnTo>
                  <a:pt x="28300" y="71630"/>
                </a:lnTo>
                <a:lnTo>
                  <a:pt x="28310" y="71630"/>
                </a:lnTo>
                <a:lnTo>
                  <a:pt x="28310" y="71640"/>
                </a:lnTo>
                <a:lnTo>
                  <a:pt x="28320" y="71650"/>
                </a:lnTo>
                <a:lnTo>
                  <a:pt x="28330" y="71660"/>
                </a:lnTo>
                <a:lnTo>
                  <a:pt x="28330" y="71670"/>
                </a:lnTo>
                <a:lnTo>
                  <a:pt x="28340" y="71680"/>
                </a:lnTo>
                <a:lnTo>
                  <a:pt x="28360" y="71690"/>
                </a:lnTo>
                <a:lnTo>
                  <a:pt x="28370" y="71700"/>
                </a:lnTo>
                <a:lnTo>
                  <a:pt x="28420" y="71730"/>
                </a:lnTo>
                <a:lnTo>
                  <a:pt x="28430" y="71740"/>
                </a:lnTo>
                <a:lnTo>
                  <a:pt x="28460" y="71750"/>
                </a:lnTo>
                <a:lnTo>
                  <a:pt x="28470" y="71750"/>
                </a:lnTo>
                <a:lnTo>
                  <a:pt x="28490" y="71750"/>
                </a:lnTo>
                <a:lnTo>
                  <a:pt x="28510" y="71730"/>
                </a:lnTo>
                <a:lnTo>
                  <a:pt x="28550" y="71630"/>
                </a:lnTo>
                <a:lnTo>
                  <a:pt x="28560" y="71610"/>
                </a:lnTo>
                <a:lnTo>
                  <a:pt x="28570" y="71600"/>
                </a:lnTo>
                <a:lnTo>
                  <a:pt x="28580" y="71600"/>
                </a:lnTo>
                <a:lnTo>
                  <a:pt x="28590" y="71610"/>
                </a:lnTo>
                <a:lnTo>
                  <a:pt x="28610" y="71640"/>
                </a:lnTo>
                <a:lnTo>
                  <a:pt x="28630" y="71660"/>
                </a:lnTo>
                <a:lnTo>
                  <a:pt x="28640" y="71660"/>
                </a:lnTo>
                <a:lnTo>
                  <a:pt x="28650" y="71660"/>
                </a:lnTo>
                <a:lnTo>
                  <a:pt x="28670" y="71650"/>
                </a:lnTo>
                <a:lnTo>
                  <a:pt x="28770" y="71590"/>
                </a:lnTo>
                <a:lnTo>
                  <a:pt x="28770" y="71580"/>
                </a:lnTo>
                <a:lnTo>
                  <a:pt x="28790" y="71570"/>
                </a:lnTo>
                <a:lnTo>
                  <a:pt x="28810" y="71560"/>
                </a:lnTo>
                <a:lnTo>
                  <a:pt x="28820" y="71560"/>
                </a:lnTo>
                <a:lnTo>
                  <a:pt x="28820" y="71570"/>
                </a:lnTo>
                <a:lnTo>
                  <a:pt x="28830" y="71580"/>
                </a:lnTo>
                <a:lnTo>
                  <a:pt x="28840" y="71600"/>
                </a:lnTo>
                <a:lnTo>
                  <a:pt x="28850" y="71610"/>
                </a:lnTo>
                <a:lnTo>
                  <a:pt x="28860" y="71610"/>
                </a:lnTo>
                <a:lnTo>
                  <a:pt x="28870" y="71600"/>
                </a:lnTo>
                <a:lnTo>
                  <a:pt x="28880" y="71590"/>
                </a:lnTo>
                <a:lnTo>
                  <a:pt x="28900" y="71590"/>
                </a:lnTo>
                <a:lnTo>
                  <a:pt x="28910" y="71600"/>
                </a:lnTo>
                <a:lnTo>
                  <a:pt x="28920" y="71600"/>
                </a:lnTo>
                <a:lnTo>
                  <a:pt x="29010" y="71580"/>
                </a:lnTo>
                <a:lnTo>
                  <a:pt x="29020" y="71580"/>
                </a:lnTo>
                <a:lnTo>
                  <a:pt x="29040" y="71570"/>
                </a:lnTo>
                <a:lnTo>
                  <a:pt x="29050" y="71560"/>
                </a:lnTo>
                <a:lnTo>
                  <a:pt x="29060" y="71550"/>
                </a:lnTo>
                <a:lnTo>
                  <a:pt x="29060" y="71540"/>
                </a:lnTo>
                <a:lnTo>
                  <a:pt x="29070" y="71530"/>
                </a:lnTo>
                <a:lnTo>
                  <a:pt x="29080" y="71530"/>
                </a:lnTo>
                <a:lnTo>
                  <a:pt x="29090" y="71530"/>
                </a:lnTo>
                <a:lnTo>
                  <a:pt x="29100" y="71530"/>
                </a:lnTo>
                <a:lnTo>
                  <a:pt x="29110" y="71530"/>
                </a:lnTo>
                <a:lnTo>
                  <a:pt x="29120" y="71520"/>
                </a:lnTo>
                <a:lnTo>
                  <a:pt x="29130" y="71520"/>
                </a:lnTo>
                <a:lnTo>
                  <a:pt x="29140" y="71520"/>
                </a:lnTo>
                <a:lnTo>
                  <a:pt x="29170" y="71540"/>
                </a:lnTo>
                <a:lnTo>
                  <a:pt x="29200" y="71550"/>
                </a:lnTo>
                <a:lnTo>
                  <a:pt x="29250" y="71560"/>
                </a:lnTo>
                <a:lnTo>
                  <a:pt x="29300" y="71570"/>
                </a:lnTo>
                <a:lnTo>
                  <a:pt x="29340" y="71580"/>
                </a:lnTo>
                <a:lnTo>
                  <a:pt x="29380" y="71580"/>
                </a:lnTo>
                <a:lnTo>
                  <a:pt x="29400" y="71580"/>
                </a:lnTo>
                <a:lnTo>
                  <a:pt x="29410" y="71580"/>
                </a:lnTo>
                <a:lnTo>
                  <a:pt x="29410" y="71570"/>
                </a:lnTo>
                <a:lnTo>
                  <a:pt x="29420" y="71560"/>
                </a:lnTo>
                <a:lnTo>
                  <a:pt x="29440" y="71510"/>
                </a:lnTo>
                <a:lnTo>
                  <a:pt x="29460" y="71490"/>
                </a:lnTo>
                <a:lnTo>
                  <a:pt x="29500" y="71440"/>
                </a:lnTo>
                <a:lnTo>
                  <a:pt x="29510" y="71430"/>
                </a:lnTo>
                <a:lnTo>
                  <a:pt x="29530" y="71400"/>
                </a:lnTo>
                <a:lnTo>
                  <a:pt x="29560" y="71390"/>
                </a:lnTo>
                <a:lnTo>
                  <a:pt x="29650" y="71340"/>
                </a:lnTo>
                <a:lnTo>
                  <a:pt x="29670" y="71330"/>
                </a:lnTo>
                <a:lnTo>
                  <a:pt x="29680" y="71320"/>
                </a:lnTo>
                <a:lnTo>
                  <a:pt x="29690" y="71320"/>
                </a:lnTo>
                <a:lnTo>
                  <a:pt x="29700" y="71310"/>
                </a:lnTo>
                <a:lnTo>
                  <a:pt x="29710" y="71300"/>
                </a:lnTo>
                <a:lnTo>
                  <a:pt x="29720" y="71300"/>
                </a:lnTo>
                <a:lnTo>
                  <a:pt x="29740" y="71290"/>
                </a:lnTo>
                <a:lnTo>
                  <a:pt x="29760" y="71290"/>
                </a:lnTo>
                <a:lnTo>
                  <a:pt x="29780" y="71290"/>
                </a:lnTo>
                <a:lnTo>
                  <a:pt x="29790" y="71290"/>
                </a:lnTo>
                <a:lnTo>
                  <a:pt x="29800" y="71290"/>
                </a:lnTo>
                <a:lnTo>
                  <a:pt x="29820" y="71280"/>
                </a:lnTo>
                <a:lnTo>
                  <a:pt x="29830" y="71270"/>
                </a:lnTo>
                <a:lnTo>
                  <a:pt x="29840" y="71270"/>
                </a:lnTo>
                <a:lnTo>
                  <a:pt x="29850" y="71270"/>
                </a:lnTo>
                <a:lnTo>
                  <a:pt x="29860" y="71260"/>
                </a:lnTo>
                <a:lnTo>
                  <a:pt x="29890" y="71260"/>
                </a:lnTo>
                <a:lnTo>
                  <a:pt x="29910" y="71250"/>
                </a:lnTo>
                <a:lnTo>
                  <a:pt x="29940" y="71230"/>
                </a:lnTo>
                <a:lnTo>
                  <a:pt x="29980" y="71220"/>
                </a:lnTo>
                <a:lnTo>
                  <a:pt x="30010" y="71200"/>
                </a:lnTo>
                <a:lnTo>
                  <a:pt x="30020" y="71190"/>
                </a:lnTo>
                <a:lnTo>
                  <a:pt x="30060" y="71170"/>
                </a:lnTo>
                <a:lnTo>
                  <a:pt x="30060" y="71160"/>
                </a:lnTo>
                <a:lnTo>
                  <a:pt x="30070" y="71150"/>
                </a:lnTo>
                <a:lnTo>
                  <a:pt x="30080" y="71140"/>
                </a:lnTo>
                <a:lnTo>
                  <a:pt x="30090" y="71140"/>
                </a:lnTo>
                <a:lnTo>
                  <a:pt x="30100" y="71130"/>
                </a:lnTo>
                <a:lnTo>
                  <a:pt x="30110" y="71120"/>
                </a:lnTo>
                <a:lnTo>
                  <a:pt x="30120" y="71110"/>
                </a:lnTo>
                <a:lnTo>
                  <a:pt x="30130" y="71100"/>
                </a:lnTo>
                <a:lnTo>
                  <a:pt x="30140" y="71100"/>
                </a:lnTo>
                <a:lnTo>
                  <a:pt x="30150" y="71090"/>
                </a:lnTo>
                <a:lnTo>
                  <a:pt x="30170" y="71080"/>
                </a:lnTo>
                <a:lnTo>
                  <a:pt x="30190" y="71080"/>
                </a:lnTo>
                <a:lnTo>
                  <a:pt x="30200" y="71070"/>
                </a:lnTo>
                <a:lnTo>
                  <a:pt x="30210" y="71070"/>
                </a:lnTo>
                <a:lnTo>
                  <a:pt x="30220" y="71060"/>
                </a:lnTo>
                <a:lnTo>
                  <a:pt x="30230" y="71060"/>
                </a:lnTo>
                <a:lnTo>
                  <a:pt x="30240" y="71040"/>
                </a:lnTo>
                <a:lnTo>
                  <a:pt x="30240" y="71030"/>
                </a:lnTo>
                <a:lnTo>
                  <a:pt x="30250" y="71020"/>
                </a:lnTo>
                <a:lnTo>
                  <a:pt x="30250" y="71010"/>
                </a:lnTo>
                <a:lnTo>
                  <a:pt x="30250" y="71000"/>
                </a:lnTo>
                <a:lnTo>
                  <a:pt x="30260" y="71000"/>
                </a:lnTo>
                <a:lnTo>
                  <a:pt x="30260" y="70990"/>
                </a:lnTo>
                <a:lnTo>
                  <a:pt x="30270" y="71000"/>
                </a:lnTo>
                <a:lnTo>
                  <a:pt x="30280" y="71000"/>
                </a:lnTo>
                <a:lnTo>
                  <a:pt x="30290" y="71000"/>
                </a:lnTo>
                <a:lnTo>
                  <a:pt x="30300" y="71010"/>
                </a:lnTo>
                <a:lnTo>
                  <a:pt x="30300" y="71020"/>
                </a:lnTo>
                <a:lnTo>
                  <a:pt x="30310" y="71030"/>
                </a:lnTo>
                <a:lnTo>
                  <a:pt x="30310" y="71040"/>
                </a:lnTo>
                <a:lnTo>
                  <a:pt x="30300" y="71060"/>
                </a:lnTo>
                <a:lnTo>
                  <a:pt x="30300" y="71070"/>
                </a:lnTo>
                <a:lnTo>
                  <a:pt x="30290" y="71080"/>
                </a:lnTo>
                <a:lnTo>
                  <a:pt x="30300" y="71090"/>
                </a:lnTo>
                <a:lnTo>
                  <a:pt x="30300" y="71100"/>
                </a:lnTo>
                <a:lnTo>
                  <a:pt x="30290" y="71100"/>
                </a:lnTo>
                <a:lnTo>
                  <a:pt x="30290" y="71110"/>
                </a:lnTo>
                <a:lnTo>
                  <a:pt x="30300" y="71120"/>
                </a:lnTo>
                <a:lnTo>
                  <a:pt x="30290" y="71130"/>
                </a:lnTo>
                <a:lnTo>
                  <a:pt x="30280" y="71130"/>
                </a:lnTo>
                <a:lnTo>
                  <a:pt x="30270" y="71130"/>
                </a:lnTo>
                <a:lnTo>
                  <a:pt x="30270" y="71140"/>
                </a:lnTo>
                <a:lnTo>
                  <a:pt x="30260" y="71140"/>
                </a:lnTo>
                <a:lnTo>
                  <a:pt x="30260" y="71150"/>
                </a:lnTo>
                <a:lnTo>
                  <a:pt x="30260" y="71160"/>
                </a:lnTo>
                <a:lnTo>
                  <a:pt x="30250" y="71160"/>
                </a:lnTo>
                <a:lnTo>
                  <a:pt x="30250" y="71170"/>
                </a:lnTo>
                <a:lnTo>
                  <a:pt x="30250" y="71180"/>
                </a:lnTo>
                <a:lnTo>
                  <a:pt x="30250" y="71190"/>
                </a:lnTo>
                <a:lnTo>
                  <a:pt x="30260" y="71200"/>
                </a:lnTo>
                <a:lnTo>
                  <a:pt x="30280" y="71200"/>
                </a:lnTo>
                <a:lnTo>
                  <a:pt x="30290" y="71210"/>
                </a:lnTo>
                <a:lnTo>
                  <a:pt x="30300" y="71220"/>
                </a:lnTo>
                <a:lnTo>
                  <a:pt x="30310" y="71230"/>
                </a:lnTo>
                <a:lnTo>
                  <a:pt x="30310" y="71240"/>
                </a:lnTo>
                <a:lnTo>
                  <a:pt x="30320" y="71250"/>
                </a:lnTo>
                <a:lnTo>
                  <a:pt x="30330" y="71260"/>
                </a:lnTo>
                <a:lnTo>
                  <a:pt x="30330" y="71270"/>
                </a:lnTo>
                <a:lnTo>
                  <a:pt x="30330" y="71290"/>
                </a:lnTo>
                <a:lnTo>
                  <a:pt x="30320" y="71300"/>
                </a:lnTo>
                <a:lnTo>
                  <a:pt x="30320" y="71310"/>
                </a:lnTo>
                <a:lnTo>
                  <a:pt x="30330" y="71320"/>
                </a:lnTo>
                <a:lnTo>
                  <a:pt x="30330" y="71330"/>
                </a:lnTo>
                <a:lnTo>
                  <a:pt x="30320" y="71330"/>
                </a:lnTo>
                <a:lnTo>
                  <a:pt x="30320" y="71340"/>
                </a:lnTo>
                <a:lnTo>
                  <a:pt x="30310" y="71340"/>
                </a:lnTo>
                <a:lnTo>
                  <a:pt x="30310" y="71350"/>
                </a:lnTo>
                <a:lnTo>
                  <a:pt x="30310" y="71360"/>
                </a:lnTo>
                <a:lnTo>
                  <a:pt x="30300" y="71370"/>
                </a:lnTo>
                <a:lnTo>
                  <a:pt x="30290" y="71380"/>
                </a:lnTo>
                <a:lnTo>
                  <a:pt x="30280" y="71380"/>
                </a:lnTo>
                <a:lnTo>
                  <a:pt x="30280" y="71390"/>
                </a:lnTo>
                <a:lnTo>
                  <a:pt x="30270" y="71400"/>
                </a:lnTo>
                <a:lnTo>
                  <a:pt x="30270" y="71410"/>
                </a:lnTo>
                <a:lnTo>
                  <a:pt x="30270" y="71420"/>
                </a:lnTo>
                <a:lnTo>
                  <a:pt x="30280" y="71420"/>
                </a:lnTo>
                <a:lnTo>
                  <a:pt x="30290" y="71420"/>
                </a:lnTo>
                <a:lnTo>
                  <a:pt x="30300" y="71420"/>
                </a:lnTo>
                <a:lnTo>
                  <a:pt x="30300" y="71430"/>
                </a:lnTo>
                <a:lnTo>
                  <a:pt x="30310" y="71460"/>
                </a:lnTo>
                <a:lnTo>
                  <a:pt x="30310" y="71470"/>
                </a:lnTo>
                <a:lnTo>
                  <a:pt x="30310" y="71480"/>
                </a:lnTo>
                <a:lnTo>
                  <a:pt x="30310" y="71490"/>
                </a:lnTo>
                <a:lnTo>
                  <a:pt x="30300" y="71490"/>
                </a:lnTo>
                <a:lnTo>
                  <a:pt x="30300" y="71500"/>
                </a:lnTo>
                <a:lnTo>
                  <a:pt x="30300" y="71510"/>
                </a:lnTo>
                <a:lnTo>
                  <a:pt x="30310" y="71510"/>
                </a:lnTo>
                <a:lnTo>
                  <a:pt x="30300" y="71510"/>
                </a:lnTo>
                <a:lnTo>
                  <a:pt x="30300" y="71520"/>
                </a:lnTo>
                <a:lnTo>
                  <a:pt x="30300" y="71530"/>
                </a:lnTo>
                <a:lnTo>
                  <a:pt x="30300" y="71540"/>
                </a:lnTo>
                <a:lnTo>
                  <a:pt x="30310" y="71560"/>
                </a:lnTo>
                <a:lnTo>
                  <a:pt x="30320" y="71570"/>
                </a:lnTo>
                <a:lnTo>
                  <a:pt x="30330" y="71580"/>
                </a:lnTo>
                <a:lnTo>
                  <a:pt x="30330" y="71590"/>
                </a:lnTo>
                <a:lnTo>
                  <a:pt x="30330" y="71600"/>
                </a:lnTo>
                <a:lnTo>
                  <a:pt x="30340" y="71610"/>
                </a:lnTo>
                <a:lnTo>
                  <a:pt x="30340" y="71620"/>
                </a:lnTo>
                <a:lnTo>
                  <a:pt x="30340" y="71630"/>
                </a:lnTo>
                <a:lnTo>
                  <a:pt x="30340" y="71640"/>
                </a:lnTo>
                <a:lnTo>
                  <a:pt x="30330" y="71650"/>
                </a:lnTo>
                <a:lnTo>
                  <a:pt x="30340" y="71660"/>
                </a:lnTo>
                <a:lnTo>
                  <a:pt x="30340" y="71670"/>
                </a:lnTo>
                <a:lnTo>
                  <a:pt x="30340" y="71680"/>
                </a:lnTo>
                <a:lnTo>
                  <a:pt x="30340" y="71690"/>
                </a:lnTo>
                <a:lnTo>
                  <a:pt x="30330" y="71690"/>
                </a:lnTo>
                <a:lnTo>
                  <a:pt x="30330" y="71700"/>
                </a:lnTo>
                <a:lnTo>
                  <a:pt x="30320" y="71710"/>
                </a:lnTo>
                <a:lnTo>
                  <a:pt x="30330" y="71720"/>
                </a:lnTo>
                <a:lnTo>
                  <a:pt x="30330" y="71730"/>
                </a:lnTo>
                <a:lnTo>
                  <a:pt x="30320" y="71740"/>
                </a:lnTo>
                <a:lnTo>
                  <a:pt x="30310" y="71740"/>
                </a:lnTo>
                <a:lnTo>
                  <a:pt x="30300" y="71740"/>
                </a:lnTo>
                <a:lnTo>
                  <a:pt x="30300" y="71760"/>
                </a:lnTo>
                <a:lnTo>
                  <a:pt x="30310" y="71760"/>
                </a:lnTo>
                <a:lnTo>
                  <a:pt x="30310" y="71770"/>
                </a:lnTo>
                <a:lnTo>
                  <a:pt x="30300" y="71780"/>
                </a:lnTo>
                <a:lnTo>
                  <a:pt x="30290" y="71780"/>
                </a:lnTo>
                <a:lnTo>
                  <a:pt x="30290" y="71790"/>
                </a:lnTo>
                <a:lnTo>
                  <a:pt x="30280" y="71790"/>
                </a:lnTo>
                <a:lnTo>
                  <a:pt x="30280" y="71780"/>
                </a:lnTo>
                <a:lnTo>
                  <a:pt x="30270" y="71780"/>
                </a:lnTo>
                <a:lnTo>
                  <a:pt x="30260" y="71780"/>
                </a:lnTo>
                <a:lnTo>
                  <a:pt x="30250" y="71790"/>
                </a:lnTo>
                <a:lnTo>
                  <a:pt x="30240" y="71790"/>
                </a:lnTo>
                <a:lnTo>
                  <a:pt x="30230" y="71800"/>
                </a:lnTo>
                <a:lnTo>
                  <a:pt x="30220" y="71810"/>
                </a:lnTo>
                <a:lnTo>
                  <a:pt x="30220" y="71820"/>
                </a:lnTo>
                <a:lnTo>
                  <a:pt x="30210" y="71830"/>
                </a:lnTo>
                <a:lnTo>
                  <a:pt x="30200" y="71830"/>
                </a:lnTo>
                <a:lnTo>
                  <a:pt x="30200" y="71840"/>
                </a:lnTo>
                <a:lnTo>
                  <a:pt x="30200" y="71850"/>
                </a:lnTo>
                <a:lnTo>
                  <a:pt x="30190" y="71860"/>
                </a:lnTo>
                <a:lnTo>
                  <a:pt x="30180" y="71870"/>
                </a:lnTo>
                <a:lnTo>
                  <a:pt x="30170" y="71870"/>
                </a:lnTo>
                <a:lnTo>
                  <a:pt x="30160" y="71890"/>
                </a:lnTo>
                <a:lnTo>
                  <a:pt x="30150" y="71890"/>
                </a:lnTo>
                <a:lnTo>
                  <a:pt x="30140" y="71900"/>
                </a:lnTo>
                <a:lnTo>
                  <a:pt x="30130" y="71900"/>
                </a:lnTo>
                <a:lnTo>
                  <a:pt x="30130" y="71910"/>
                </a:lnTo>
                <a:lnTo>
                  <a:pt x="30110" y="71920"/>
                </a:lnTo>
                <a:lnTo>
                  <a:pt x="30100" y="71930"/>
                </a:lnTo>
                <a:lnTo>
                  <a:pt x="30070" y="71940"/>
                </a:lnTo>
                <a:lnTo>
                  <a:pt x="30060" y="71940"/>
                </a:lnTo>
                <a:lnTo>
                  <a:pt x="30050" y="71950"/>
                </a:lnTo>
                <a:lnTo>
                  <a:pt x="30040" y="71950"/>
                </a:lnTo>
                <a:lnTo>
                  <a:pt x="30030" y="71960"/>
                </a:lnTo>
                <a:lnTo>
                  <a:pt x="30030" y="71970"/>
                </a:lnTo>
                <a:lnTo>
                  <a:pt x="30020" y="71980"/>
                </a:lnTo>
                <a:lnTo>
                  <a:pt x="30010" y="71990"/>
                </a:lnTo>
                <a:lnTo>
                  <a:pt x="30000" y="72000"/>
                </a:lnTo>
                <a:lnTo>
                  <a:pt x="29990" y="72000"/>
                </a:lnTo>
                <a:lnTo>
                  <a:pt x="29990" y="72010"/>
                </a:lnTo>
                <a:lnTo>
                  <a:pt x="29980" y="72020"/>
                </a:lnTo>
                <a:lnTo>
                  <a:pt x="29970" y="72030"/>
                </a:lnTo>
                <a:lnTo>
                  <a:pt x="29960" y="72040"/>
                </a:lnTo>
                <a:lnTo>
                  <a:pt x="29950" y="72040"/>
                </a:lnTo>
                <a:lnTo>
                  <a:pt x="29950" y="72050"/>
                </a:lnTo>
                <a:lnTo>
                  <a:pt x="29940" y="72050"/>
                </a:lnTo>
                <a:lnTo>
                  <a:pt x="29940" y="72060"/>
                </a:lnTo>
                <a:lnTo>
                  <a:pt x="29920" y="72080"/>
                </a:lnTo>
                <a:lnTo>
                  <a:pt x="29910" y="72080"/>
                </a:lnTo>
                <a:lnTo>
                  <a:pt x="29900" y="72090"/>
                </a:lnTo>
                <a:lnTo>
                  <a:pt x="29890" y="72110"/>
                </a:lnTo>
                <a:lnTo>
                  <a:pt x="29880" y="72110"/>
                </a:lnTo>
                <a:lnTo>
                  <a:pt x="29870" y="72120"/>
                </a:lnTo>
                <a:lnTo>
                  <a:pt x="29870" y="72140"/>
                </a:lnTo>
                <a:lnTo>
                  <a:pt x="29870" y="72150"/>
                </a:lnTo>
                <a:lnTo>
                  <a:pt x="29860" y="72200"/>
                </a:lnTo>
                <a:lnTo>
                  <a:pt x="29850" y="72230"/>
                </a:lnTo>
                <a:lnTo>
                  <a:pt x="29850" y="72250"/>
                </a:lnTo>
                <a:lnTo>
                  <a:pt x="29840" y="72260"/>
                </a:lnTo>
                <a:lnTo>
                  <a:pt x="29840" y="72250"/>
                </a:lnTo>
                <a:lnTo>
                  <a:pt x="29830" y="72270"/>
                </a:lnTo>
                <a:lnTo>
                  <a:pt x="29790" y="72330"/>
                </a:lnTo>
                <a:lnTo>
                  <a:pt x="29770" y="72380"/>
                </a:lnTo>
                <a:lnTo>
                  <a:pt x="29770" y="72390"/>
                </a:lnTo>
                <a:lnTo>
                  <a:pt x="29780" y="72390"/>
                </a:lnTo>
                <a:lnTo>
                  <a:pt x="29780" y="72400"/>
                </a:lnTo>
                <a:lnTo>
                  <a:pt x="29790" y="72450"/>
                </a:lnTo>
                <a:lnTo>
                  <a:pt x="29810" y="72520"/>
                </a:lnTo>
                <a:lnTo>
                  <a:pt x="29810" y="72530"/>
                </a:lnTo>
                <a:lnTo>
                  <a:pt x="29820" y="72540"/>
                </a:lnTo>
                <a:lnTo>
                  <a:pt x="29830" y="72540"/>
                </a:lnTo>
                <a:lnTo>
                  <a:pt x="29840" y="72540"/>
                </a:lnTo>
                <a:lnTo>
                  <a:pt x="29860" y="72540"/>
                </a:lnTo>
                <a:lnTo>
                  <a:pt x="29890" y="72540"/>
                </a:lnTo>
                <a:lnTo>
                  <a:pt x="29970" y="72530"/>
                </a:lnTo>
                <a:lnTo>
                  <a:pt x="30010" y="72530"/>
                </a:lnTo>
                <a:lnTo>
                  <a:pt x="30020" y="72530"/>
                </a:lnTo>
                <a:lnTo>
                  <a:pt x="30030" y="72530"/>
                </a:lnTo>
                <a:lnTo>
                  <a:pt x="30040" y="72520"/>
                </a:lnTo>
                <a:lnTo>
                  <a:pt x="30050" y="72510"/>
                </a:lnTo>
                <a:lnTo>
                  <a:pt x="30070" y="72480"/>
                </a:lnTo>
                <a:lnTo>
                  <a:pt x="30080" y="72470"/>
                </a:lnTo>
                <a:lnTo>
                  <a:pt x="30080" y="72460"/>
                </a:lnTo>
                <a:lnTo>
                  <a:pt x="30100" y="72460"/>
                </a:lnTo>
                <a:lnTo>
                  <a:pt x="30110" y="72450"/>
                </a:lnTo>
                <a:lnTo>
                  <a:pt x="30120" y="72450"/>
                </a:lnTo>
                <a:lnTo>
                  <a:pt x="30220" y="72400"/>
                </a:lnTo>
                <a:lnTo>
                  <a:pt x="30230" y="72400"/>
                </a:lnTo>
                <a:lnTo>
                  <a:pt x="30240" y="72400"/>
                </a:lnTo>
                <a:lnTo>
                  <a:pt x="30250" y="72400"/>
                </a:lnTo>
                <a:lnTo>
                  <a:pt x="30260" y="72400"/>
                </a:lnTo>
                <a:lnTo>
                  <a:pt x="30260" y="72410"/>
                </a:lnTo>
                <a:lnTo>
                  <a:pt x="30290" y="72420"/>
                </a:lnTo>
                <a:lnTo>
                  <a:pt x="30320" y="72450"/>
                </a:lnTo>
                <a:lnTo>
                  <a:pt x="30330" y="72460"/>
                </a:lnTo>
                <a:lnTo>
                  <a:pt x="30340" y="72460"/>
                </a:lnTo>
                <a:lnTo>
                  <a:pt x="30410" y="72450"/>
                </a:lnTo>
                <a:lnTo>
                  <a:pt x="30490" y="72450"/>
                </a:lnTo>
                <a:lnTo>
                  <a:pt x="30500" y="72450"/>
                </a:lnTo>
                <a:lnTo>
                  <a:pt x="30520" y="72440"/>
                </a:lnTo>
                <a:lnTo>
                  <a:pt x="30530" y="72420"/>
                </a:lnTo>
                <a:lnTo>
                  <a:pt x="30550" y="72390"/>
                </a:lnTo>
                <a:lnTo>
                  <a:pt x="30580" y="72360"/>
                </a:lnTo>
                <a:lnTo>
                  <a:pt x="30590" y="72350"/>
                </a:lnTo>
                <a:lnTo>
                  <a:pt x="30600" y="72350"/>
                </a:lnTo>
                <a:lnTo>
                  <a:pt x="30610" y="72350"/>
                </a:lnTo>
                <a:lnTo>
                  <a:pt x="30610" y="72360"/>
                </a:lnTo>
                <a:lnTo>
                  <a:pt x="30620" y="72370"/>
                </a:lnTo>
                <a:lnTo>
                  <a:pt x="30630" y="72370"/>
                </a:lnTo>
                <a:lnTo>
                  <a:pt x="30630" y="72380"/>
                </a:lnTo>
                <a:lnTo>
                  <a:pt x="30640" y="72380"/>
                </a:lnTo>
                <a:lnTo>
                  <a:pt x="30650" y="72390"/>
                </a:lnTo>
                <a:lnTo>
                  <a:pt x="30660" y="72400"/>
                </a:lnTo>
                <a:lnTo>
                  <a:pt x="30680" y="72410"/>
                </a:lnTo>
                <a:lnTo>
                  <a:pt x="30690" y="72410"/>
                </a:lnTo>
                <a:lnTo>
                  <a:pt x="30700" y="72420"/>
                </a:lnTo>
                <a:lnTo>
                  <a:pt x="30710" y="72430"/>
                </a:lnTo>
                <a:lnTo>
                  <a:pt x="30720" y="72440"/>
                </a:lnTo>
                <a:lnTo>
                  <a:pt x="30720" y="72450"/>
                </a:lnTo>
                <a:lnTo>
                  <a:pt x="30730" y="72460"/>
                </a:lnTo>
                <a:lnTo>
                  <a:pt x="30730" y="72470"/>
                </a:lnTo>
                <a:lnTo>
                  <a:pt x="30740" y="72480"/>
                </a:lnTo>
                <a:lnTo>
                  <a:pt x="30750" y="72490"/>
                </a:lnTo>
                <a:lnTo>
                  <a:pt x="30760" y="72500"/>
                </a:lnTo>
                <a:lnTo>
                  <a:pt x="30760" y="72510"/>
                </a:lnTo>
                <a:lnTo>
                  <a:pt x="30770" y="72520"/>
                </a:lnTo>
                <a:lnTo>
                  <a:pt x="30780" y="72530"/>
                </a:lnTo>
                <a:lnTo>
                  <a:pt x="30780" y="72540"/>
                </a:lnTo>
                <a:lnTo>
                  <a:pt x="30790" y="72550"/>
                </a:lnTo>
                <a:lnTo>
                  <a:pt x="30790" y="72560"/>
                </a:lnTo>
                <a:lnTo>
                  <a:pt x="30790" y="72570"/>
                </a:lnTo>
                <a:lnTo>
                  <a:pt x="30790" y="72580"/>
                </a:lnTo>
                <a:lnTo>
                  <a:pt x="30790" y="72590"/>
                </a:lnTo>
                <a:lnTo>
                  <a:pt x="30800" y="72600"/>
                </a:lnTo>
                <a:lnTo>
                  <a:pt x="30800" y="72610"/>
                </a:lnTo>
                <a:lnTo>
                  <a:pt x="30810" y="72620"/>
                </a:lnTo>
                <a:lnTo>
                  <a:pt x="30820" y="72630"/>
                </a:lnTo>
                <a:lnTo>
                  <a:pt x="30820" y="72640"/>
                </a:lnTo>
                <a:lnTo>
                  <a:pt x="30830" y="72640"/>
                </a:lnTo>
                <a:lnTo>
                  <a:pt x="30850" y="72660"/>
                </a:lnTo>
                <a:lnTo>
                  <a:pt x="30850" y="72670"/>
                </a:lnTo>
                <a:lnTo>
                  <a:pt x="30860" y="72670"/>
                </a:lnTo>
                <a:lnTo>
                  <a:pt x="30860" y="72680"/>
                </a:lnTo>
                <a:lnTo>
                  <a:pt x="30870" y="72690"/>
                </a:lnTo>
                <a:lnTo>
                  <a:pt x="30870" y="72700"/>
                </a:lnTo>
                <a:lnTo>
                  <a:pt x="30880" y="72700"/>
                </a:lnTo>
                <a:lnTo>
                  <a:pt x="30880" y="72710"/>
                </a:lnTo>
                <a:lnTo>
                  <a:pt x="30890" y="72720"/>
                </a:lnTo>
                <a:lnTo>
                  <a:pt x="30900" y="72730"/>
                </a:lnTo>
                <a:lnTo>
                  <a:pt x="30900" y="72740"/>
                </a:lnTo>
                <a:lnTo>
                  <a:pt x="30910" y="72750"/>
                </a:lnTo>
                <a:lnTo>
                  <a:pt x="30920" y="72750"/>
                </a:lnTo>
                <a:lnTo>
                  <a:pt x="30920" y="72760"/>
                </a:lnTo>
                <a:lnTo>
                  <a:pt x="30920" y="72770"/>
                </a:lnTo>
                <a:lnTo>
                  <a:pt x="30930" y="72780"/>
                </a:lnTo>
                <a:lnTo>
                  <a:pt x="30930" y="72790"/>
                </a:lnTo>
                <a:lnTo>
                  <a:pt x="30930" y="72800"/>
                </a:lnTo>
                <a:lnTo>
                  <a:pt x="30940" y="72800"/>
                </a:lnTo>
                <a:lnTo>
                  <a:pt x="30940" y="72810"/>
                </a:lnTo>
                <a:lnTo>
                  <a:pt x="30950" y="72820"/>
                </a:lnTo>
                <a:lnTo>
                  <a:pt x="30960" y="72830"/>
                </a:lnTo>
                <a:lnTo>
                  <a:pt x="30960" y="72840"/>
                </a:lnTo>
                <a:lnTo>
                  <a:pt x="30960" y="72850"/>
                </a:lnTo>
                <a:lnTo>
                  <a:pt x="30960" y="72860"/>
                </a:lnTo>
                <a:lnTo>
                  <a:pt x="30960" y="72870"/>
                </a:lnTo>
                <a:lnTo>
                  <a:pt x="30960" y="72880"/>
                </a:lnTo>
                <a:lnTo>
                  <a:pt x="30960" y="72890"/>
                </a:lnTo>
                <a:lnTo>
                  <a:pt x="30960" y="72900"/>
                </a:lnTo>
                <a:lnTo>
                  <a:pt x="30960" y="72910"/>
                </a:lnTo>
                <a:lnTo>
                  <a:pt x="30960" y="72920"/>
                </a:lnTo>
                <a:lnTo>
                  <a:pt x="30960" y="72930"/>
                </a:lnTo>
                <a:lnTo>
                  <a:pt x="30960" y="72940"/>
                </a:lnTo>
                <a:lnTo>
                  <a:pt x="30960" y="72950"/>
                </a:lnTo>
                <a:lnTo>
                  <a:pt x="30950" y="72960"/>
                </a:lnTo>
                <a:lnTo>
                  <a:pt x="30950" y="72970"/>
                </a:lnTo>
                <a:lnTo>
                  <a:pt x="30950" y="72980"/>
                </a:lnTo>
                <a:lnTo>
                  <a:pt x="30950" y="72990"/>
                </a:lnTo>
                <a:lnTo>
                  <a:pt x="30950" y="73000"/>
                </a:lnTo>
                <a:lnTo>
                  <a:pt x="30960" y="73000"/>
                </a:lnTo>
                <a:lnTo>
                  <a:pt x="30960" y="73010"/>
                </a:lnTo>
                <a:lnTo>
                  <a:pt x="30960" y="73030"/>
                </a:lnTo>
                <a:lnTo>
                  <a:pt x="30960" y="73040"/>
                </a:lnTo>
                <a:lnTo>
                  <a:pt x="30960" y="73050"/>
                </a:lnTo>
                <a:lnTo>
                  <a:pt x="30960" y="73060"/>
                </a:lnTo>
                <a:lnTo>
                  <a:pt x="30960" y="73070"/>
                </a:lnTo>
                <a:lnTo>
                  <a:pt x="30970" y="73080"/>
                </a:lnTo>
                <a:lnTo>
                  <a:pt x="30970" y="73090"/>
                </a:lnTo>
                <a:lnTo>
                  <a:pt x="30970" y="73100"/>
                </a:lnTo>
                <a:lnTo>
                  <a:pt x="30970" y="73110"/>
                </a:lnTo>
                <a:lnTo>
                  <a:pt x="30970" y="73120"/>
                </a:lnTo>
                <a:lnTo>
                  <a:pt x="30970" y="73130"/>
                </a:lnTo>
                <a:lnTo>
                  <a:pt x="30980" y="73130"/>
                </a:lnTo>
                <a:lnTo>
                  <a:pt x="30980" y="73140"/>
                </a:lnTo>
                <a:lnTo>
                  <a:pt x="30970" y="73140"/>
                </a:lnTo>
                <a:lnTo>
                  <a:pt x="30980" y="73150"/>
                </a:lnTo>
                <a:lnTo>
                  <a:pt x="30980" y="73160"/>
                </a:lnTo>
                <a:lnTo>
                  <a:pt x="30980" y="73170"/>
                </a:lnTo>
                <a:lnTo>
                  <a:pt x="30980" y="73180"/>
                </a:lnTo>
                <a:lnTo>
                  <a:pt x="30970" y="73190"/>
                </a:lnTo>
                <a:lnTo>
                  <a:pt x="30970" y="73200"/>
                </a:lnTo>
                <a:lnTo>
                  <a:pt x="30970" y="73210"/>
                </a:lnTo>
                <a:lnTo>
                  <a:pt x="30980" y="73210"/>
                </a:lnTo>
                <a:lnTo>
                  <a:pt x="30980" y="73220"/>
                </a:lnTo>
                <a:lnTo>
                  <a:pt x="30990" y="73220"/>
                </a:lnTo>
                <a:lnTo>
                  <a:pt x="30990" y="73230"/>
                </a:lnTo>
                <a:lnTo>
                  <a:pt x="30990" y="73240"/>
                </a:lnTo>
                <a:lnTo>
                  <a:pt x="30990" y="73250"/>
                </a:lnTo>
                <a:lnTo>
                  <a:pt x="31000" y="73260"/>
                </a:lnTo>
                <a:lnTo>
                  <a:pt x="31000" y="73270"/>
                </a:lnTo>
                <a:lnTo>
                  <a:pt x="31010" y="73280"/>
                </a:lnTo>
                <a:lnTo>
                  <a:pt x="31010" y="73290"/>
                </a:lnTo>
                <a:lnTo>
                  <a:pt x="31010" y="73300"/>
                </a:lnTo>
                <a:lnTo>
                  <a:pt x="31010" y="73310"/>
                </a:lnTo>
                <a:lnTo>
                  <a:pt x="31010" y="73320"/>
                </a:lnTo>
                <a:lnTo>
                  <a:pt x="31010" y="73330"/>
                </a:lnTo>
                <a:lnTo>
                  <a:pt x="31010" y="73340"/>
                </a:lnTo>
                <a:lnTo>
                  <a:pt x="31020" y="73340"/>
                </a:lnTo>
                <a:lnTo>
                  <a:pt x="31020" y="73350"/>
                </a:lnTo>
                <a:lnTo>
                  <a:pt x="31030" y="73350"/>
                </a:lnTo>
                <a:lnTo>
                  <a:pt x="31020" y="73350"/>
                </a:lnTo>
                <a:lnTo>
                  <a:pt x="31020" y="73360"/>
                </a:lnTo>
                <a:lnTo>
                  <a:pt x="31020" y="73370"/>
                </a:lnTo>
                <a:lnTo>
                  <a:pt x="31020" y="73380"/>
                </a:lnTo>
                <a:lnTo>
                  <a:pt x="31010" y="73380"/>
                </a:lnTo>
                <a:lnTo>
                  <a:pt x="31010" y="73390"/>
                </a:lnTo>
                <a:lnTo>
                  <a:pt x="31020" y="73390"/>
                </a:lnTo>
                <a:lnTo>
                  <a:pt x="31030" y="73390"/>
                </a:lnTo>
                <a:lnTo>
                  <a:pt x="31030" y="73400"/>
                </a:lnTo>
                <a:lnTo>
                  <a:pt x="31020" y="73400"/>
                </a:lnTo>
                <a:lnTo>
                  <a:pt x="31030" y="73400"/>
                </a:lnTo>
                <a:lnTo>
                  <a:pt x="31030" y="73410"/>
                </a:lnTo>
                <a:lnTo>
                  <a:pt x="31030" y="73420"/>
                </a:lnTo>
                <a:lnTo>
                  <a:pt x="31020" y="73420"/>
                </a:lnTo>
                <a:lnTo>
                  <a:pt x="31020" y="73430"/>
                </a:lnTo>
                <a:lnTo>
                  <a:pt x="31020" y="73440"/>
                </a:lnTo>
                <a:lnTo>
                  <a:pt x="31020" y="73450"/>
                </a:lnTo>
                <a:lnTo>
                  <a:pt x="31020" y="73460"/>
                </a:lnTo>
                <a:lnTo>
                  <a:pt x="31010" y="73460"/>
                </a:lnTo>
                <a:lnTo>
                  <a:pt x="31010" y="73470"/>
                </a:lnTo>
                <a:lnTo>
                  <a:pt x="31010" y="73480"/>
                </a:lnTo>
                <a:lnTo>
                  <a:pt x="31010" y="73490"/>
                </a:lnTo>
                <a:lnTo>
                  <a:pt x="31000" y="73490"/>
                </a:lnTo>
                <a:lnTo>
                  <a:pt x="31000" y="73500"/>
                </a:lnTo>
                <a:lnTo>
                  <a:pt x="30990" y="73510"/>
                </a:lnTo>
                <a:lnTo>
                  <a:pt x="30990" y="73520"/>
                </a:lnTo>
                <a:lnTo>
                  <a:pt x="30990" y="73530"/>
                </a:lnTo>
                <a:lnTo>
                  <a:pt x="30990" y="73540"/>
                </a:lnTo>
                <a:lnTo>
                  <a:pt x="30990" y="73550"/>
                </a:lnTo>
                <a:lnTo>
                  <a:pt x="30990" y="73560"/>
                </a:lnTo>
                <a:lnTo>
                  <a:pt x="30990" y="73570"/>
                </a:lnTo>
                <a:lnTo>
                  <a:pt x="30990" y="73580"/>
                </a:lnTo>
                <a:lnTo>
                  <a:pt x="31000" y="73580"/>
                </a:lnTo>
                <a:lnTo>
                  <a:pt x="31000" y="73590"/>
                </a:lnTo>
                <a:lnTo>
                  <a:pt x="31000" y="73600"/>
                </a:lnTo>
                <a:lnTo>
                  <a:pt x="31000" y="73610"/>
                </a:lnTo>
                <a:lnTo>
                  <a:pt x="30990" y="73610"/>
                </a:lnTo>
                <a:lnTo>
                  <a:pt x="30990" y="73620"/>
                </a:lnTo>
                <a:lnTo>
                  <a:pt x="30990" y="73630"/>
                </a:lnTo>
                <a:lnTo>
                  <a:pt x="30980" y="73640"/>
                </a:lnTo>
                <a:lnTo>
                  <a:pt x="30980" y="73650"/>
                </a:lnTo>
                <a:lnTo>
                  <a:pt x="30980" y="73660"/>
                </a:lnTo>
                <a:lnTo>
                  <a:pt x="30980" y="73670"/>
                </a:lnTo>
                <a:lnTo>
                  <a:pt x="30980" y="73690"/>
                </a:lnTo>
                <a:lnTo>
                  <a:pt x="30980" y="73700"/>
                </a:lnTo>
                <a:lnTo>
                  <a:pt x="30980" y="73710"/>
                </a:lnTo>
                <a:lnTo>
                  <a:pt x="30980" y="73720"/>
                </a:lnTo>
                <a:lnTo>
                  <a:pt x="30970" y="73720"/>
                </a:lnTo>
                <a:lnTo>
                  <a:pt x="30970" y="73730"/>
                </a:lnTo>
                <a:lnTo>
                  <a:pt x="30970" y="73740"/>
                </a:lnTo>
                <a:lnTo>
                  <a:pt x="30970" y="73750"/>
                </a:lnTo>
                <a:lnTo>
                  <a:pt x="30960" y="73760"/>
                </a:lnTo>
                <a:lnTo>
                  <a:pt x="30960" y="73770"/>
                </a:lnTo>
                <a:lnTo>
                  <a:pt x="30960" y="73780"/>
                </a:lnTo>
                <a:lnTo>
                  <a:pt x="30960" y="73790"/>
                </a:lnTo>
                <a:lnTo>
                  <a:pt x="30960" y="73800"/>
                </a:lnTo>
                <a:lnTo>
                  <a:pt x="30960" y="73810"/>
                </a:lnTo>
                <a:lnTo>
                  <a:pt x="30960" y="73820"/>
                </a:lnTo>
                <a:lnTo>
                  <a:pt x="30950" y="73830"/>
                </a:lnTo>
                <a:lnTo>
                  <a:pt x="30960" y="73840"/>
                </a:lnTo>
                <a:lnTo>
                  <a:pt x="30960" y="73860"/>
                </a:lnTo>
                <a:lnTo>
                  <a:pt x="30960" y="73870"/>
                </a:lnTo>
                <a:lnTo>
                  <a:pt x="30960" y="73890"/>
                </a:lnTo>
                <a:lnTo>
                  <a:pt x="30960" y="73900"/>
                </a:lnTo>
                <a:lnTo>
                  <a:pt x="30960" y="73910"/>
                </a:lnTo>
                <a:lnTo>
                  <a:pt x="30960" y="73920"/>
                </a:lnTo>
                <a:lnTo>
                  <a:pt x="30960" y="73930"/>
                </a:lnTo>
                <a:lnTo>
                  <a:pt x="30960" y="73940"/>
                </a:lnTo>
                <a:lnTo>
                  <a:pt x="30960" y="73950"/>
                </a:lnTo>
                <a:lnTo>
                  <a:pt x="30970" y="73960"/>
                </a:lnTo>
                <a:lnTo>
                  <a:pt x="30960" y="73960"/>
                </a:lnTo>
                <a:lnTo>
                  <a:pt x="30960" y="73970"/>
                </a:lnTo>
                <a:lnTo>
                  <a:pt x="30960" y="73980"/>
                </a:lnTo>
                <a:lnTo>
                  <a:pt x="30950" y="73980"/>
                </a:lnTo>
                <a:lnTo>
                  <a:pt x="30950" y="73990"/>
                </a:lnTo>
                <a:lnTo>
                  <a:pt x="30950" y="74000"/>
                </a:lnTo>
                <a:lnTo>
                  <a:pt x="30950" y="74010"/>
                </a:lnTo>
                <a:lnTo>
                  <a:pt x="30950" y="74020"/>
                </a:lnTo>
                <a:lnTo>
                  <a:pt x="30940" y="74020"/>
                </a:lnTo>
                <a:lnTo>
                  <a:pt x="30940" y="74030"/>
                </a:lnTo>
                <a:lnTo>
                  <a:pt x="30940" y="74040"/>
                </a:lnTo>
                <a:lnTo>
                  <a:pt x="30940" y="74050"/>
                </a:lnTo>
                <a:lnTo>
                  <a:pt x="30940" y="74060"/>
                </a:lnTo>
                <a:lnTo>
                  <a:pt x="30940" y="74070"/>
                </a:lnTo>
                <a:lnTo>
                  <a:pt x="30940" y="74080"/>
                </a:lnTo>
                <a:lnTo>
                  <a:pt x="30930" y="74090"/>
                </a:lnTo>
                <a:lnTo>
                  <a:pt x="30930" y="74100"/>
                </a:lnTo>
                <a:lnTo>
                  <a:pt x="30920" y="74110"/>
                </a:lnTo>
                <a:lnTo>
                  <a:pt x="30920" y="74120"/>
                </a:lnTo>
                <a:lnTo>
                  <a:pt x="30910" y="74120"/>
                </a:lnTo>
                <a:lnTo>
                  <a:pt x="30910" y="74130"/>
                </a:lnTo>
                <a:lnTo>
                  <a:pt x="30910" y="74140"/>
                </a:lnTo>
                <a:lnTo>
                  <a:pt x="30910" y="74150"/>
                </a:lnTo>
                <a:lnTo>
                  <a:pt x="30910" y="74160"/>
                </a:lnTo>
                <a:lnTo>
                  <a:pt x="30910" y="74170"/>
                </a:lnTo>
                <a:lnTo>
                  <a:pt x="30900" y="74180"/>
                </a:lnTo>
                <a:lnTo>
                  <a:pt x="30900" y="74190"/>
                </a:lnTo>
                <a:lnTo>
                  <a:pt x="30900" y="74200"/>
                </a:lnTo>
                <a:lnTo>
                  <a:pt x="30900" y="74210"/>
                </a:lnTo>
                <a:lnTo>
                  <a:pt x="30900" y="74220"/>
                </a:lnTo>
                <a:lnTo>
                  <a:pt x="30900" y="74230"/>
                </a:lnTo>
                <a:lnTo>
                  <a:pt x="30900" y="74240"/>
                </a:lnTo>
                <a:lnTo>
                  <a:pt x="30900" y="74250"/>
                </a:lnTo>
                <a:lnTo>
                  <a:pt x="30900" y="74260"/>
                </a:lnTo>
                <a:lnTo>
                  <a:pt x="30900" y="74270"/>
                </a:lnTo>
                <a:lnTo>
                  <a:pt x="30890" y="74270"/>
                </a:lnTo>
                <a:lnTo>
                  <a:pt x="30890" y="74280"/>
                </a:lnTo>
                <a:lnTo>
                  <a:pt x="30880" y="74290"/>
                </a:lnTo>
                <a:lnTo>
                  <a:pt x="30880" y="74300"/>
                </a:lnTo>
                <a:lnTo>
                  <a:pt x="30880" y="74310"/>
                </a:lnTo>
                <a:lnTo>
                  <a:pt x="30870" y="74310"/>
                </a:lnTo>
                <a:lnTo>
                  <a:pt x="30880" y="74320"/>
                </a:lnTo>
                <a:lnTo>
                  <a:pt x="30880" y="74330"/>
                </a:lnTo>
                <a:lnTo>
                  <a:pt x="30880" y="74340"/>
                </a:lnTo>
                <a:lnTo>
                  <a:pt x="30870" y="74350"/>
                </a:lnTo>
                <a:lnTo>
                  <a:pt x="30870" y="74360"/>
                </a:lnTo>
                <a:lnTo>
                  <a:pt x="30870" y="74370"/>
                </a:lnTo>
                <a:lnTo>
                  <a:pt x="30870" y="74380"/>
                </a:lnTo>
                <a:lnTo>
                  <a:pt x="30860" y="74390"/>
                </a:lnTo>
                <a:lnTo>
                  <a:pt x="30860" y="74400"/>
                </a:lnTo>
                <a:lnTo>
                  <a:pt x="30860" y="74410"/>
                </a:lnTo>
                <a:lnTo>
                  <a:pt x="30860" y="74420"/>
                </a:lnTo>
                <a:lnTo>
                  <a:pt x="30850" y="74430"/>
                </a:lnTo>
                <a:lnTo>
                  <a:pt x="30850" y="74440"/>
                </a:lnTo>
                <a:lnTo>
                  <a:pt x="30850" y="74450"/>
                </a:lnTo>
                <a:lnTo>
                  <a:pt x="30850" y="74460"/>
                </a:lnTo>
                <a:lnTo>
                  <a:pt x="30850" y="74470"/>
                </a:lnTo>
                <a:lnTo>
                  <a:pt x="30850" y="74480"/>
                </a:lnTo>
                <a:lnTo>
                  <a:pt x="30840" y="74480"/>
                </a:lnTo>
                <a:lnTo>
                  <a:pt x="30840" y="74490"/>
                </a:lnTo>
                <a:lnTo>
                  <a:pt x="30840" y="74500"/>
                </a:lnTo>
                <a:lnTo>
                  <a:pt x="30830" y="74500"/>
                </a:lnTo>
                <a:lnTo>
                  <a:pt x="30830" y="74510"/>
                </a:lnTo>
                <a:lnTo>
                  <a:pt x="30830" y="74520"/>
                </a:lnTo>
                <a:lnTo>
                  <a:pt x="30820" y="74520"/>
                </a:lnTo>
                <a:lnTo>
                  <a:pt x="30810" y="74530"/>
                </a:lnTo>
                <a:lnTo>
                  <a:pt x="30810" y="74540"/>
                </a:lnTo>
                <a:lnTo>
                  <a:pt x="30800" y="74540"/>
                </a:lnTo>
                <a:lnTo>
                  <a:pt x="30800" y="74550"/>
                </a:lnTo>
                <a:lnTo>
                  <a:pt x="30790" y="74550"/>
                </a:lnTo>
                <a:lnTo>
                  <a:pt x="30790" y="74560"/>
                </a:lnTo>
                <a:lnTo>
                  <a:pt x="30790" y="74570"/>
                </a:lnTo>
                <a:lnTo>
                  <a:pt x="30780" y="74580"/>
                </a:lnTo>
                <a:lnTo>
                  <a:pt x="30780" y="74590"/>
                </a:lnTo>
                <a:lnTo>
                  <a:pt x="30780" y="74600"/>
                </a:lnTo>
                <a:lnTo>
                  <a:pt x="30770" y="74610"/>
                </a:lnTo>
                <a:lnTo>
                  <a:pt x="30770" y="74620"/>
                </a:lnTo>
                <a:lnTo>
                  <a:pt x="30770" y="74630"/>
                </a:lnTo>
                <a:lnTo>
                  <a:pt x="30770" y="74640"/>
                </a:lnTo>
                <a:lnTo>
                  <a:pt x="30770" y="74650"/>
                </a:lnTo>
                <a:lnTo>
                  <a:pt x="30760" y="74650"/>
                </a:lnTo>
                <a:lnTo>
                  <a:pt x="30760" y="74660"/>
                </a:lnTo>
                <a:lnTo>
                  <a:pt x="30750" y="74670"/>
                </a:lnTo>
                <a:lnTo>
                  <a:pt x="30750" y="74680"/>
                </a:lnTo>
                <a:lnTo>
                  <a:pt x="30740" y="74690"/>
                </a:lnTo>
                <a:lnTo>
                  <a:pt x="30730" y="74700"/>
                </a:lnTo>
                <a:lnTo>
                  <a:pt x="30730" y="74710"/>
                </a:lnTo>
                <a:lnTo>
                  <a:pt x="30730" y="74720"/>
                </a:lnTo>
                <a:lnTo>
                  <a:pt x="30720" y="74730"/>
                </a:lnTo>
                <a:lnTo>
                  <a:pt x="30720" y="74740"/>
                </a:lnTo>
                <a:lnTo>
                  <a:pt x="30720" y="74750"/>
                </a:lnTo>
                <a:lnTo>
                  <a:pt x="30720" y="74760"/>
                </a:lnTo>
                <a:lnTo>
                  <a:pt x="30720" y="74770"/>
                </a:lnTo>
                <a:lnTo>
                  <a:pt x="30710" y="74780"/>
                </a:lnTo>
                <a:lnTo>
                  <a:pt x="30710" y="74790"/>
                </a:lnTo>
                <a:lnTo>
                  <a:pt x="30710" y="74800"/>
                </a:lnTo>
                <a:lnTo>
                  <a:pt x="30700" y="74800"/>
                </a:lnTo>
                <a:lnTo>
                  <a:pt x="30700" y="74810"/>
                </a:lnTo>
                <a:lnTo>
                  <a:pt x="30700" y="74820"/>
                </a:lnTo>
                <a:lnTo>
                  <a:pt x="30700" y="74830"/>
                </a:lnTo>
                <a:lnTo>
                  <a:pt x="30690" y="74840"/>
                </a:lnTo>
                <a:lnTo>
                  <a:pt x="30690" y="74850"/>
                </a:lnTo>
                <a:lnTo>
                  <a:pt x="30690" y="74860"/>
                </a:lnTo>
                <a:lnTo>
                  <a:pt x="30690" y="74870"/>
                </a:lnTo>
                <a:lnTo>
                  <a:pt x="30690" y="74880"/>
                </a:lnTo>
                <a:lnTo>
                  <a:pt x="30700" y="74890"/>
                </a:lnTo>
                <a:lnTo>
                  <a:pt x="30700" y="74900"/>
                </a:lnTo>
                <a:lnTo>
                  <a:pt x="30700" y="74910"/>
                </a:lnTo>
                <a:lnTo>
                  <a:pt x="30700" y="74920"/>
                </a:lnTo>
                <a:lnTo>
                  <a:pt x="30700" y="74930"/>
                </a:lnTo>
                <a:lnTo>
                  <a:pt x="30690" y="74930"/>
                </a:lnTo>
                <a:lnTo>
                  <a:pt x="30690" y="74950"/>
                </a:lnTo>
                <a:lnTo>
                  <a:pt x="30690" y="74960"/>
                </a:lnTo>
                <a:lnTo>
                  <a:pt x="30680" y="74960"/>
                </a:lnTo>
                <a:lnTo>
                  <a:pt x="30680" y="74970"/>
                </a:lnTo>
                <a:lnTo>
                  <a:pt x="30680" y="74980"/>
                </a:lnTo>
                <a:lnTo>
                  <a:pt x="30670" y="74990"/>
                </a:lnTo>
                <a:lnTo>
                  <a:pt x="30670" y="75000"/>
                </a:lnTo>
                <a:lnTo>
                  <a:pt x="30670" y="75010"/>
                </a:lnTo>
                <a:lnTo>
                  <a:pt x="30670" y="75020"/>
                </a:lnTo>
                <a:lnTo>
                  <a:pt x="30670" y="75030"/>
                </a:lnTo>
                <a:lnTo>
                  <a:pt x="30660" y="75040"/>
                </a:lnTo>
                <a:lnTo>
                  <a:pt x="30650" y="75060"/>
                </a:lnTo>
                <a:lnTo>
                  <a:pt x="30640" y="75060"/>
                </a:lnTo>
                <a:lnTo>
                  <a:pt x="30640" y="75070"/>
                </a:lnTo>
                <a:lnTo>
                  <a:pt x="30640" y="75080"/>
                </a:lnTo>
                <a:lnTo>
                  <a:pt x="30630" y="75090"/>
                </a:lnTo>
                <a:lnTo>
                  <a:pt x="30630" y="75100"/>
                </a:lnTo>
                <a:lnTo>
                  <a:pt x="30620" y="75110"/>
                </a:lnTo>
                <a:lnTo>
                  <a:pt x="30610" y="75120"/>
                </a:lnTo>
                <a:lnTo>
                  <a:pt x="30610" y="75130"/>
                </a:lnTo>
                <a:lnTo>
                  <a:pt x="30600" y="75140"/>
                </a:lnTo>
                <a:lnTo>
                  <a:pt x="30600" y="75150"/>
                </a:lnTo>
                <a:lnTo>
                  <a:pt x="30590" y="75160"/>
                </a:lnTo>
                <a:lnTo>
                  <a:pt x="30590" y="75170"/>
                </a:lnTo>
                <a:lnTo>
                  <a:pt x="30580" y="75170"/>
                </a:lnTo>
                <a:lnTo>
                  <a:pt x="30580" y="75180"/>
                </a:lnTo>
                <a:lnTo>
                  <a:pt x="30570" y="75190"/>
                </a:lnTo>
                <a:lnTo>
                  <a:pt x="30570" y="75200"/>
                </a:lnTo>
                <a:lnTo>
                  <a:pt x="30560" y="75200"/>
                </a:lnTo>
                <a:lnTo>
                  <a:pt x="30560" y="75210"/>
                </a:lnTo>
                <a:lnTo>
                  <a:pt x="30550" y="75220"/>
                </a:lnTo>
                <a:lnTo>
                  <a:pt x="30540" y="75220"/>
                </a:lnTo>
                <a:lnTo>
                  <a:pt x="30540" y="75240"/>
                </a:lnTo>
                <a:lnTo>
                  <a:pt x="30540" y="75250"/>
                </a:lnTo>
                <a:lnTo>
                  <a:pt x="30540" y="75260"/>
                </a:lnTo>
                <a:lnTo>
                  <a:pt x="30540" y="75270"/>
                </a:lnTo>
                <a:lnTo>
                  <a:pt x="30530" y="75280"/>
                </a:lnTo>
                <a:lnTo>
                  <a:pt x="30530" y="75290"/>
                </a:lnTo>
                <a:lnTo>
                  <a:pt x="30520" y="75300"/>
                </a:lnTo>
                <a:lnTo>
                  <a:pt x="30520" y="75310"/>
                </a:lnTo>
                <a:lnTo>
                  <a:pt x="30520" y="75320"/>
                </a:lnTo>
                <a:lnTo>
                  <a:pt x="30520" y="75330"/>
                </a:lnTo>
                <a:lnTo>
                  <a:pt x="30520" y="75340"/>
                </a:lnTo>
                <a:lnTo>
                  <a:pt x="30530" y="75350"/>
                </a:lnTo>
                <a:lnTo>
                  <a:pt x="30530" y="75360"/>
                </a:lnTo>
                <a:lnTo>
                  <a:pt x="30530" y="75370"/>
                </a:lnTo>
                <a:lnTo>
                  <a:pt x="30530" y="75380"/>
                </a:lnTo>
                <a:lnTo>
                  <a:pt x="30540" y="75390"/>
                </a:lnTo>
                <a:lnTo>
                  <a:pt x="30540" y="75400"/>
                </a:lnTo>
                <a:lnTo>
                  <a:pt x="30540" y="75410"/>
                </a:lnTo>
                <a:lnTo>
                  <a:pt x="30550" y="75410"/>
                </a:lnTo>
                <a:lnTo>
                  <a:pt x="30550" y="75420"/>
                </a:lnTo>
                <a:lnTo>
                  <a:pt x="30560" y="75420"/>
                </a:lnTo>
                <a:lnTo>
                  <a:pt x="30560" y="75430"/>
                </a:lnTo>
                <a:lnTo>
                  <a:pt x="30570" y="75430"/>
                </a:lnTo>
                <a:lnTo>
                  <a:pt x="30570" y="75440"/>
                </a:lnTo>
                <a:lnTo>
                  <a:pt x="30580" y="75450"/>
                </a:lnTo>
                <a:lnTo>
                  <a:pt x="30580" y="75460"/>
                </a:lnTo>
                <a:lnTo>
                  <a:pt x="30580" y="75470"/>
                </a:lnTo>
                <a:lnTo>
                  <a:pt x="30580" y="75480"/>
                </a:lnTo>
                <a:lnTo>
                  <a:pt x="30590" y="75480"/>
                </a:lnTo>
                <a:lnTo>
                  <a:pt x="30590" y="75490"/>
                </a:lnTo>
                <a:lnTo>
                  <a:pt x="30590" y="75500"/>
                </a:lnTo>
                <a:lnTo>
                  <a:pt x="30580" y="75510"/>
                </a:lnTo>
                <a:lnTo>
                  <a:pt x="30580" y="75520"/>
                </a:lnTo>
                <a:lnTo>
                  <a:pt x="30590" y="75530"/>
                </a:lnTo>
                <a:lnTo>
                  <a:pt x="30580" y="75540"/>
                </a:lnTo>
                <a:lnTo>
                  <a:pt x="30580" y="75550"/>
                </a:lnTo>
                <a:lnTo>
                  <a:pt x="30580" y="75560"/>
                </a:lnTo>
                <a:lnTo>
                  <a:pt x="30570" y="75580"/>
                </a:lnTo>
                <a:lnTo>
                  <a:pt x="30560" y="75590"/>
                </a:lnTo>
                <a:lnTo>
                  <a:pt x="30560" y="75600"/>
                </a:lnTo>
                <a:lnTo>
                  <a:pt x="30560" y="75610"/>
                </a:lnTo>
                <a:lnTo>
                  <a:pt x="30550" y="75610"/>
                </a:lnTo>
                <a:lnTo>
                  <a:pt x="30550" y="75620"/>
                </a:lnTo>
                <a:lnTo>
                  <a:pt x="30540" y="75620"/>
                </a:lnTo>
                <a:lnTo>
                  <a:pt x="30540" y="75630"/>
                </a:lnTo>
                <a:lnTo>
                  <a:pt x="30540" y="75640"/>
                </a:lnTo>
                <a:lnTo>
                  <a:pt x="30540" y="75650"/>
                </a:lnTo>
                <a:lnTo>
                  <a:pt x="30540" y="75660"/>
                </a:lnTo>
                <a:lnTo>
                  <a:pt x="30530" y="75670"/>
                </a:lnTo>
                <a:lnTo>
                  <a:pt x="30530" y="75680"/>
                </a:lnTo>
                <a:lnTo>
                  <a:pt x="30530" y="75690"/>
                </a:lnTo>
                <a:lnTo>
                  <a:pt x="30520" y="75690"/>
                </a:lnTo>
                <a:lnTo>
                  <a:pt x="30520" y="75710"/>
                </a:lnTo>
                <a:lnTo>
                  <a:pt x="30510" y="75720"/>
                </a:lnTo>
                <a:lnTo>
                  <a:pt x="30510" y="75730"/>
                </a:lnTo>
                <a:lnTo>
                  <a:pt x="30510" y="75740"/>
                </a:lnTo>
                <a:lnTo>
                  <a:pt x="30510" y="75750"/>
                </a:lnTo>
                <a:lnTo>
                  <a:pt x="30500" y="75750"/>
                </a:lnTo>
                <a:lnTo>
                  <a:pt x="30500" y="75760"/>
                </a:lnTo>
                <a:lnTo>
                  <a:pt x="30500" y="75770"/>
                </a:lnTo>
                <a:lnTo>
                  <a:pt x="30500" y="75780"/>
                </a:lnTo>
                <a:lnTo>
                  <a:pt x="30490" y="75790"/>
                </a:lnTo>
                <a:lnTo>
                  <a:pt x="30490" y="75800"/>
                </a:lnTo>
                <a:lnTo>
                  <a:pt x="30490" y="75810"/>
                </a:lnTo>
                <a:lnTo>
                  <a:pt x="30490" y="75820"/>
                </a:lnTo>
                <a:lnTo>
                  <a:pt x="30490" y="75830"/>
                </a:lnTo>
                <a:lnTo>
                  <a:pt x="30500" y="75830"/>
                </a:lnTo>
                <a:lnTo>
                  <a:pt x="30500" y="75840"/>
                </a:lnTo>
                <a:lnTo>
                  <a:pt x="30500" y="75850"/>
                </a:lnTo>
                <a:lnTo>
                  <a:pt x="30500" y="75860"/>
                </a:lnTo>
                <a:lnTo>
                  <a:pt x="30500" y="75870"/>
                </a:lnTo>
                <a:lnTo>
                  <a:pt x="30500" y="75880"/>
                </a:lnTo>
                <a:lnTo>
                  <a:pt x="30500" y="75890"/>
                </a:lnTo>
                <a:lnTo>
                  <a:pt x="30500" y="75900"/>
                </a:lnTo>
                <a:lnTo>
                  <a:pt x="30510" y="75910"/>
                </a:lnTo>
                <a:lnTo>
                  <a:pt x="30510" y="75920"/>
                </a:lnTo>
                <a:lnTo>
                  <a:pt x="30520" y="75930"/>
                </a:lnTo>
                <a:lnTo>
                  <a:pt x="30520" y="75940"/>
                </a:lnTo>
                <a:lnTo>
                  <a:pt x="30520" y="75950"/>
                </a:lnTo>
                <a:lnTo>
                  <a:pt x="30520" y="75960"/>
                </a:lnTo>
                <a:lnTo>
                  <a:pt x="30530" y="75970"/>
                </a:lnTo>
                <a:lnTo>
                  <a:pt x="30530" y="75980"/>
                </a:lnTo>
                <a:lnTo>
                  <a:pt x="30540" y="75980"/>
                </a:lnTo>
                <a:lnTo>
                  <a:pt x="30530" y="75990"/>
                </a:lnTo>
                <a:lnTo>
                  <a:pt x="30530" y="76000"/>
                </a:lnTo>
                <a:lnTo>
                  <a:pt x="30540" y="76010"/>
                </a:lnTo>
                <a:lnTo>
                  <a:pt x="30540" y="76020"/>
                </a:lnTo>
                <a:lnTo>
                  <a:pt x="30540" y="76030"/>
                </a:lnTo>
                <a:lnTo>
                  <a:pt x="30530" y="76040"/>
                </a:lnTo>
                <a:lnTo>
                  <a:pt x="30530" y="76050"/>
                </a:lnTo>
                <a:lnTo>
                  <a:pt x="30540" y="76060"/>
                </a:lnTo>
                <a:lnTo>
                  <a:pt x="30530" y="76070"/>
                </a:lnTo>
                <a:lnTo>
                  <a:pt x="30530" y="76080"/>
                </a:lnTo>
                <a:lnTo>
                  <a:pt x="30530" y="76090"/>
                </a:lnTo>
                <a:lnTo>
                  <a:pt x="30540" y="76100"/>
                </a:lnTo>
                <a:lnTo>
                  <a:pt x="30550" y="76110"/>
                </a:lnTo>
                <a:lnTo>
                  <a:pt x="30540" y="76120"/>
                </a:lnTo>
                <a:lnTo>
                  <a:pt x="30540" y="76130"/>
                </a:lnTo>
                <a:lnTo>
                  <a:pt x="30540" y="76140"/>
                </a:lnTo>
                <a:lnTo>
                  <a:pt x="30540" y="76150"/>
                </a:lnTo>
                <a:lnTo>
                  <a:pt x="30540" y="76160"/>
                </a:lnTo>
                <a:lnTo>
                  <a:pt x="30540" y="76170"/>
                </a:lnTo>
                <a:lnTo>
                  <a:pt x="30550" y="76180"/>
                </a:lnTo>
                <a:lnTo>
                  <a:pt x="30570" y="76190"/>
                </a:lnTo>
                <a:lnTo>
                  <a:pt x="30570" y="76200"/>
                </a:lnTo>
                <a:lnTo>
                  <a:pt x="30570" y="76210"/>
                </a:lnTo>
                <a:lnTo>
                  <a:pt x="30570" y="76220"/>
                </a:lnTo>
                <a:lnTo>
                  <a:pt x="30570" y="76230"/>
                </a:lnTo>
                <a:lnTo>
                  <a:pt x="30560" y="76240"/>
                </a:lnTo>
                <a:lnTo>
                  <a:pt x="30570" y="76250"/>
                </a:lnTo>
                <a:lnTo>
                  <a:pt x="30570" y="76260"/>
                </a:lnTo>
                <a:lnTo>
                  <a:pt x="30580" y="76270"/>
                </a:lnTo>
                <a:lnTo>
                  <a:pt x="30580" y="76280"/>
                </a:lnTo>
                <a:lnTo>
                  <a:pt x="30580" y="76290"/>
                </a:lnTo>
                <a:lnTo>
                  <a:pt x="30570" y="76300"/>
                </a:lnTo>
                <a:lnTo>
                  <a:pt x="30570" y="76310"/>
                </a:lnTo>
                <a:lnTo>
                  <a:pt x="30570" y="76330"/>
                </a:lnTo>
                <a:lnTo>
                  <a:pt x="30580" y="76350"/>
                </a:lnTo>
                <a:lnTo>
                  <a:pt x="30590" y="76360"/>
                </a:lnTo>
                <a:lnTo>
                  <a:pt x="30600" y="76390"/>
                </a:lnTo>
                <a:lnTo>
                  <a:pt x="30610" y="76420"/>
                </a:lnTo>
                <a:lnTo>
                  <a:pt x="30650" y="76480"/>
                </a:lnTo>
                <a:lnTo>
                  <a:pt x="30650" y="76490"/>
                </a:lnTo>
                <a:lnTo>
                  <a:pt x="30650" y="76500"/>
                </a:lnTo>
                <a:lnTo>
                  <a:pt x="30660" y="76510"/>
                </a:lnTo>
                <a:lnTo>
                  <a:pt x="30660" y="76560"/>
                </a:lnTo>
                <a:lnTo>
                  <a:pt x="30660" y="76570"/>
                </a:lnTo>
                <a:lnTo>
                  <a:pt x="30670" y="76570"/>
                </a:lnTo>
                <a:lnTo>
                  <a:pt x="30670" y="76580"/>
                </a:lnTo>
                <a:lnTo>
                  <a:pt x="30670" y="76600"/>
                </a:lnTo>
                <a:lnTo>
                  <a:pt x="30670" y="76610"/>
                </a:lnTo>
                <a:lnTo>
                  <a:pt x="30680" y="76640"/>
                </a:lnTo>
                <a:lnTo>
                  <a:pt x="30680" y="76670"/>
                </a:lnTo>
                <a:lnTo>
                  <a:pt x="30690" y="76710"/>
                </a:lnTo>
                <a:lnTo>
                  <a:pt x="30690" y="76720"/>
                </a:lnTo>
                <a:lnTo>
                  <a:pt x="30700" y="76810"/>
                </a:lnTo>
                <a:lnTo>
                  <a:pt x="30700" y="76820"/>
                </a:lnTo>
                <a:lnTo>
                  <a:pt x="30710" y="76830"/>
                </a:lnTo>
                <a:lnTo>
                  <a:pt x="30730" y="76860"/>
                </a:lnTo>
                <a:lnTo>
                  <a:pt x="30750" y="76910"/>
                </a:lnTo>
                <a:lnTo>
                  <a:pt x="30760" y="76920"/>
                </a:lnTo>
                <a:lnTo>
                  <a:pt x="30800" y="76990"/>
                </a:lnTo>
                <a:lnTo>
                  <a:pt x="30800" y="77000"/>
                </a:lnTo>
                <a:lnTo>
                  <a:pt x="30810" y="77010"/>
                </a:lnTo>
                <a:lnTo>
                  <a:pt x="30820" y="77040"/>
                </a:lnTo>
                <a:lnTo>
                  <a:pt x="30820" y="77060"/>
                </a:lnTo>
                <a:lnTo>
                  <a:pt x="30820" y="77090"/>
                </a:lnTo>
                <a:lnTo>
                  <a:pt x="30830" y="77100"/>
                </a:lnTo>
                <a:lnTo>
                  <a:pt x="30830" y="77120"/>
                </a:lnTo>
                <a:lnTo>
                  <a:pt x="30850" y="77160"/>
                </a:lnTo>
                <a:lnTo>
                  <a:pt x="30870" y="77180"/>
                </a:lnTo>
                <a:lnTo>
                  <a:pt x="30880" y="77200"/>
                </a:lnTo>
                <a:lnTo>
                  <a:pt x="30930" y="77250"/>
                </a:lnTo>
                <a:lnTo>
                  <a:pt x="30960" y="77280"/>
                </a:lnTo>
                <a:lnTo>
                  <a:pt x="30990" y="77310"/>
                </a:lnTo>
                <a:lnTo>
                  <a:pt x="31020" y="77340"/>
                </a:lnTo>
                <a:lnTo>
                  <a:pt x="31030" y="77350"/>
                </a:lnTo>
                <a:lnTo>
                  <a:pt x="31040" y="77370"/>
                </a:lnTo>
                <a:lnTo>
                  <a:pt x="31040" y="77380"/>
                </a:lnTo>
                <a:lnTo>
                  <a:pt x="31060" y="77420"/>
                </a:lnTo>
                <a:lnTo>
                  <a:pt x="31060" y="77430"/>
                </a:lnTo>
                <a:lnTo>
                  <a:pt x="31070" y="77440"/>
                </a:lnTo>
                <a:lnTo>
                  <a:pt x="31070" y="77450"/>
                </a:lnTo>
                <a:lnTo>
                  <a:pt x="31090" y="77500"/>
                </a:lnTo>
                <a:lnTo>
                  <a:pt x="31100" y="77530"/>
                </a:lnTo>
                <a:lnTo>
                  <a:pt x="31100" y="77550"/>
                </a:lnTo>
                <a:lnTo>
                  <a:pt x="31110" y="77560"/>
                </a:lnTo>
                <a:lnTo>
                  <a:pt x="31110" y="77570"/>
                </a:lnTo>
                <a:lnTo>
                  <a:pt x="31150" y="77690"/>
                </a:lnTo>
                <a:lnTo>
                  <a:pt x="31170" y="77740"/>
                </a:lnTo>
                <a:lnTo>
                  <a:pt x="31180" y="77760"/>
                </a:lnTo>
                <a:lnTo>
                  <a:pt x="31190" y="77800"/>
                </a:lnTo>
                <a:lnTo>
                  <a:pt x="31190" y="77810"/>
                </a:lnTo>
                <a:lnTo>
                  <a:pt x="31220" y="77900"/>
                </a:lnTo>
                <a:lnTo>
                  <a:pt x="31230" y="77940"/>
                </a:lnTo>
                <a:lnTo>
                  <a:pt x="31240" y="77950"/>
                </a:lnTo>
                <a:lnTo>
                  <a:pt x="31260" y="77960"/>
                </a:lnTo>
                <a:lnTo>
                  <a:pt x="31270" y="77970"/>
                </a:lnTo>
                <a:lnTo>
                  <a:pt x="31270" y="77980"/>
                </a:lnTo>
                <a:lnTo>
                  <a:pt x="31280" y="77980"/>
                </a:lnTo>
                <a:lnTo>
                  <a:pt x="31280" y="77990"/>
                </a:lnTo>
                <a:lnTo>
                  <a:pt x="31290" y="78010"/>
                </a:lnTo>
                <a:lnTo>
                  <a:pt x="31320" y="78070"/>
                </a:lnTo>
                <a:lnTo>
                  <a:pt x="31330" y="78080"/>
                </a:lnTo>
                <a:lnTo>
                  <a:pt x="31340" y="78110"/>
                </a:lnTo>
                <a:lnTo>
                  <a:pt x="31360" y="78140"/>
                </a:lnTo>
                <a:lnTo>
                  <a:pt x="31370" y="78180"/>
                </a:lnTo>
                <a:lnTo>
                  <a:pt x="31380" y="78190"/>
                </a:lnTo>
                <a:lnTo>
                  <a:pt x="31380" y="78210"/>
                </a:lnTo>
                <a:lnTo>
                  <a:pt x="31380" y="78260"/>
                </a:lnTo>
                <a:lnTo>
                  <a:pt x="31380" y="78270"/>
                </a:lnTo>
                <a:lnTo>
                  <a:pt x="31380" y="78290"/>
                </a:lnTo>
                <a:lnTo>
                  <a:pt x="31380" y="78300"/>
                </a:lnTo>
                <a:lnTo>
                  <a:pt x="31370" y="78320"/>
                </a:lnTo>
                <a:lnTo>
                  <a:pt x="31370" y="78330"/>
                </a:lnTo>
                <a:lnTo>
                  <a:pt x="31370" y="78380"/>
                </a:lnTo>
                <a:lnTo>
                  <a:pt x="31370" y="78390"/>
                </a:lnTo>
                <a:lnTo>
                  <a:pt x="31380" y="78410"/>
                </a:lnTo>
                <a:lnTo>
                  <a:pt x="31420" y="78490"/>
                </a:lnTo>
                <a:lnTo>
                  <a:pt x="31450" y="78540"/>
                </a:lnTo>
                <a:lnTo>
                  <a:pt x="31450" y="78550"/>
                </a:lnTo>
                <a:lnTo>
                  <a:pt x="31460" y="78580"/>
                </a:lnTo>
                <a:lnTo>
                  <a:pt x="31470" y="78590"/>
                </a:lnTo>
                <a:lnTo>
                  <a:pt x="31500" y="78660"/>
                </a:lnTo>
                <a:lnTo>
                  <a:pt x="31520" y="78680"/>
                </a:lnTo>
                <a:lnTo>
                  <a:pt x="31540" y="78700"/>
                </a:lnTo>
                <a:lnTo>
                  <a:pt x="31570" y="78720"/>
                </a:lnTo>
                <a:lnTo>
                  <a:pt x="31570" y="78730"/>
                </a:lnTo>
                <a:lnTo>
                  <a:pt x="31580" y="78730"/>
                </a:lnTo>
                <a:lnTo>
                  <a:pt x="31590" y="78740"/>
                </a:lnTo>
                <a:lnTo>
                  <a:pt x="31600" y="78750"/>
                </a:lnTo>
                <a:lnTo>
                  <a:pt x="31700" y="78860"/>
                </a:lnTo>
                <a:lnTo>
                  <a:pt x="31780" y="78930"/>
                </a:lnTo>
                <a:lnTo>
                  <a:pt x="31830" y="78990"/>
                </a:lnTo>
                <a:lnTo>
                  <a:pt x="31830" y="79010"/>
                </a:lnTo>
                <a:lnTo>
                  <a:pt x="31840" y="79130"/>
                </a:lnTo>
                <a:lnTo>
                  <a:pt x="31840" y="79140"/>
                </a:lnTo>
                <a:lnTo>
                  <a:pt x="31840" y="79150"/>
                </a:lnTo>
                <a:lnTo>
                  <a:pt x="31840" y="79160"/>
                </a:lnTo>
                <a:lnTo>
                  <a:pt x="31850" y="79260"/>
                </a:lnTo>
                <a:lnTo>
                  <a:pt x="31850" y="79290"/>
                </a:lnTo>
                <a:lnTo>
                  <a:pt x="31850" y="79360"/>
                </a:lnTo>
                <a:lnTo>
                  <a:pt x="31850" y="79380"/>
                </a:lnTo>
                <a:lnTo>
                  <a:pt x="31860" y="79400"/>
                </a:lnTo>
                <a:lnTo>
                  <a:pt x="31860" y="79410"/>
                </a:lnTo>
                <a:lnTo>
                  <a:pt x="31860" y="79440"/>
                </a:lnTo>
                <a:lnTo>
                  <a:pt x="31860" y="79460"/>
                </a:lnTo>
                <a:lnTo>
                  <a:pt x="31860" y="79470"/>
                </a:lnTo>
                <a:lnTo>
                  <a:pt x="31850" y="79480"/>
                </a:lnTo>
                <a:lnTo>
                  <a:pt x="31840" y="79500"/>
                </a:lnTo>
                <a:lnTo>
                  <a:pt x="31830" y="79520"/>
                </a:lnTo>
                <a:lnTo>
                  <a:pt x="31830" y="79530"/>
                </a:lnTo>
                <a:lnTo>
                  <a:pt x="31830" y="79560"/>
                </a:lnTo>
                <a:lnTo>
                  <a:pt x="31830" y="79610"/>
                </a:lnTo>
                <a:lnTo>
                  <a:pt x="31830" y="79620"/>
                </a:lnTo>
                <a:lnTo>
                  <a:pt x="31840" y="79640"/>
                </a:lnTo>
                <a:lnTo>
                  <a:pt x="31840" y="79660"/>
                </a:lnTo>
                <a:lnTo>
                  <a:pt x="31850" y="79710"/>
                </a:lnTo>
                <a:lnTo>
                  <a:pt x="31860" y="79750"/>
                </a:lnTo>
                <a:lnTo>
                  <a:pt x="31860" y="79760"/>
                </a:lnTo>
                <a:lnTo>
                  <a:pt x="31860" y="79770"/>
                </a:lnTo>
                <a:lnTo>
                  <a:pt x="31850" y="79800"/>
                </a:lnTo>
                <a:lnTo>
                  <a:pt x="31840" y="79830"/>
                </a:lnTo>
                <a:lnTo>
                  <a:pt x="31830" y="79850"/>
                </a:lnTo>
                <a:lnTo>
                  <a:pt x="31820" y="79890"/>
                </a:lnTo>
                <a:lnTo>
                  <a:pt x="31820" y="79910"/>
                </a:lnTo>
                <a:lnTo>
                  <a:pt x="31820" y="79930"/>
                </a:lnTo>
                <a:lnTo>
                  <a:pt x="31810" y="79940"/>
                </a:lnTo>
                <a:lnTo>
                  <a:pt x="31810" y="79950"/>
                </a:lnTo>
                <a:lnTo>
                  <a:pt x="31810" y="79970"/>
                </a:lnTo>
                <a:lnTo>
                  <a:pt x="31820" y="79980"/>
                </a:lnTo>
                <a:lnTo>
                  <a:pt x="31830" y="80010"/>
                </a:lnTo>
                <a:lnTo>
                  <a:pt x="31830" y="80030"/>
                </a:lnTo>
                <a:lnTo>
                  <a:pt x="31830" y="80040"/>
                </a:lnTo>
                <a:lnTo>
                  <a:pt x="31830" y="80060"/>
                </a:lnTo>
                <a:lnTo>
                  <a:pt x="31830" y="80080"/>
                </a:lnTo>
                <a:lnTo>
                  <a:pt x="31830" y="80130"/>
                </a:lnTo>
                <a:lnTo>
                  <a:pt x="31830" y="80180"/>
                </a:lnTo>
                <a:lnTo>
                  <a:pt x="31830" y="80240"/>
                </a:lnTo>
                <a:lnTo>
                  <a:pt x="31830" y="80250"/>
                </a:lnTo>
                <a:lnTo>
                  <a:pt x="31820" y="80250"/>
                </a:lnTo>
                <a:lnTo>
                  <a:pt x="31820" y="80270"/>
                </a:lnTo>
                <a:lnTo>
                  <a:pt x="31810" y="80290"/>
                </a:lnTo>
                <a:lnTo>
                  <a:pt x="31800" y="80320"/>
                </a:lnTo>
                <a:lnTo>
                  <a:pt x="31770" y="80360"/>
                </a:lnTo>
                <a:lnTo>
                  <a:pt x="31750" y="80390"/>
                </a:lnTo>
                <a:lnTo>
                  <a:pt x="31740" y="80410"/>
                </a:lnTo>
                <a:lnTo>
                  <a:pt x="31730" y="80410"/>
                </a:lnTo>
                <a:lnTo>
                  <a:pt x="31710" y="80440"/>
                </a:lnTo>
                <a:lnTo>
                  <a:pt x="31680" y="80480"/>
                </a:lnTo>
                <a:lnTo>
                  <a:pt x="31660" y="80510"/>
                </a:lnTo>
                <a:lnTo>
                  <a:pt x="31650" y="80520"/>
                </a:lnTo>
                <a:lnTo>
                  <a:pt x="31640" y="80550"/>
                </a:lnTo>
                <a:lnTo>
                  <a:pt x="31630" y="80580"/>
                </a:lnTo>
                <a:lnTo>
                  <a:pt x="31620" y="80600"/>
                </a:lnTo>
                <a:lnTo>
                  <a:pt x="31620" y="80620"/>
                </a:lnTo>
                <a:lnTo>
                  <a:pt x="31620" y="80680"/>
                </a:lnTo>
                <a:lnTo>
                  <a:pt x="31600" y="80730"/>
                </a:lnTo>
                <a:lnTo>
                  <a:pt x="31600" y="80760"/>
                </a:lnTo>
                <a:lnTo>
                  <a:pt x="31590" y="80760"/>
                </a:lnTo>
                <a:lnTo>
                  <a:pt x="31590" y="80770"/>
                </a:lnTo>
                <a:lnTo>
                  <a:pt x="31580" y="80780"/>
                </a:lnTo>
                <a:lnTo>
                  <a:pt x="31570" y="80830"/>
                </a:lnTo>
                <a:lnTo>
                  <a:pt x="31540" y="80880"/>
                </a:lnTo>
                <a:lnTo>
                  <a:pt x="31510" y="80930"/>
                </a:lnTo>
                <a:lnTo>
                  <a:pt x="31480" y="80970"/>
                </a:lnTo>
                <a:lnTo>
                  <a:pt x="31430" y="81020"/>
                </a:lnTo>
                <a:lnTo>
                  <a:pt x="31420" y="81030"/>
                </a:lnTo>
                <a:lnTo>
                  <a:pt x="31410" y="81060"/>
                </a:lnTo>
                <a:lnTo>
                  <a:pt x="31390" y="81090"/>
                </a:lnTo>
                <a:lnTo>
                  <a:pt x="31380" y="81120"/>
                </a:lnTo>
                <a:lnTo>
                  <a:pt x="31380" y="81130"/>
                </a:lnTo>
                <a:lnTo>
                  <a:pt x="31380" y="81160"/>
                </a:lnTo>
                <a:lnTo>
                  <a:pt x="31380" y="81170"/>
                </a:lnTo>
                <a:lnTo>
                  <a:pt x="31390" y="81190"/>
                </a:lnTo>
                <a:lnTo>
                  <a:pt x="31390" y="81220"/>
                </a:lnTo>
                <a:lnTo>
                  <a:pt x="31400" y="81240"/>
                </a:lnTo>
                <a:lnTo>
                  <a:pt x="31400" y="81260"/>
                </a:lnTo>
                <a:lnTo>
                  <a:pt x="31400" y="81290"/>
                </a:lnTo>
                <a:lnTo>
                  <a:pt x="31390" y="81320"/>
                </a:lnTo>
                <a:lnTo>
                  <a:pt x="31380" y="81340"/>
                </a:lnTo>
                <a:lnTo>
                  <a:pt x="31370" y="81360"/>
                </a:lnTo>
                <a:lnTo>
                  <a:pt x="31350" y="81390"/>
                </a:lnTo>
                <a:lnTo>
                  <a:pt x="31340" y="81390"/>
                </a:lnTo>
                <a:lnTo>
                  <a:pt x="31310" y="81420"/>
                </a:lnTo>
                <a:lnTo>
                  <a:pt x="31310" y="81430"/>
                </a:lnTo>
                <a:lnTo>
                  <a:pt x="31300" y="81440"/>
                </a:lnTo>
                <a:lnTo>
                  <a:pt x="31290" y="81450"/>
                </a:lnTo>
                <a:lnTo>
                  <a:pt x="31270" y="81470"/>
                </a:lnTo>
                <a:lnTo>
                  <a:pt x="31200" y="81530"/>
                </a:lnTo>
                <a:lnTo>
                  <a:pt x="31160" y="81560"/>
                </a:lnTo>
                <a:lnTo>
                  <a:pt x="31150" y="81570"/>
                </a:lnTo>
                <a:lnTo>
                  <a:pt x="31130" y="81580"/>
                </a:lnTo>
                <a:lnTo>
                  <a:pt x="31120" y="81590"/>
                </a:lnTo>
                <a:lnTo>
                  <a:pt x="31090" y="81640"/>
                </a:lnTo>
                <a:lnTo>
                  <a:pt x="31070" y="81660"/>
                </a:lnTo>
                <a:lnTo>
                  <a:pt x="31030" y="81710"/>
                </a:lnTo>
                <a:lnTo>
                  <a:pt x="31030" y="81720"/>
                </a:lnTo>
                <a:lnTo>
                  <a:pt x="31000" y="81770"/>
                </a:lnTo>
                <a:lnTo>
                  <a:pt x="30980" y="81820"/>
                </a:lnTo>
                <a:lnTo>
                  <a:pt x="30970" y="81860"/>
                </a:lnTo>
                <a:lnTo>
                  <a:pt x="30960" y="81880"/>
                </a:lnTo>
                <a:lnTo>
                  <a:pt x="30930" y="81980"/>
                </a:lnTo>
                <a:lnTo>
                  <a:pt x="30900" y="82090"/>
                </a:lnTo>
                <a:lnTo>
                  <a:pt x="30890" y="82190"/>
                </a:lnTo>
                <a:lnTo>
                  <a:pt x="30890" y="82220"/>
                </a:lnTo>
                <a:lnTo>
                  <a:pt x="30890" y="82290"/>
                </a:lnTo>
                <a:lnTo>
                  <a:pt x="30890" y="82320"/>
                </a:lnTo>
                <a:lnTo>
                  <a:pt x="30880" y="82400"/>
                </a:lnTo>
                <a:lnTo>
                  <a:pt x="30870" y="82460"/>
                </a:lnTo>
                <a:lnTo>
                  <a:pt x="30860" y="82500"/>
                </a:lnTo>
                <a:lnTo>
                  <a:pt x="30840" y="82530"/>
                </a:lnTo>
                <a:lnTo>
                  <a:pt x="30840" y="82550"/>
                </a:lnTo>
                <a:lnTo>
                  <a:pt x="30850" y="82590"/>
                </a:lnTo>
                <a:lnTo>
                  <a:pt x="30860" y="82610"/>
                </a:lnTo>
                <a:lnTo>
                  <a:pt x="30870" y="82630"/>
                </a:lnTo>
                <a:lnTo>
                  <a:pt x="30870" y="82650"/>
                </a:lnTo>
                <a:lnTo>
                  <a:pt x="30870" y="82660"/>
                </a:lnTo>
                <a:lnTo>
                  <a:pt x="30860" y="82660"/>
                </a:lnTo>
                <a:lnTo>
                  <a:pt x="30850" y="82660"/>
                </a:lnTo>
                <a:lnTo>
                  <a:pt x="30840" y="82670"/>
                </a:lnTo>
                <a:lnTo>
                  <a:pt x="30790" y="82680"/>
                </a:lnTo>
                <a:lnTo>
                  <a:pt x="30740" y="82700"/>
                </a:lnTo>
                <a:lnTo>
                  <a:pt x="30710" y="82710"/>
                </a:lnTo>
                <a:lnTo>
                  <a:pt x="30650" y="82740"/>
                </a:lnTo>
                <a:lnTo>
                  <a:pt x="30600" y="82770"/>
                </a:lnTo>
                <a:lnTo>
                  <a:pt x="30600" y="82780"/>
                </a:lnTo>
                <a:lnTo>
                  <a:pt x="30590" y="82780"/>
                </a:lnTo>
                <a:lnTo>
                  <a:pt x="30550" y="82800"/>
                </a:lnTo>
                <a:lnTo>
                  <a:pt x="30540" y="82810"/>
                </a:lnTo>
                <a:lnTo>
                  <a:pt x="30490" y="82850"/>
                </a:lnTo>
                <a:lnTo>
                  <a:pt x="30460" y="82870"/>
                </a:lnTo>
                <a:lnTo>
                  <a:pt x="30450" y="82880"/>
                </a:lnTo>
                <a:lnTo>
                  <a:pt x="30440" y="82890"/>
                </a:lnTo>
                <a:lnTo>
                  <a:pt x="30420" y="82910"/>
                </a:lnTo>
                <a:lnTo>
                  <a:pt x="30340" y="82970"/>
                </a:lnTo>
                <a:lnTo>
                  <a:pt x="30300" y="83000"/>
                </a:lnTo>
                <a:lnTo>
                  <a:pt x="30280" y="83010"/>
                </a:lnTo>
                <a:lnTo>
                  <a:pt x="30250" y="83020"/>
                </a:lnTo>
                <a:lnTo>
                  <a:pt x="30240" y="83020"/>
                </a:lnTo>
                <a:lnTo>
                  <a:pt x="30210" y="83030"/>
                </a:lnTo>
                <a:lnTo>
                  <a:pt x="30200" y="83030"/>
                </a:lnTo>
                <a:lnTo>
                  <a:pt x="30180" y="83040"/>
                </a:lnTo>
                <a:lnTo>
                  <a:pt x="30150" y="83040"/>
                </a:lnTo>
                <a:lnTo>
                  <a:pt x="30100" y="83050"/>
                </a:lnTo>
                <a:lnTo>
                  <a:pt x="30040" y="83050"/>
                </a:lnTo>
                <a:lnTo>
                  <a:pt x="30010" y="83040"/>
                </a:lnTo>
                <a:lnTo>
                  <a:pt x="29920" y="83030"/>
                </a:lnTo>
                <a:lnTo>
                  <a:pt x="29890" y="83020"/>
                </a:lnTo>
                <a:lnTo>
                  <a:pt x="29850" y="83020"/>
                </a:lnTo>
                <a:lnTo>
                  <a:pt x="29800" y="83010"/>
                </a:lnTo>
                <a:lnTo>
                  <a:pt x="29750" y="83000"/>
                </a:lnTo>
                <a:lnTo>
                  <a:pt x="29710" y="83000"/>
                </a:lnTo>
                <a:lnTo>
                  <a:pt x="29700" y="83000"/>
                </a:lnTo>
                <a:lnTo>
                  <a:pt x="29650" y="83000"/>
                </a:lnTo>
                <a:lnTo>
                  <a:pt x="29600" y="83000"/>
                </a:lnTo>
                <a:lnTo>
                  <a:pt x="29550" y="83010"/>
                </a:lnTo>
                <a:lnTo>
                  <a:pt x="29520" y="83010"/>
                </a:lnTo>
                <a:lnTo>
                  <a:pt x="29510" y="83010"/>
                </a:lnTo>
                <a:lnTo>
                  <a:pt x="29500" y="83010"/>
                </a:lnTo>
                <a:lnTo>
                  <a:pt x="29470" y="83030"/>
                </a:lnTo>
                <a:lnTo>
                  <a:pt x="29450" y="83050"/>
                </a:lnTo>
                <a:lnTo>
                  <a:pt x="29420" y="83080"/>
                </a:lnTo>
                <a:lnTo>
                  <a:pt x="29410" y="83090"/>
                </a:lnTo>
                <a:lnTo>
                  <a:pt x="29390" y="83100"/>
                </a:lnTo>
                <a:lnTo>
                  <a:pt x="29380" y="83100"/>
                </a:lnTo>
                <a:lnTo>
                  <a:pt x="29350" y="83110"/>
                </a:lnTo>
                <a:lnTo>
                  <a:pt x="29300" y="83140"/>
                </a:lnTo>
                <a:lnTo>
                  <a:pt x="29240" y="83170"/>
                </a:lnTo>
                <a:lnTo>
                  <a:pt x="29220" y="83180"/>
                </a:lnTo>
                <a:lnTo>
                  <a:pt x="29200" y="83190"/>
                </a:lnTo>
                <a:lnTo>
                  <a:pt x="29160" y="83220"/>
                </a:lnTo>
                <a:lnTo>
                  <a:pt x="29140" y="83230"/>
                </a:lnTo>
                <a:lnTo>
                  <a:pt x="29130" y="83240"/>
                </a:lnTo>
                <a:lnTo>
                  <a:pt x="29090" y="83270"/>
                </a:lnTo>
                <a:lnTo>
                  <a:pt x="29050" y="83290"/>
                </a:lnTo>
                <a:lnTo>
                  <a:pt x="29020" y="83310"/>
                </a:lnTo>
                <a:lnTo>
                  <a:pt x="28980" y="83320"/>
                </a:lnTo>
                <a:lnTo>
                  <a:pt x="28930" y="83340"/>
                </a:lnTo>
                <a:lnTo>
                  <a:pt x="28910" y="83340"/>
                </a:lnTo>
                <a:lnTo>
                  <a:pt x="28870" y="83350"/>
                </a:lnTo>
                <a:lnTo>
                  <a:pt x="28840" y="83350"/>
                </a:lnTo>
                <a:lnTo>
                  <a:pt x="28780" y="83350"/>
                </a:lnTo>
                <a:lnTo>
                  <a:pt x="28700" y="83340"/>
                </a:lnTo>
                <a:lnTo>
                  <a:pt x="28680" y="83340"/>
                </a:lnTo>
                <a:lnTo>
                  <a:pt x="28620" y="83320"/>
                </a:lnTo>
                <a:lnTo>
                  <a:pt x="28500" y="83300"/>
                </a:lnTo>
                <a:lnTo>
                  <a:pt x="28450" y="83280"/>
                </a:lnTo>
                <a:lnTo>
                  <a:pt x="28410" y="83270"/>
                </a:lnTo>
                <a:lnTo>
                  <a:pt x="28330" y="83250"/>
                </a:lnTo>
                <a:lnTo>
                  <a:pt x="28290" y="83250"/>
                </a:lnTo>
                <a:lnTo>
                  <a:pt x="28210" y="83230"/>
                </a:lnTo>
                <a:lnTo>
                  <a:pt x="28200" y="83230"/>
                </a:lnTo>
                <a:lnTo>
                  <a:pt x="28130" y="83210"/>
                </a:lnTo>
                <a:lnTo>
                  <a:pt x="28090" y="83200"/>
                </a:lnTo>
                <a:lnTo>
                  <a:pt x="28060" y="83190"/>
                </a:lnTo>
                <a:lnTo>
                  <a:pt x="28050" y="83190"/>
                </a:lnTo>
                <a:lnTo>
                  <a:pt x="28050" y="83180"/>
                </a:lnTo>
                <a:lnTo>
                  <a:pt x="27990" y="83160"/>
                </a:lnTo>
                <a:lnTo>
                  <a:pt x="27930" y="83140"/>
                </a:lnTo>
                <a:lnTo>
                  <a:pt x="27890" y="83110"/>
                </a:lnTo>
                <a:lnTo>
                  <a:pt x="27840" y="83080"/>
                </a:lnTo>
                <a:lnTo>
                  <a:pt x="27800" y="83060"/>
                </a:lnTo>
                <a:lnTo>
                  <a:pt x="27750" y="83040"/>
                </a:lnTo>
                <a:lnTo>
                  <a:pt x="27720" y="83030"/>
                </a:lnTo>
                <a:lnTo>
                  <a:pt x="27690" y="83020"/>
                </a:lnTo>
                <a:lnTo>
                  <a:pt x="27670" y="83000"/>
                </a:lnTo>
                <a:lnTo>
                  <a:pt x="27650" y="82990"/>
                </a:lnTo>
                <a:lnTo>
                  <a:pt x="27640" y="82980"/>
                </a:lnTo>
                <a:lnTo>
                  <a:pt x="27630" y="82980"/>
                </a:lnTo>
                <a:lnTo>
                  <a:pt x="27620" y="82970"/>
                </a:lnTo>
                <a:lnTo>
                  <a:pt x="27610" y="82960"/>
                </a:lnTo>
                <a:lnTo>
                  <a:pt x="27600" y="82960"/>
                </a:lnTo>
                <a:lnTo>
                  <a:pt x="27600" y="82950"/>
                </a:lnTo>
                <a:lnTo>
                  <a:pt x="27590" y="82950"/>
                </a:lnTo>
                <a:lnTo>
                  <a:pt x="27590" y="82940"/>
                </a:lnTo>
                <a:lnTo>
                  <a:pt x="27580" y="82940"/>
                </a:lnTo>
                <a:lnTo>
                  <a:pt x="27570" y="82930"/>
                </a:lnTo>
                <a:lnTo>
                  <a:pt x="27560" y="82930"/>
                </a:lnTo>
                <a:lnTo>
                  <a:pt x="27560" y="82920"/>
                </a:lnTo>
                <a:lnTo>
                  <a:pt x="27550" y="82920"/>
                </a:lnTo>
                <a:lnTo>
                  <a:pt x="27550" y="82910"/>
                </a:lnTo>
                <a:lnTo>
                  <a:pt x="27540" y="82910"/>
                </a:lnTo>
                <a:lnTo>
                  <a:pt x="27530" y="82910"/>
                </a:lnTo>
                <a:lnTo>
                  <a:pt x="27520" y="82900"/>
                </a:lnTo>
                <a:lnTo>
                  <a:pt x="27510" y="82890"/>
                </a:lnTo>
                <a:lnTo>
                  <a:pt x="27510" y="82880"/>
                </a:lnTo>
                <a:lnTo>
                  <a:pt x="27510" y="82870"/>
                </a:lnTo>
                <a:lnTo>
                  <a:pt x="27500" y="82860"/>
                </a:lnTo>
                <a:lnTo>
                  <a:pt x="27500" y="82850"/>
                </a:lnTo>
                <a:lnTo>
                  <a:pt x="27490" y="82850"/>
                </a:lnTo>
                <a:lnTo>
                  <a:pt x="27490" y="82840"/>
                </a:lnTo>
                <a:lnTo>
                  <a:pt x="27480" y="82840"/>
                </a:lnTo>
                <a:lnTo>
                  <a:pt x="27480" y="82830"/>
                </a:lnTo>
                <a:lnTo>
                  <a:pt x="27470" y="82820"/>
                </a:lnTo>
                <a:lnTo>
                  <a:pt x="27460" y="82810"/>
                </a:lnTo>
                <a:lnTo>
                  <a:pt x="27460" y="82800"/>
                </a:lnTo>
                <a:lnTo>
                  <a:pt x="27450" y="82790"/>
                </a:lnTo>
                <a:lnTo>
                  <a:pt x="27450" y="82780"/>
                </a:lnTo>
                <a:lnTo>
                  <a:pt x="27440" y="82780"/>
                </a:lnTo>
                <a:lnTo>
                  <a:pt x="27440" y="82770"/>
                </a:lnTo>
                <a:lnTo>
                  <a:pt x="27430" y="82770"/>
                </a:lnTo>
                <a:lnTo>
                  <a:pt x="27420" y="82760"/>
                </a:lnTo>
                <a:lnTo>
                  <a:pt x="27420" y="82750"/>
                </a:lnTo>
                <a:lnTo>
                  <a:pt x="27420" y="82740"/>
                </a:lnTo>
                <a:lnTo>
                  <a:pt x="27420" y="82730"/>
                </a:lnTo>
                <a:lnTo>
                  <a:pt x="27410" y="82730"/>
                </a:lnTo>
                <a:lnTo>
                  <a:pt x="27400" y="82720"/>
                </a:lnTo>
                <a:lnTo>
                  <a:pt x="27390" y="82720"/>
                </a:lnTo>
                <a:lnTo>
                  <a:pt x="27380" y="82720"/>
                </a:lnTo>
                <a:lnTo>
                  <a:pt x="27380" y="82730"/>
                </a:lnTo>
                <a:lnTo>
                  <a:pt x="27370" y="82730"/>
                </a:lnTo>
                <a:lnTo>
                  <a:pt x="27360" y="82720"/>
                </a:lnTo>
                <a:lnTo>
                  <a:pt x="27340" y="82710"/>
                </a:lnTo>
                <a:lnTo>
                  <a:pt x="27330" y="82710"/>
                </a:lnTo>
                <a:lnTo>
                  <a:pt x="27320" y="82710"/>
                </a:lnTo>
                <a:lnTo>
                  <a:pt x="27310" y="82700"/>
                </a:lnTo>
                <a:lnTo>
                  <a:pt x="27300" y="82690"/>
                </a:lnTo>
                <a:lnTo>
                  <a:pt x="27290" y="82680"/>
                </a:lnTo>
                <a:lnTo>
                  <a:pt x="27280" y="82670"/>
                </a:lnTo>
                <a:lnTo>
                  <a:pt x="27270" y="82670"/>
                </a:lnTo>
                <a:lnTo>
                  <a:pt x="27260" y="82660"/>
                </a:lnTo>
                <a:lnTo>
                  <a:pt x="27250" y="82660"/>
                </a:lnTo>
                <a:lnTo>
                  <a:pt x="27250" y="82650"/>
                </a:lnTo>
                <a:lnTo>
                  <a:pt x="27250" y="82640"/>
                </a:lnTo>
                <a:lnTo>
                  <a:pt x="27250" y="82630"/>
                </a:lnTo>
                <a:lnTo>
                  <a:pt x="27240" y="82630"/>
                </a:lnTo>
                <a:lnTo>
                  <a:pt x="27240" y="82620"/>
                </a:lnTo>
                <a:lnTo>
                  <a:pt x="27230" y="82620"/>
                </a:lnTo>
                <a:lnTo>
                  <a:pt x="27230" y="82610"/>
                </a:lnTo>
                <a:lnTo>
                  <a:pt x="27230" y="82600"/>
                </a:lnTo>
                <a:lnTo>
                  <a:pt x="27230" y="82590"/>
                </a:lnTo>
                <a:lnTo>
                  <a:pt x="27220" y="82590"/>
                </a:lnTo>
                <a:lnTo>
                  <a:pt x="27220" y="82580"/>
                </a:lnTo>
                <a:lnTo>
                  <a:pt x="27210" y="82580"/>
                </a:lnTo>
                <a:lnTo>
                  <a:pt x="27220" y="82580"/>
                </a:lnTo>
                <a:lnTo>
                  <a:pt x="27220" y="82590"/>
                </a:lnTo>
                <a:lnTo>
                  <a:pt x="27230" y="82590"/>
                </a:lnTo>
                <a:lnTo>
                  <a:pt x="27230" y="82580"/>
                </a:lnTo>
                <a:lnTo>
                  <a:pt x="27230" y="82570"/>
                </a:lnTo>
                <a:lnTo>
                  <a:pt x="27240" y="82570"/>
                </a:lnTo>
                <a:lnTo>
                  <a:pt x="27250" y="82570"/>
                </a:lnTo>
                <a:lnTo>
                  <a:pt x="27250" y="82580"/>
                </a:lnTo>
                <a:lnTo>
                  <a:pt x="27260" y="82580"/>
                </a:lnTo>
                <a:lnTo>
                  <a:pt x="27260" y="82590"/>
                </a:lnTo>
                <a:lnTo>
                  <a:pt x="27270" y="82590"/>
                </a:lnTo>
                <a:lnTo>
                  <a:pt x="27270" y="82580"/>
                </a:lnTo>
                <a:lnTo>
                  <a:pt x="27270" y="82570"/>
                </a:lnTo>
                <a:lnTo>
                  <a:pt x="27280" y="82570"/>
                </a:lnTo>
                <a:lnTo>
                  <a:pt x="27280" y="82560"/>
                </a:lnTo>
                <a:lnTo>
                  <a:pt x="27270" y="82560"/>
                </a:lnTo>
                <a:lnTo>
                  <a:pt x="27270" y="82550"/>
                </a:lnTo>
                <a:lnTo>
                  <a:pt x="27280" y="82550"/>
                </a:lnTo>
                <a:lnTo>
                  <a:pt x="27280" y="82540"/>
                </a:lnTo>
                <a:lnTo>
                  <a:pt x="27280" y="82530"/>
                </a:lnTo>
                <a:lnTo>
                  <a:pt x="27280" y="82520"/>
                </a:lnTo>
                <a:lnTo>
                  <a:pt x="27270" y="82520"/>
                </a:lnTo>
                <a:lnTo>
                  <a:pt x="27270" y="82510"/>
                </a:lnTo>
                <a:lnTo>
                  <a:pt x="27280" y="82510"/>
                </a:lnTo>
                <a:lnTo>
                  <a:pt x="27280" y="82500"/>
                </a:lnTo>
                <a:lnTo>
                  <a:pt x="27270" y="82500"/>
                </a:lnTo>
                <a:lnTo>
                  <a:pt x="27270" y="82490"/>
                </a:lnTo>
                <a:lnTo>
                  <a:pt x="27270" y="82480"/>
                </a:lnTo>
                <a:lnTo>
                  <a:pt x="27260" y="82480"/>
                </a:lnTo>
                <a:lnTo>
                  <a:pt x="27250" y="82480"/>
                </a:lnTo>
                <a:lnTo>
                  <a:pt x="27250" y="82470"/>
                </a:lnTo>
                <a:lnTo>
                  <a:pt x="27260" y="82470"/>
                </a:lnTo>
                <a:lnTo>
                  <a:pt x="27250" y="82460"/>
                </a:lnTo>
                <a:lnTo>
                  <a:pt x="27250" y="82450"/>
                </a:lnTo>
                <a:lnTo>
                  <a:pt x="27250" y="82460"/>
                </a:lnTo>
                <a:lnTo>
                  <a:pt x="27260" y="82460"/>
                </a:lnTo>
                <a:lnTo>
                  <a:pt x="27260" y="82450"/>
                </a:lnTo>
                <a:lnTo>
                  <a:pt x="27250" y="82450"/>
                </a:lnTo>
                <a:lnTo>
                  <a:pt x="27250" y="82440"/>
                </a:lnTo>
                <a:lnTo>
                  <a:pt x="27260" y="82440"/>
                </a:lnTo>
                <a:lnTo>
                  <a:pt x="27260" y="82430"/>
                </a:lnTo>
                <a:lnTo>
                  <a:pt x="27270" y="82430"/>
                </a:lnTo>
                <a:lnTo>
                  <a:pt x="27260" y="82430"/>
                </a:lnTo>
                <a:lnTo>
                  <a:pt x="27260" y="82420"/>
                </a:lnTo>
                <a:lnTo>
                  <a:pt x="27270" y="82420"/>
                </a:lnTo>
                <a:lnTo>
                  <a:pt x="27270" y="82410"/>
                </a:lnTo>
                <a:lnTo>
                  <a:pt x="27280" y="82410"/>
                </a:lnTo>
                <a:lnTo>
                  <a:pt x="27280" y="82400"/>
                </a:lnTo>
                <a:lnTo>
                  <a:pt x="27280" y="82390"/>
                </a:lnTo>
                <a:lnTo>
                  <a:pt x="27290" y="82390"/>
                </a:lnTo>
                <a:lnTo>
                  <a:pt x="27280" y="82390"/>
                </a:lnTo>
                <a:lnTo>
                  <a:pt x="27280" y="82380"/>
                </a:lnTo>
                <a:lnTo>
                  <a:pt x="27290" y="82380"/>
                </a:lnTo>
                <a:lnTo>
                  <a:pt x="27290" y="82370"/>
                </a:lnTo>
                <a:lnTo>
                  <a:pt x="27280" y="82370"/>
                </a:lnTo>
                <a:lnTo>
                  <a:pt x="27280" y="82360"/>
                </a:lnTo>
                <a:lnTo>
                  <a:pt x="27270" y="82360"/>
                </a:lnTo>
                <a:lnTo>
                  <a:pt x="27260" y="82360"/>
                </a:lnTo>
                <a:lnTo>
                  <a:pt x="27260" y="82350"/>
                </a:lnTo>
                <a:lnTo>
                  <a:pt x="27250" y="82350"/>
                </a:lnTo>
                <a:lnTo>
                  <a:pt x="27250" y="82340"/>
                </a:lnTo>
                <a:lnTo>
                  <a:pt x="27260" y="82340"/>
                </a:lnTo>
                <a:lnTo>
                  <a:pt x="27260" y="82330"/>
                </a:lnTo>
                <a:lnTo>
                  <a:pt x="27260" y="82320"/>
                </a:lnTo>
                <a:lnTo>
                  <a:pt x="27250" y="82320"/>
                </a:lnTo>
                <a:lnTo>
                  <a:pt x="27240" y="82320"/>
                </a:lnTo>
                <a:lnTo>
                  <a:pt x="27230" y="82320"/>
                </a:lnTo>
                <a:lnTo>
                  <a:pt x="27220" y="82320"/>
                </a:lnTo>
                <a:lnTo>
                  <a:pt x="27220" y="82310"/>
                </a:lnTo>
                <a:lnTo>
                  <a:pt x="27230" y="82300"/>
                </a:lnTo>
                <a:lnTo>
                  <a:pt x="27240" y="82290"/>
                </a:lnTo>
                <a:lnTo>
                  <a:pt x="27240" y="82280"/>
                </a:lnTo>
                <a:lnTo>
                  <a:pt x="27230" y="82280"/>
                </a:lnTo>
                <a:lnTo>
                  <a:pt x="27230" y="82270"/>
                </a:lnTo>
                <a:lnTo>
                  <a:pt x="27240" y="82270"/>
                </a:lnTo>
                <a:lnTo>
                  <a:pt x="27230" y="82270"/>
                </a:lnTo>
                <a:lnTo>
                  <a:pt x="27240" y="82270"/>
                </a:lnTo>
                <a:lnTo>
                  <a:pt x="27240" y="82260"/>
                </a:lnTo>
                <a:lnTo>
                  <a:pt x="27230" y="82260"/>
                </a:lnTo>
                <a:lnTo>
                  <a:pt x="27230" y="82250"/>
                </a:lnTo>
                <a:lnTo>
                  <a:pt x="27230" y="82240"/>
                </a:lnTo>
                <a:lnTo>
                  <a:pt x="27230" y="82230"/>
                </a:lnTo>
                <a:lnTo>
                  <a:pt x="27220" y="82230"/>
                </a:lnTo>
                <a:lnTo>
                  <a:pt x="27220" y="82220"/>
                </a:lnTo>
                <a:lnTo>
                  <a:pt x="27220" y="82210"/>
                </a:lnTo>
                <a:lnTo>
                  <a:pt x="27210" y="82210"/>
                </a:lnTo>
                <a:lnTo>
                  <a:pt x="27210" y="82200"/>
                </a:lnTo>
                <a:lnTo>
                  <a:pt x="27200" y="82200"/>
                </a:lnTo>
                <a:lnTo>
                  <a:pt x="27200" y="82190"/>
                </a:lnTo>
                <a:lnTo>
                  <a:pt x="27190" y="82190"/>
                </a:lnTo>
                <a:lnTo>
                  <a:pt x="27190" y="82200"/>
                </a:lnTo>
                <a:lnTo>
                  <a:pt x="27180" y="82200"/>
                </a:lnTo>
                <a:lnTo>
                  <a:pt x="27180" y="82190"/>
                </a:lnTo>
                <a:lnTo>
                  <a:pt x="27170" y="82190"/>
                </a:lnTo>
                <a:lnTo>
                  <a:pt x="27170" y="82180"/>
                </a:lnTo>
                <a:lnTo>
                  <a:pt x="27170" y="82170"/>
                </a:lnTo>
                <a:lnTo>
                  <a:pt x="27160" y="82170"/>
                </a:lnTo>
                <a:lnTo>
                  <a:pt x="27160" y="82160"/>
                </a:lnTo>
                <a:lnTo>
                  <a:pt x="27150" y="82160"/>
                </a:lnTo>
                <a:lnTo>
                  <a:pt x="27140" y="82160"/>
                </a:lnTo>
                <a:lnTo>
                  <a:pt x="27140" y="82150"/>
                </a:lnTo>
                <a:lnTo>
                  <a:pt x="27130" y="82150"/>
                </a:lnTo>
                <a:lnTo>
                  <a:pt x="27130" y="82140"/>
                </a:lnTo>
                <a:lnTo>
                  <a:pt x="27120" y="82140"/>
                </a:lnTo>
                <a:lnTo>
                  <a:pt x="27120" y="82130"/>
                </a:lnTo>
                <a:lnTo>
                  <a:pt x="27110" y="82130"/>
                </a:lnTo>
                <a:lnTo>
                  <a:pt x="27100" y="82130"/>
                </a:lnTo>
                <a:lnTo>
                  <a:pt x="27110" y="82130"/>
                </a:lnTo>
                <a:lnTo>
                  <a:pt x="27110" y="82120"/>
                </a:lnTo>
                <a:lnTo>
                  <a:pt x="27110" y="82110"/>
                </a:lnTo>
                <a:lnTo>
                  <a:pt x="27120" y="82110"/>
                </a:lnTo>
                <a:lnTo>
                  <a:pt x="27120" y="82100"/>
                </a:lnTo>
                <a:lnTo>
                  <a:pt x="27110" y="82100"/>
                </a:lnTo>
                <a:lnTo>
                  <a:pt x="27120" y="82100"/>
                </a:lnTo>
                <a:lnTo>
                  <a:pt x="27120" y="82090"/>
                </a:lnTo>
                <a:lnTo>
                  <a:pt x="27110" y="82090"/>
                </a:lnTo>
                <a:lnTo>
                  <a:pt x="27100" y="82090"/>
                </a:lnTo>
                <a:lnTo>
                  <a:pt x="27090" y="82090"/>
                </a:lnTo>
                <a:lnTo>
                  <a:pt x="27080" y="82090"/>
                </a:lnTo>
                <a:lnTo>
                  <a:pt x="27080" y="82100"/>
                </a:lnTo>
                <a:lnTo>
                  <a:pt x="27070" y="82100"/>
                </a:lnTo>
                <a:lnTo>
                  <a:pt x="27070" y="82110"/>
                </a:lnTo>
                <a:lnTo>
                  <a:pt x="27060" y="82110"/>
                </a:lnTo>
                <a:lnTo>
                  <a:pt x="27050" y="82110"/>
                </a:lnTo>
                <a:lnTo>
                  <a:pt x="27040" y="82110"/>
                </a:lnTo>
                <a:lnTo>
                  <a:pt x="27040" y="82100"/>
                </a:lnTo>
                <a:lnTo>
                  <a:pt x="27040" y="82090"/>
                </a:lnTo>
                <a:lnTo>
                  <a:pt x="27030" y="82090"/>
                </a:lnTo>
                <a:lnTo>
                  <a:pt x="27030" y="82080"/>
                </a:lnTo>
                <a:lnTo>
                  <a:pt x="27030" y="82090"/>
                </a:lnTo>
                <a:lnTo>
                  <a:pt x="27020" y="82090"/>
                </a:lnTo>
                <a:lnTo>
                  <a:pt x="27010" y="82090"/>
                </a:lnTo>
                <a:lnTo>
                  <a:pt x="27010" y="82080"/>
                </a:lnTo>
                <a:lnTo>
                  <a:pt x="27000" y="82080"/>
                </a:lnTo>
                <a:lnTo>
                  <a:pt x="26990" y="82080"/>
                </a:lnTo>
                <a:lnTo>
                  <a:pt x="26990" y="82070"/>
                </a:lnTo>
                <a:lnTo>
                  <a:pt x="26980" y="82070"/>
                </a:lnTo>
                <a:lnTo>
                  <a:pt x="26970" y="82070"/>
                </a:lnTo>
                <a:lnTo>
                  <a:pt x="26960" y="82070"/>
                </a:lnTo>
                <a:lnTo>
                  <a:pt x="26970" y="82070"/>
                </a:lnTo>
                <a:lnTo>
                  <a:pt x="26970" y="82080"/>
                </a:lnTo>
                <a:lnTo>
                  <a:pt x="26970" y="82090"/>
                </a:lnTo>
                <a:lnTo>
                  <a:pt x="26970" y="82100"/>
                </a:lnTo>
                <a:lnTo>
                  <a:pt x="26960" y="82100"/>
                </a:lnTo>
                <a:lnTo>
                  <a:pt x="26950" y="82100"/>
                </a:lnTo>
                <a:lnTo>
                  <a:pt x="26940" y="82100"/>
                </a:lnTo>
                <a:lnTo>
                  <a:pt x="26940" y="82090"/>
                </a:lnTo>
                <a:lnTo>
                  <a:pt x="26940" y="82080"/>
                </a:lnTo>
                <a:lnTo>
                  <a:pt x="26940" y="82070"/>
                </a:lnTo>
                <a:lnTo>
                  <a:pt x="26940" y="82060"/>
                </a:lnTo>
                <a:lnTo>
                  <a:pt x="26940" y="82050"/>
                </a:lnTo>
                <a:lnTo>
                  <a:pt x="26950" y="82050"/>
                </a:lnTo>
                <a:lnTo>
                  <a:pt x="26950" y="82040"/>
                </a:lnTo>
                <a:lnTo>
                  <a:pt x="26960" y="82030"/>
                </a:lnTo>
                <a:lnTo>
                  <a:pt x="26950" y="82030"/>
                </a:lnTo>
                <a:lnTo>
                  <a:pt x="26950" y="82020"/>
                </a:lnTo>
                <a:lnTo>
                  <a:pt x="26940" y="82020"/>
                </a:lnTo>
                <a:lnTo>
                  <a:pt x="26940" y="82010"/>
                </a:lnTo>
                <a:lnTo>
                  <a:pt x="26940" y="82000"/>
                </a:lnTo>
                <a:lnTo>
                  <a:pt x="26940" y="81990"/>
                </a:lnTo>
                <a:lnTo>
                  <a:pt x="26930" y="81990"/>
                </a:lnTo>
                <a:lnTo>
                  <a:pt x="26920" y="81990"/>
                </a:lnTo>
                <a:lnTo>
                  <a:pt x="26910" y="81990"/>
                </a:lnTo>
                <a:lnTo>
                  <a:pt x="26910" y="82000"/>
                </a:lnTo>
                <a:lnTo>
                  <a:pt x="26900" y="82000"/>
                </a:lnTo>
                <a:lnTo>
                  <a:pt x="26900" y="81990"/>
                </a:lnTo>
                <a:lnTo>
                  <a:pt x="26910" y="81990"/>
                </a:lnTo>
                <a:lnTo>
                  <a:pt x="26910" y="81980"/>
                </a:lnTo>
                <a:lnTo>
                  <a:pt x="26910" y="81970"/>
                </a:lnTo>
                <a:lnTo>
                  <a:pt x="26910" y="81960"/>
                </a:lnTo>
                <a:lnTo>
                  <a:pt x="26900" y="81960"/>
                </a:lnTo>
                <a:lnTo>
                  <a:pt x="26900" y="81950"/>
                </a:lnTo>
                <a:lnTo>
                  <a:pt x="26890" y="81950"/>
                </a:lnTo>
                <a:lnTo>
                  <a:pt x="26880" y="81950"/>
                </a:lnTo>
                <a:lnTo>
                  <a:pt x="26880" y="81940"/>
                </a:lnTo>
                <a:lnTo>
                  <a:pt x="26870" y="81940"/>
                </a:lnTo>
                <a:lnTo>
                  <a:pt x="26870" y="81930"/>
                </a:lnTo>
                <a:lnTo>
                  <a:pt x="26880" y="81930"/>
                </a:lnTo>
                <a:lnTo>
                  <a:pt x="26870" y="81930"/>
                </a:lnTo>
                <a:lnTo>
                  <a:pt x="26870" y="81920"/>
                </a:lnTo>
                <a:lnTo>
                  <a:pt x="26870" y="81910"/>
                </a:lnTo>
                <a:lnTo>
                  <a:pt x="26860" y="81910"/>
                </a:lnTo>
                <a:lnTo>
                  <a:pt x="26860" y="81900"/>
                </a:lnTo>
                <a:lnTo>
                  <a:pt x="26850" y="81900"/>
                </a:lnTo>
                <a:lnTo>
                  <a:pt x="26840" y="81900"/>
                </a:lnTo>
                <a:lnTo>
                  <a:pt x="26830" y="81910"/>
                </a:lnTo>
                <a:lnTo>
                  <a:pt x="26830" y="81900"/>
                </a:lnTo>
                <a:lnTo>
                  <a:pt x="26820" y="81900"/>
                </a:lnTo>
                <a:lnTo>
                  <a:pt x="26820" y="81890"/>
                </a:lnTo>
                <a:lnTo>
                  <a:pt x="26810" y="81890"/>
                </a:lnTo>
                <a:lnTo>
                  <a:pt x="26800" y="81880"/>
                </a:lnTo>
                <a:lnTo>
                  <a:pt x="26800" y="81890"/>
                </a:lnTo>
                <a:lnTo>
                  <a:pt x="26790" y="81890"/>
                </a:lnTo>
                <a:lnTo>
                  <a:pt x="26790" y="81880"/>
                </a:lnTo>
                <a:lnTo>
                  <a:pt x="26780" y="81880"/>
                </a:lnTo>
                <a:lnTo>
                  <a:pt x="26790" y="81870"/>
                </a:lnTo>
                <a:lnTo>
                  <a:pt x="26790" y="81860"/>
                </a:lnTo>
                <a:lnTo>
                  <a:pt x="26790" y="81850"/>
                </a:lnTo>
                <a:lnTo>
                  <a:pt x="26780" y="81850"/>
                </a:lnTo>
                <a:lnTo>
                  <a:pt x="26780" y="81860"/>
                </a:lnTo>
                <a:lnTo>
                  <a:pt x="26780" y="81870"/>
                </a:lnTo>
                <a:lnTo>
                  <a:pt x="26770" y="81870"/>
                </a:lnTo>
                <a:lnTo>
                  <a:pt x="26770" y="81880"/>
                </a:lnTo>
                <a:lnTo>
                  <a:pt x="26760" y="81880"/>
                </a:lnTo>
                <a:lnTo>
                  <a:pt x="26760" y="81890"/>
                </a:lnTo>
                <a:lnTo>
                  <a:pt x="26750" y="81890"/>
                </a:lnTo>
                <a:lnTo>
                  <a:pt x="26760" y="81890"/>
                </a:lnTo>
                <a:lnTo>
                  <a:pt x="26760" y="81880"/>
                </a:lnTo>
                <a:lnTo>
                  <a:pt x="26760" y="81870"/>
                </a:lnTo>
                <a:lnTo>
                  <a:pt x="26760" y="81860"/>
                </a:lnTo>
                <a:lnTo>
                  <a:pt x="26760" y="81850"/>
                </a:lnTo>
                <a:lnTo>
                  <a:pt x="26760" y="81840"/>
                </a:lnTo>
                <a:lnTo>
                  <a:pt x="26750" y="81840"/>
                </a:lnTo>
                <a:lnTo>
                  <a:pt x="26740" y="81840"/>
                </a:lnTo>
                <a:lnTo>
                  <a:pt x="26730" y="81840"/>
                </a:lnTo>
                <a:lnTo>
                  <a:pt x="26730" y="81850"/>
                </a:lnTo>
                <a:lnTo>
                  <a:pt x="26720" y="81850"/>
                </a:lnTo>
                <a:lnTo>
                  <a:pt x="26710" y="81850"/>
                </a:lnTo>
                <a:lnTo>
                  <a:pt x="26700" y="81850"/>
                </a:lnTo>
                <a:lnTo>
                  <a:pt x="26690" y="81850"/>
                </a:lnTo>
                <a:lnTo>
                  <a:pt x="26680" y="81850"/>
                </a:lnTo>
                <a:lnTo>
                  <a:pt x="26650" y="81830"/>
                </a:lnTo>
                <a:lnTo>
                  <a:pt x="26640" y="81830"/>
                </a:lnTo>
                <a:lnTo>
                  <a:pt x="26630" y="81830"/>
                </a:lnTo>
                <a:lnTo>
                  <a:pt x="26620" y="81830"/>
                </a:lnTo>
                <a:lnTo>
                  <a:pt x="26620" y="81820"/>
                </a:lnTo>
                <a:lnTo>
                  <a:pt x="26610" y="81820"/>
                </a:lnTo>
                <a:lnTo>
                  <a:pt x="26600" y="81820"/>
                </a:lnTo>
                <a:lnTo>
                  <a:pt x="26600" y="81810"/>
                </a:lnTo>
                <a:lnTo>
                  <a:pt x="26590" y="81810"/>
                </a:lnTo>
                <a:lnTo>
                  <a:pt x="26590" y="81800"/>
                </a:lnTo>
                <a:lnTo>
                  <a:pt x="26590" y="81790"/>
                </a:lnTo>
                <a:lnTo>
                  <a:pt x="26580" y="81790"/>
                </a:lnTo>
                <a:lnTo>
                  <a:pt x="26570" y="81790"/>
                </a:lnTo>
                <a:lnTo>
                  <a:pt x="26560" y="81790"/>
                </a:lnTo>
                <a:lnTo>
                  <a:pt x="26550" y="81780"/>
                </a:lnTo>
                <a:lnTo>
                  <a:pt x="26540" y="81780"/>
                </a:lnTo>
                <a:lnTo>
                  <a:pt x="26530" y="81780"/>
                </a:lnTo>
                <a:lnTo>
                  <a:pt x="26520" y="81770"/>
                </a:lnTo>
                <a:lnTo>
                  <a:pt x="26510" y="81770"/>
                </a:lnTo>
                <a:lnTo>
                  <a:pt x="26500" y="81770"/>
                </a:lnTo>
                <a:lnTo>
                  <a:pt x="26500" y="81760"/>
                </a:lnTo>
                <a:lnTo>
                  <a:pt x="26490" y="81760"/>
                </a:lnTo>
                <a:lnTo>
                  <a:pt x="26490" y="81750"/>
                </a:lnTo>
                <a:lnTo>
                  <a:pt x="26480" y="81750"/>
                </a:lnTo>
                <a:lnTo>
                  <a:pt x="26480" y="81760"/>
                </a:lnTo>
                <a:lnTo>
                  <a:pt x="26470" y="81760"/>
                </a:lnTo>
                <a:lnTo>
                  <a:pt x="26460" y="81760"/>
                </a:lnTo>
                <a:lnTo>
                  <a:pt x="26450" y="81770"/>
                </a:lnTo>
                <a:lnTo>
                  <a:pt x="26440" y="81770"/>
                </a:lnTo>
                <a:lnTo>
                  <a:pt x="26430" y="81780"/>
                </a:lnTo>
                <a:lnTo>
                  <a:pt x="26420" y="81770"/>
                </a:lnTo>
                <a:lnTo>
                  <a:pt x="26420" y="81760"/>
                </a:lnTo>
                <a:lnTo>
                  <a:pt x="26410" y="81750"/>
                </a:lnTo>
                <a:lnTo>
                  <a:pt x="26410" y="81740"/>
                </a:lnTo>
                <a:lnTo>
                  <a:pt x="26400" y="81740"/>
                </a:lnTo>
                <a:lnTo>
                  <a:pt x="26390" y="81730"/>
                </a:lnTo>
                <a:lnTo>
                  <a:pt x="26390" y="81720"/>
                </a:lnTo>
                <a:lnTo>
                  <a:pt x="26380" y="81720"/>
                </a:lnTo>
                <a:lnTo>
                  <a:pt x="26380" y="81710"/>
                </a:lnTo>
                <a:lnTo>
                  <a:pt x="26370" y="81710"/>
                </a:lnTo>
                <a:lnTo>
                  <a:pt x="26360" y="81720"/>
                </a:lnTo>
                <a:lnTo>
                  <a:pt x="26350" y="81720"/>
                </a:lnTo>
                <a:lnTo>
                  <a:pt x="26340" y="81720"/>
                </a:lnTo>
                <a:lnTo>
                  <a:pt x="26340" y="81730"/>
                </a:lnTo>
                <a:lnTo>
                  <a:pt x="26330" y="81730"/>
                </a:lnTo>
                <a:lnTo>
                  <a:pt x="26330" y="81740"/>
                </a:lnTo>
                <a:lnTo>
                  <a:pt x="26320" y="81740"/>
                </a:lnTo>
                <a:lnTo>
                  <a:pt x="26310" y="81730"/>
                </a:lnTo>
                <a:lnTo>
                  <a:pt x="26300" y="81730"/>
                </a:lnTo>
                <a:lnTo>
                  <a:pt x="26300" y="81720"/>
                </a:lnTo>
                <a:lnTo>
                  <a:pt x="26300" y="81710"/>
                </a:lnTo>
                <a:lnTo>
                  <a:pt x="26300" y="81700"/>
                </a:lnTo>
                <a:lnTo>
                  <a:pt x="26290" y="81700"/>
                </a:lnTo>
                <a:lnTo>
                  <a:pt x="26280" y="81700"/>
                </a:lnTo>
                <a:lnTo>
                  <a:pt x="26270" y="81700"/>
                </a:lnTo>
                <a:lnTo>
                  <a:pt x="26260" y="81700"/>
                </a:lnTo>
                <a:lnTo>
                  <a:pt x="26260" y="81690"/>
                </a:lnTo>
                <a:lnTo>
                  <a:pt x="26250" y="81690"/>
                </a:lnTo>
                <a:lnTo>
                  <a:pt x="26240" y="81690"/>
                </a:lnTo>
                <a:lnTo>
                  <a:pt x="26240" y="81700"/>
                </a:lnTo>
                <a:lnTo>
                  <a:pt x="26240" y="81710"/>
                </a:lnTo>
                <a:lnTo>
                  <a:pt x="26240" y="81720"/>
                </a:lnTo>
                <a:lnTo>
                  <a:pt x="26230" y="81720"/>
                </a:lnTo>
                <a:lnTo>
                  <a:pt x="26220" y="81730"/>
                </a:lnTo>
                <a:lnTo>
                  <a:pt x="26210" y="81740"/>
                </a:lnTo>
                <a:lnTo>
                  <a:pt x="26200" y="81740"/>
                </a:lnTo>
                <a:lnTo>
                  <a:pt x="26190" y="81740"/>
                </a:lnTo>
                <a:lnTo>
                  <a:pt x="26180" y="81740"/>
                </a:lnTo>
                <a:lnTo>
                  <a:pt x="26170" y="81730"/>
                </a:lnTo>
                <a:lnTo>
                  <a:pt x="26170" y="81720"/>
                </a:lnTo>
                <a:lnTo>
                  <a:pt x="26160" y="81720"/>
                </a:lnTo>
                <a:lnTo>
                  <a:pt x="26150" y="81720"/>
                </a:lnTo>
                <a:lnTo>
                  <a:pt x="26150" y="81710"/>
                </a:lnTo>
                <a:lnTo>
                  <a:pt x="26140" y="81710"/>
                </a:lnTo>
                <a:lnTo>
                  <a:pt x="26140" y="81700"/>
                </a:lnTo>
                <a:lnTo>
                  <a:pt x="26130" y="81690"/>
                </a:lnTo>
                <a:lnTo>
                  <a:pt x="26120" y="81680"/>
                </a:lnTo>
                <a:lnTo>
                  <a:pt x="26110" y="81670"/>
                </a:lnTo>
                <a:lnTo>
                  <a:pt x="26100" y="81670"/>
                </a:lnTo>
                <a:lnTo>
                  <a:pt x="26090" y="81660"/>
                </a:lnTo>
                <a:lnTo>
                  <a:pt x="26080" y="81660"/>
                </a:lnTo>
                <a:lnTo>
                  <a:pt x="26080" y="81650"/>
                </a:lnTo>
                <a:lnTo>
                  <a:pt x="26070" y="81650"/>
                </a:lnTo>
                <a:lnTo>
                  <a:pt x="26070" y="81640"/>
                </a:lnTo>
                <a:lnTo>
                  <a:pt x="26060" y="81640"/>
                </a:lnTo>
                <a:lnTo>
                  <a:pt x="26060" y="81630"/>
                </a:lnTo>
                <a:lnTo>
                  <a:pt x="26050" y="81630"/>
                </a:lnTo>
                <a:lnTo>
                  <a:pt x="26040" y="81630"/>
                </a:lnTo>
                <a:lnTo>
                  <a:pt x="26040" y="81640"/>
                </a:lnTo>
                <a:lnTo>
                  <a:pt x="26030" y="81640"/>
                </a:lnTo>
                <a:lnTo>
                  <a:pt x="26030" y="81650"/>
                </a:lnTo>
                <a:lnTo>
                  <a:pt x="26020" y="81650"/>
                </a:lnTo>
                <a:lnTo>
                  <a:pt x="26010" y="81650"/>
                </a:lnTo>
                <a:lnTo>
                  <a:pt x="26000" y="81650"/>
                </a:lnTo>
                <a:lnTo>
                  <a:pt x="26000" y="81640"/>
                </a:lnTo>
                <a:lnTo>
                  <a:pt x="25990" y="81640"/>
                </a:lnTo>
                <a:lnTo>
                  <a:pt x="25990" y="81630"/>
                </a:lnTo>
                <a:lnTo>
                  <a:pt x="25990" y="81620"/>
                </a:lnTo>
                <a:lnTo>
                  <a:pt x="25980" y="81620"/>
                </a:lnTo>
                <a:lnTo>
                  <a:pt x="25980" y="81610"/>
                </a:lnTo>
                <a:lnTo>
                  <a:pt x="25980" y="81600"/>
                </a:lnTo>
                <a:lnTo>
                  <a:pt x="25970" y="81600"/>
                </a:lnTo>
                <a:lnTo>
                  <a:pt x="25970" y="81590"/>
                </a:lnTo>
                <a:lnTo>
                  <a:pt x="25980" y="81590"/>
                </a:lnTo>
                <a:lnTo>
                  <a:pt x="25990" y="81590"/>
                </a:lnTo>
                <a:lnTo>
                  <a:pt x="25990" y="81580"/>
                </a:lnTo>
                <a:lnTo>
                  <a:pt x="25990" y="81590"/>
                </a:lnTo>
                <a:lnTo>
                  <a:pt x="25990" y="81580"/>
                </a:lnTo>
                <a:lnTo>
                  <a:pt x="26000" y="81570"/>
                </a:lnTo>
                <a:lnTo>
                  <a:pt x="26000" y="81540"/>
                </a:lnTo>
                <a:lnTo>
                  <a:pt x="25990" y="81470"/>
                </a:lnTo>
                <a:lnTo>
                  <a:pt x="25990" y="81450"/>
                </a:lnTo>
                <a:lnTo>
                  <a:pt x="25990" y="81420"/>
                </a:lnTo>
                <a:lnTo>
                  <a:pt x="25990" y="81370"/>
                </a:lnTo>
                <a:lnTo>
                  <a:pt x="25990" y="81330"/>
                </a:lnTo>
                <a:lnTo>
                  <a:pt x="25990" y="81320"/>
                </a:lnTo>
                <a:lnTo>
                  <a:pt x="25980" y="81290"/>
                </a:lnTo>
                <a:lnTo>
                  <a:pt x="25970" y="81280"/>
                </a:lnTo>
                <a:lnTo>
                  <a:pt x="25930" y="81190"/>
                </a:lnTo>
                <a:lnTo>
                  <a:pt x="25920" y="81170"/>
                </a:lnTo>
                <a:lnTo>
                  <a:pt x="25890" y="81100"/>
                </a:lnTo>
                <a:lnTo>
                  <a:pt x="25880" y="81060"/>
                </a:lnTo>
                <a:lnTo>
                  <a:pt x="25860" y="81020"/>
                </a:lnTo>
                <a:lnTo>
                  <a:pt x="25880" y="80990"/>
                </a:lnTo>
                <a:lnTo>
                  <a:pt x="25910" y="80950"/>
                </a:lnTo>
                <a:lnTo>
                  <a:pt x="25920" y="80930"/>
                </a:lnTo>
                <a:lnTo>
                  <a:pt x="25940" y="80910"/>
                </a:lnTo>
                <a:lnTo>
                  <a:pt x="25970" y="80870"/>
                </a:lnTo>
                <a:lnTo>
                  <a:pt x="26020" y="80800"/>
                </a:lnTo>
                <a:lnTo>
                  <a:pt x="26030" y="80790"/>
                </a:lnTo>
                <a:lnTo>
                  <a:pt x="26060" y="80750"/>
                </a:lnTo>
                <a:lnTo>
                  <a:pt x="26090" y="80710"/>
                </a:lnTo>
                <a:lnTo>
                  <a:pt x="26100" y="80700"/>
                </a:lnTo>
                <a:lnTo>
                  <a:pt x="26120" y="80680"/>
                </a:lnTo>
                <a:lnTo>
                  <a:pt x="26130" y="80670"/>
                </a:lnTo>
                <a:lnTo>
                  <a:pt x="26130" y="80660"/>
                </a:lnTo>
                <a:lnTo>
                  <a:pt x="26130" y="80630"/>
                </a:lnTo>
                <a:lnTo>
                  <a:pt x="26140" y="80620"/>
                </a:lnTo>
                <a:lnTo>
                  <a:pt x="26150" y="80570"/>
                </a:lnTo>
                <a:lnTo>
                  <a:pt x="26150" y="80530"/>
                </a:lnTo>
                <a:lnTo>
                  <a:pt x="26160" y="80510"/>
                </a:lnTo>
                <a:lnTo>
                  <a:pt x="26190" y="80480"/>
                </a:lnTo>
                <a:lnTo>
                  <a:pt x="26270" y="80400"/>
                </a:lnTo>
                <a:lnTo>
                  <a:pt x="26290" y="80380"/>
                </a:lnTo>
                <a:lnTo>
                  <a:pt x="26310" y="80350"/>
                </a:lnTo>
                <a:lnTo>
                  <a:pt x="26360" y="80310"/>
                </a:lnTo>
                <a:lnTo>
                  <a:pt x="26410" y="80250"/>
                </a:lnTo>
                <a:lnTo>
                  <a:pt x="26510" y="80150"/>
                </a:lnTo>
                <a:lnTo>
                  <a:pt x="26520" y="80130"/>
                </a:lnTo>
                <a:lnTo>
                  <a:pt x="26540" y="80110"/>
                </a:lnTo>
                <a:lnTo>
                  <a:pt x="26530" y="80110"/>
                </a:lnTo>
                <a:lnTo>
                  <a:pt x="26490" y="80110"/>
                </a:lnTo>
                <a:lnTo>
                  <a:pt x="26450" y="80110"/>
                </a:lnTo>
                <a:lnTo>
                  <a:pt x="26430" y="80110"/>
                </a:lnTo>
                <a:lnTo>
                  <a:pt x="26390" y="80120"/>
                </a:lnTo>
                <a:lnTo>
                  <a:pt x="26320" y="80120"/>
                </a:lnTo>
                <a:lnTo>
                  <a:pt x="26230" y="80110"/>
                </a:lnTo>
                <a:lnTo>
                  <a:pt x="26200" y="80110"/>
                </a:lnTo>
                <a:lnTo>
                  <a:pt x="26120" y="80110"/>
                </a:lnTo>
                <a:lnTo>
                  <a:pt x="26060" y="80110"/>
                </a:lnTo>
                <a:lnTo>
                  <a:pt x="26020" y="80100"/>
                </a:lnTo>
                <a:lnTo>
                  <a:pt x="25980" y="80100"/>
                </a:lnTo>
                <a:lnTo>
                  <a:pt x="25950" y="80100"/>
                </a:lnTo>
                <a:lnTo>
                  <a:pt x="25930" y="80100"/>
                </a:lnTo>
                <a:lnTo>
                  <a:pt x="25920" y="80100"/>
                </a:lnTo>
                <a:lnTo>
                  <a:pt x="25930" y="80070"/>
                </a:lnTo>
                <a:lnTo>
                  <a:pt x="25940" y="80060"/>
                </a:lnTo>
                <a:lnTo>
                  <a:pt x="25940" y="80050"/>
                </a:lnTo>
                <a:lnTo>
                  <a:pt x="25950" y="80040"/>
                </a:lnTo>
                <a:lnTo>
                  <a:pt x="25970" y="80020"/>
                </a:lnTo>
                <a:lnTo>
                  <a:pt x="25980" y="80010"/>
                </a:lnTo>
                <a:lnTo>
                  <a:pt x="25990" y="80000"/>
                </a:lnTo>
                <a:lnTo>
                  <a:pt x="25990" y="79990"/>
                </a:lnTo>
                <a:lnTo>
                  <a:pt x="25990" y="79980"/>
                </a:lnTo>
                <a:lnTo>
                  <a:pt x="25980" y="79970"/>
                </a:lnTo>
                <a:lnTo>
                  <a:pt x="25980" y="79960"/>
                </a:lnTo>
                <a:lnTo>
                  <a:pt x="25990" y="79950"/>
                </a:lnTo>
                <a:lnTo>
                  <a:pt x="25990" y="79940"/>
                </a:lnTo>
                <a:lnTo>
                  <a:pt x="26000" y="79940"/>
                </a:lnTo>
                <a:lnTo>
                  <a:pt x="26010" y="79930"/>
                </a:lnTo>
                <a:lnTo>
                  <a:pt x="26030" y="79920"/>
                </a:lnTo>
                <a:lnTo>
                  <a:pt x="26030" y="79910"/>
                </a:lnTo>
                <a:lnTo>
                  <a:pt x="26040" y="79890"/>
                </a:lnTo>
                <a:lnTo>
                  <a:pt x="26060" y="79870"/>
                </a:lnTo>
                <a:lnTo>
                  <a:pt x="26070" y="79850"/>
                </a:lnTo>
                <a:lnTo>
                  <a:pt x="26090" y="79840"/>
                </a:lnTo>
                <a:lnTo>
                  <a:pt x="26110" y="79830"/>
                </a:lnTo>
                <a:lnTo>
                  <a:pt x="26090" y="79820"/>
                </a:lnTo>
                <a:lnTo>
                  <a:pt x="26080" y="79820"/>
                </a:lnTo>
                <a:lnTo>
                  <a:pt x="26070" y="79810"/>
                </a:lnTo>
                <a:lnTo>
                  <a:pt x="26050" y="79800"/>
                </a:lnTo>
                <a:lnTo>
                  <a:pt x="26020" y="79780"/>
                </a:lnTo>
                <a:lnTo>
                  <a:pt x="26010" y="79770"/>
                </a:lnTo>
                <a:lnTo>
                  <a:pt x="25850" y="79630"/>
                </a:lnTo>
                <a:lnTo>
                  <a:pt x="25840" y="79610"/>
                </a:lnTo>
                <a:lnTo>
                  <a:pt x="25830" y="79600"/>
                </a:lnTo>
                <a:lnTo>
                  <a:pt x="25820" y="79600"/>
                </a:lnTo>
                <a:lnTo>
                  <a:pt x="25820" y="79590"/>
                </a:lnTo>
                <a:lnTo>
                  <a:pt x="25760" y="79540"/>
                </a:lnTo>
                <a:lnTo>
                  <a:pt x="25710" y="79490"/>
                </a:lnTo>
                <a:lnTo>
                  <a:pt x="25590" y="79380"/>
                </a:lnTo>
                <a:lnTo>
                  <a:pt x="25570" y="79350"/>
                </a:lnTo>
                <a:lnTo>
                  <a:pt x="25550" y="79340"/>
                </a:lnTo>
                <a:lnTo>
                  <a:pt x="25540" y="79330"/>
                </a:lnTo>
                <a:lnTo>
                  <a:pt x="25530" y="79320"/>
                </a:lnTo>
                <a:lnTo>
                  <a:pt x="25480" y="79270"/>
                </a:lnTo>
                <a:lnTo>
                  <a:pt x="25470" y="79260"/>
                </a:lnTo>
                <a:lnTo>
                  <a:pt x="25430" y="79220"/>
                </a:lnTo>
                <a:lnTo>
                  <a:pt x="25420" y="79210"/>
                </a:lnTo>
                <a:lnTo>
                  <a:pt x="25410" y="79200"/>
                </a:lnTo>
                <a:lnTo>
                  <a:pt x="25400" y="79190"/>
                </a:lnTo>
                <a:lnTo>
                  <a:pt x="25390" y="79180"/>
                </a:lnTo>
                <a:lnTo>
                  <a:pt x="25380" y="79180"/>
                </a:lnTo>
                <a:lnTo>
                  <a:pt x="25370" y="79160"/>
                </a:lnTo>
                <a:lnTo>
                  <a:pt x="25340" y="79140"/>
                </a:lnTo>
                <a:lnTo>
                  <a:pt x="25330" y="79130"/>
                </a:lnTo>
                <a:lnTo>
                  <a:pt x="25310" y="79110"/>
                </a:lnTo>
                <a:lnTo>
                  <a:pt x="25300" y="79100"/>
                </a:lnTo>
                <a:lnTo>
                  <a:pt x="25290" y="79090"/>
                </a:lnTo>
                <a:lnTo>
                  <a:pt x="25270" y="79070"/>
                </a:lnTo>
                <a:lnTo>
                  <a:pt x="25240" y="79040"/>
                </a:lnTo>
                <a:lnTo>
                  <a:pt x="25210" y="79010"/>
                </a:lnTo>
                <a:lnTo>
                  <a:pt x="25190" y="79000"/>
                </a:lnTo>
                <a:lnTo>
                  <a:pt x="25180" y="79000"/>
                </a:lnTo>
                <a:lnTo>
                  <a:pt x="25160" y="78990"/>
                </a:lnTo>
                <a:lnTo>
                  <a:pt x="25150" y="78990"/>
                </a:lnTo>
                <a:lnTo>
                  <a:pt x="25140" y="78980"/>
                </a:lnTo>
                <a:lnTo>
                  <a:pt x="25130" y="78980"/>
                </a:lnTo>
                <a:lnTo>
                  <a:pt x="25130" y="78970"/>
                </a:lnTo>
                <a:lnTo>
                  <a:pt x="25120" y="78970"/>
                </a:lnTo>
                <a:lnTo>
                  <a:pt x="25120" y="78960"/>
                </a:lnTo>
                <a:lnTo>
                  <a:pt x="25120" y="78950"/>
                </a:lnTo>
                <a:lnTo>
                  <a:pt x="25120" y="78940"/>
                </a:lnTo>
                <a:lnTo>
                  <a:pt x="25120" y="78930"/>
                </a:lnTo>
                <a:lnTo>
                  <a:pt x="25120" y="78920"/>
                </a:lnTo>
                <a:lnTo>
                  <a:pt x="25120" y="78910"/>
                </a:lnTo>
                <a:lnTo>
                  <a:pt x="25120" y="78900"/>
                </a:lnTo>
                <a:lnTo>
                  <a:pt x="25110" y="78900"/>
                </a:lnTo>
                <a:lnTo>
                  <a:pt x="25100" y="78890"/>
                </a:lnTo>
                <a:lnTo>
                  <a:pt x="25090" y="78890"/>
                </a:lnTo>
                <a:lnTo>
                  <a:pt x="25080" y="78890"/>
                </a:lnTo>
                <a:lnTo>
                  <a:pt x="25070" y="78890"/>
                </a:lnTo>
                <a:lnTo>
                  <a:pt x="25060" y="78890"/>
                </a:lnTo>
                <a:lnTo>
                  <a:pt x="25050" y="78890"/>
                </a:lnTo>
                <a:lnTo>
                  <a:pt x="25040" y="78900"/>
                </a:lnTo>
                <a:lnTo>
                  <a:pt x="25030" y="78900"/>
                </a:lnTo>
                <a:lnTo>
                  <a:pt x="25020" y="78900"/>
                </a:lnTo>
                <a:lnTo>
                  <a:pt x="25010" y="78900"/>
                </a:lnTo>
                <a:lnTo>
                  <a:pt x="25000" y="78900"/>
                </a:lnTo>
                <a:lnTo>
                  <a:pt x="24990" y="78900"/>
                </a:lnTo>
                <a:lnTo>
                  <a:pt x="24990" y="78890"/>
                </a:lnTo>
                <a:lnTo>
                  <a:pt x="24980" y="78890"/>
                </a:lnTo>
                <a:lnTo>
                  <a:pt x="24970" y="78890"/>
                </a:lnTo>
                <a:lnTo>
                  <a:pt x="24960" y="78890"/>
                </a:lnTo>
                <a:lnTo>
                  <a:pt x="24960" y="78880"/>
                </a:lnTo>
                <a:lnTo>
                  <a:pt x="24950" y="78880"/>
                </a:lnTo>
                <a:lnTo>
                  <a:pt x="24950" y="78890"/>
                </a:lnTo>
                <a:lnTo>
                  <a:pt x="24940" y="78890"/>
                </a:lnTo>
                <a:lnTo>
                  <a:pt x="24930" y="78900"/>
                </a:lnTo>
                <a:lnTo>
                  <a:pt x="24920" y="78900"/>
                </a:lnTo>
                <a:lnTo>
                  <a:pt x="24910" y="78900"/>
                </a:lnTo>
                <a:lnTo>
                  <a:pt x="24910" y="78910"/>
                </a:lnTo>
                <a:lnTo>
                  <a:pt x="24900" y="78910"/>
                </a:lnTo>
                <a:lnTo>
                  <a:pt x="24890" y="78910"/>
                </a:lnTo>
                <a:lnTo>
                  <a:pt x="24880" y="78910"/>
                </a:lnTo>
                <a:lnTo>
                  <a:pt x="24880" y="78900"/>
                </a:lnTo>
                <a:lnTo>
                  <a:pt x="24870" y="78900"/>
                </a:lnTo>
                <a:lnTo>
                  <a:pt x="24860" y="78910"/>
                </a:lnTo>
                <a:lnTo>
                  <a:pt x="24850" y="78910"/>
                </a:lnTo>
                <a:lnTo>
                  <a:pt x="24840" y="78910"/>
                </a:lnTo>
                <a:lnTo>
                  <a:pt x="24830" y="78910"/>
                </a:lnTo>
                <a:lnTo>
                  <a:pt x="24810" y="78910"/>
                </a:lnTo>
                <a:lnTo>
                  <a:pt x="24800" y="78920"/>
                </a:lnTo>
                <a:lnTo>
                  <a:pt x="24780" y="78930"/>
                </a:lnTo>
                <a:lnTo>
                  <a:pt x="24780" y="78940"/>
                </a:lnTo>
                <a:lnTo>
                  <a:pt x="24770" y="78940"/>
                </a:lnTo>
                <a:lnTo>
                  <a:pt x="24750" y="78950"/>
                </a:lnTo>
                <a:lnTo>
                  <a:pt x="24740" y="78950"/>
                </a:lnTo>
                <a:lnTo>
                  <a:pt x="24730" y="78970"/>
                </a:lnTo>
                <a:lnTo>
                  <a:pt x="24720" y="78980"/>
                </a:lnTo>
                <a:lnTo>
                  <a:pt x="24710" y="78980"/>
                </a:lnTo>
                <a:lnTo>
                  <a:pt x="24700" y="78980"/>
                </a:lnTo>
                <a:lnTo>
                  <a:pt x="24700" y="78970"/>
                </a:lnTo>
                <a:lnTo>
                  <a:pt x="24700" y="78960"/>
                </a:lnTo>
                <a:lnTo>
                  <a:pt x="24700" y="78950"/>
                </a:lnTo>
                <a:lnTo>
                  <a:pt x="24700" y="78940"/>
                </a:lnTo>
                <a:lnTo>
                  <a:pt x="24690" y="78930"/>
                </a:lnTo>
                <a:lnTo>
                  <a:pt x="24690" y="78920"/>
                </a:lnTo>
                <a:lnTo>
                  <a:pt x="24680" y="78910"/>
                </a:lnTo>
                <a:lnTo>
                  <a:pt x="24680" y="78900"/>
                </a:lnTo>
                <a:lnTo>
                  <a:pt x="24680" y="78890"/>
                </a:lnTo>
                <a:lnTo>
                  <a:pt x="24670" y="78890"/>
                </a:lnTo>
                <a:lnTo>
                  <a:pt x="24670" y="78880"/>
                </a:lnTo>
                <a:lnTo>
                  <a:pt x="24670" y="78870"/>
                </a:lnTo>
                <a:lnTo>
                  <a:pt x="24660" y="78860"/>
                </a:lnTo>
                <a:lnTo>
                  <a:pt x="24650" y="78850"/>
                </a:lnTo>
                <a:lnTo>
                  <a:pt x="24640" y="78840"/>
                </a:lnTo>
                <a:lnTo>
                  <a:pt x="24640" y="78830"/>
                </a:lnTo>
                <a:lnTo>
                  <a:pt x="24630" y="78820"/>
                </a:lnTo>
                <a:lnTo>
                  <a:pt x="24590" y="78800"/>
                </a:lnTo>
                <a:lnTo>
                  <a:pt x="24580" y="78800"/>
                </a:lnTo>
                <a:lnTo>
                  <a:pt x="24560" y="78790"/>
                </a:lnTo>
                <a:lnTo>
                  <a:pt x="24500" y="78780"/>
                </a:lnTo>
                <a:lnTo>
                  <a:pt x="24480" y="78780"/>
                </a:lnTo>
                <a:lnTo>
                  <a:pt x="24460" y="78790"/>
                </a:lnTo>
                <a:lnTo>
                  <a:pt x="24460" y="78780"/>
                </a:lnTo>
                <a:lnTo>
                  <a:pt x="24440" y="78780"/>
                </a:lnTo>
                <a:lnTo>
                  <a:pt x="24410" y="78760"/>
                </a:lnTo>
                <a:lnTo>
                  <a:pt x="24400" y="78750"/>
                </a:lnTo>
                <a:lnTo>
                  <a:pt x="24380" y="78720"/>
                </a:lnTo>
                <a:lnTo>
                  <a:pt x="24370" y="78720"/>
                </a:lnTo>
                <a:lnTo>
                  <a:pt x="24360" y="78710"/>
                </a:lnTo>
                <a:lnTo>
                  <a:pt x="24330" y="78640"/>
                </a:lnTo>
                <a:lnTo>
                  <a:pt x="24300" y="78570"/>
                </a:lnTo>
                <a:lnTo>
                  <a:pt x="24290" y="78560"/>
                </a:lnTo>
                <a:lnTo>
                  <a:pt x="24290" y="78550"/>
                </a:lnTo>
                <a:lnTo>
                  <a:pt x="24290" y="78530"/>
                </a:lnTo>
                <a:lnTo>
                  <a:pt x="24310" y="78520"/>
                </a:lnTo>
                <a:lnTo>
                  <a:pt x="24320" y="78520"/>
                </a:lnTo>
                <a:lnTo>
                  <a:pt x="24340" y="78520"/>
                </a:lnTo>
                <a:lnTo>
                  <a:pt x="24350" y="78520"/>
                </a:lnTo>
                <a:lnTo>
                  <a:pt x="24350" y="78510"/>
                </a:lnTo>
                <a:lnTo>
                  <a:pt x="24360" y="78500"/>
                </a:lnTo>
                <a:lnTo>
                  <a:pt x="24380" y="78510"/>
                </a:lnTo>
                <a:lnTo>
                  <a:pt x="24390" y="78520"/>
                </a:lnTo>
                <a:lnTo>
                  <a:pt x="24400" y="78520"/>
                </a:lnTo>
                <a:lnTo>
                  <a:pt x="24410" y="78520"/>
                </a:lnTo>
                <a:lnTo>
                  <a:pt x="24420" y="78520"/>
                </a:lnTo>
                <a:lnTo>
                  <a:pt x="24440" y="78510"/>
                </a:lnTo>
                <a:lnTo>
                  <a:pt x="24450" y="78500"/>
                </a:lnTo>
                <a:lnTo>
                  <a:pt x="24460" y="78500"/>
                </a:lnTo>
                <a:lnTo>
                  <a:pt x="24470" y="78500"/>
                </a:lnTo>
                <a:lnTo>
                  <a:pt x="24480" y="78500"/>
                </a:lnTo>
                <a:lnTo>
                  <a:pt x="24500" y="78490"/>
                </a:lnTo>
                <a:lnTo>
                  <a:pt x="24510" y="78490"/>
                </a:lnTo>
                <a:lnTo>
                  <a:pt x="24520" y="78500"/>
                </a:lnTo>
                <a:lnTo>
                  <a:pt x="24530" y="78500"/>
                </a:lnTo>
                <a:lnTo>
                  <a:pt x="24530" y="78490"/>
                </a:lnTo>
                <a:lnTo>
                  <a:pt x="24530" y="78480"/>
                </a:lnTo>
                <a:lnTo>
                  <a:pt x="24540" y="78470"/>
                </a:lnTo>
                <a:lnTo>
                  <a:pt x="24540" y="78460"/>
                </a:lnTo>
                <a:lnTo>
                  <a:pt x="24540" y="78450"/>
                </a:lnTo>
                <a:lnTo>
                  <a:pt x="24550" y="78450"/>
                </a:lnTo>
                <a:lnTo>
                  <a:pt x="24550" y="78430"/>
                </a:lnTo>
                <a:lnTo>
                  <a:pt x="24550" y="78410"/>
                </a:lnTo>
                <a:lnTo>
                  <a:pt x="24550" y="78400"/>
                </a:lnTo>
                <a:lnTo>
                  <a:pt x="24550" y="78390"/>
                </a:lnTo>
                <a:lnTo>
                  <a:pt x="24560" y="78380"/>
                </a:lnTo>
                <a:lnTo>
                  <a:pt x="24560" y="78370"/>
                </a:lnTo>
                <a:lnTo>
                  <a:pt x="24560" y="78360"/>
                </a:lnTo>
                <a:lnTo>
                  <a:pt x="24560" y="78350"/>
                </a:lnTo>
                <a:lnTo>
                  <a:pt x="24550" y="78340"/>
                </a:lnTo>
                <a:lnTo>
                  <a:pt x="24550" y="78320"/>
                </a:lnTo>
                <a:lnTo>
                  <a:pt x="24560" y="78320"/>
                </a:lnTo>
                <a:lnTo>
                  <a:pt x="24570" y="78310"/>
                </a:lnTo>
                <a:lnTo>
                  <a:pt x="24570" y="78300"/>
                </a:lnTo>
                <a:lnTo>
                  <a:pt x="24570" y="78280"/>
                </a:lnTo>
                <a:lnTo>
                  <a:pt x="24560" y="78270"/>
                </a:lnTo>
                <a:lnTo>
                  <a:pt x="24550" y="78260"/>
                </a:lnTo>
                <a:lnTo>
                  <a:pt x="24550" y="78250"/>
                </a:lnTo>
                <a:lnTo>
                  <a:pt x="24550" y="78230"/>
                </a:lnTo>
                <a:lnTo>
                  <a:pt x="24550" y="78220"/>
                </a:lnTo>
                <a:lnTo>
                  <a:pt x="24550" y="78210"/>
                </a:lnTo>
                <a:lnTo>
                  <a:pt x="24560" y="78200"/>
                </a:lnTo>
                <a:lnTo>
                  <a:pt x="24560" y="78190"/>
                </a:lnTo>
                <a:lnTo>
                  <a:pt x="24560" y="78180"/>
                </a:lnTo>
                <a:lnTo>
                  <a:pt x="24560" y="78170"/>
                </a:lnTo>
                <a:lnTo>
                  <a:pt x="24530" y="78150"/>
                </a:lnTo>
                <a:lnTo>
                  <a:pt x="24510" y="78140"/>
                </a:lnTo>
                <a:lnTo>
                  <a:pt x="24480" y="78130"/>
                </a:lnTo>
                <a:lnTo>
                  <a:pt x="24440" y="78120"/>
                </a:lnTo>
                <a:lnTo>
                  <a:pt x="24420" y="78120"/>
                </a:lnTo>
                <a:lnTo>
                  <a:pt x="24370" y="78110"/>
                </a:lnTo>
                <a:lnTo>
                  <a:pt x="24360" y="78110"/>
                </a:lnTo>
                <a:lnTo>
                  <a:pt x="24320" y="78100"/>
                </a:lnTo>
                <a:lnTo>
                  <a:pt x="24300" y="78090"/>
                </a:lnTo>
                <a:lnTo>
                  <a:pt x="24300" y="78070"/>
                </a:lnTo>
                <a:lnTo>
                  <a:pt x="24310" y="78060"/>
                </a:lnTo>
                <a:lnTo>
                  <a:pt x="24310" y="78040"/>
                </a:lnTo>
                <a:lnTo>
                  <a:pt x="24310" y="77990"/>
                </a:lnTo>
                <a:lnTo>
                  <a:pt x="24300" y="77970"/>
                </a:lnTo>
                <a:lnTo>
                  <a:pt x="24300" y="77940"/>
                </a:lnTo>
                <a:lnTo>
                  <a:pt x="24290" y="77910"/>
                </a:lnTo>
                <a:lnTo>
                  <a:pt x="24290" y="77900"/>
                </a:lnTo>
                <a:lnTo>
                  <a:pt x="24290" y="77880"/>
                </a:lnTo>
                <a:lnTo>
                  <a:pt x="24290" y="77870"/>
                </a:lnTo>
                <a:lnTo>
                  <a:pt x="24290" y="77860"/>
                </a:lnTo>
                <a:lnTo>
                  <a:pt x="24290" y="77850"/>
                </a:lnTo>
                <a:lnTo>
                  <a:pt x="24300" y="77830"/>
                </a:lnTo>
                <a:lnTo>
                  <a:pt x="24290" y="77820"/>
                </a:lnTo>
                <a:lnTo>
                  <a:pt x="24290" y="77800"/>
                </a:lnTo>
                <a:lnTo>
                  <a:pt x="24280" y="77780"/>
                </a:lnTo>
                <a:lnTo>
                  <a:pt x="24290" y="77760"/>
                </a:lnTo>
                <a:lnTo>
                  <a:pt x="24290" y="77750"/>
                </a:lnTo>
                <a:lnTo>
                  <a:pt x="24290" y="77720"/>
                </a:lnTo>
                <a:lnTo>
                  <a:pt x="24290" y="77690"/>
                </a:lnTo>
                <a:lnTo>
                  <a:pt x="24290" y="77650"/>
                </a:lnTo>
                <a:lnTo>
                  <a:pt x="24290" y="77640"/>
                </a:lnTo>
                <a:lnTo>
                  <a:pt x="24280" y="77630"/>
                </a:lnTo>
                <a:lnTo>
                  <a:pt x="24270" y="77610"/>
                </a:lnTo>
                <a:lnTo>
                  <a:pt x="24270" y="77600"/>
                </a:lnTo>
                <a:lnTo>
                  <a:pt x="24260" y="77580"/>
                </a:lnTo>
                <a:lnTo>
                  <a:pt x="24260" y="77570"/>
                </a:lnTo>
                <a:lnTo>
                  <a:pt x="24250" y="77550"/>
                </a:lnTo>
                <a:lnTo>
                  <a:pt x="24250" y="77540"/>
                </a:lnTo>
                <a:lnTo>
                  <a:pt x="24240" y="77530"/>
                </a:lnTo>
                <a:lnTo>
                  <a:pt x="24230" y="77500"/>
                </a:lnTo>
                <a:lnTo>
                  <a:pt x="24220" y="77490"/>
                </a:lnTo>
                <a:lnTo>
                  <a:pt x="24220" y="77480"/>
                </a:lnTo>
                <a:lnTo>
                  <a:pt x="24200" y="77460"/>
                </a:lnTo>
                <a:lnTo>
                  <a:pt x="24190" y="77450"/>
                </a:lnTo>
                <a:lnTo>
                  <a:pt x="24180" y="77440"/>
                </a:lnTo>
                <a:lnTo>
                  <a:pt x="24150" y="77430"/>
                </a:lnTo>
                <a:lnTo>
                  <a:pt x="24110" y="77410"/>
                </a:lnTo>
                <a:lnTo>
                  <a:pt x="24080" y="77390"/>
                </a:lnTo>
                <a:lnTo>
                  <a:pt x="24070" y="77380"/>
                </a:lnTo>
                <a:lnTo>
                  <a:pt x="24060" y="77380"/>
                </a:lnTo>
                <a:lnTo>
                  <a:pt x="24050" y="77360"/>
                </a:lnTo>
                <a:lnTo>
                  <a:pt x="24040" y="77360"/>
                </a:lnTo>
                <a:lnTo>
                  <a:pt x="24040" y="77350"/>
                </a:lnTo>
                <a:lnTo>
                  <a:pt x="24040" y="77340"/>
                </a:lnTo>
                <a:lnTo>
                  <a:pt x="24030" y="77320"/>
                </a:lnTo>
                <a:lnTo>
                  <a:pt x="24030" y="77310"/>
                </a:lnTo>
                <a:lnTo>
                  <a:pt x="24030" y="77300"/>
                </a:lnTo>
                <a:lnTo>
                  <a:pt x="24020" y="77290"/>
                </a:lnTo>
                <a:lnTo>
                  <a:pt x="24020" y="77270"/>
                </a:lnTo>
                <a:lnTo>
                  <a:pt x="24020" y="77260"/>
                </a:lnTo>
                <a:lnTo>
                  <a:pt x="24020" y="77250"/>
                </a:lnTo>
                <a:lnTo>
                  <a:pt x="24010" y="77240"/>
                </a:lnTo>
                <a:lnTo>
                  <a:pt x="24020" y="77230"/>
                </a:lnTo>
                <a:lnTo>
                  <a:pt x="24020" y="77220"/>
                </a:lnTo>
                <a:lnTo>
                  <a:pt x="23980" y="77220"/>
                </a:lnTo>
                <a:lnTo>
                  <a:pt x="23920" y="77190"/>
                </a:lnTo>
                <a:lnTo>
                  <a:pt x="23870" y="77160"/>
                </a:lnTo>
                <a:lnTo>
                  <a:pt x="23840" y="77160"/>
                </a:lnTo>
                <a:lnTo>
                  <a:pt x="23780" y="77160"/>
                </a:lnTo>
                <a:lnTo>
                  <a:pt x="23750" y="77160"/>
                </a:lnTo>
                <a:lnTo>
                  <a:pt x="23730" y="77150"/>
                </a:lnTo>
                <a:lnTo>
                  <a:pt x="23720" y="77130"/>
                </a:lnTo>
                <a:lnTo>
                  <a:pt x="23720" y="77120"/>
                </a:lnTo>
                <a:lnTo>
                  <a:pt x="23710" y="77100"/>
                </a:lnTo>
                <a:lnTo>
                  <a:pt x="23700" y="77030"/>
                </a:lnTo>
                <a:lnTo>
                  <a:pt x="23690" y="77020"/>
                </a:lnTo>
                <a:lnTo>
                  <a:pt x="23690" y="77010"/>
                </a:lnTo>
                <a:lnTo>
                  <a:pt x="23690" y="76990"/>
                </a:lnTo>
                <a:lnTo>
                  <a:pt x="23680" y="76980"/>
                </a:lnTo>
                <a:lnTo>
                  <a:pt x="23660" y="76940"/>
                </a:lnTo>
                <a:lnTo>
                  <a:pt x="23650" y="76930"/>
                </a:lnTo>
                <a:lnTo>
                  <a:pt x="23630" y="76910"/>
                </a:lnTo>
                <a:lnTo>
                  <a:pt x="23580" y="76880"/>
                </a:lnTo>
                <a:lnTo>
                  <a:pt x="23570" y="76870"/>
                </a:lnTo>
                <a:lnTo>
                  <a:pt x="23560" y="76860"/>
                </a:lnTo>
                <a:lnTo>
                  <a:pt x="23430" y="76800"/>
                </a:lnTo>
                <a:lnTo>
                  <a:pt x="23420" y="76800"/>
                </a:lnTo>
                <a:lnTo>
                  <a:pt x="23400" y="76790"/>
                </a:lnTo>
                <a:lnTo>
                  <a:pt x="23390" y="76770"/>
                </a:lnTo>
                <a:lnTo>
                  <a:pt x="23390" y="76760"/>
                </a:lnTo>
                <a:lnTo>
                  <a:pt x="23370" y="76740"/>
                </a:lnTo>
                <a:lnTo>
                  <a:pt x="23360" y="76740"/>
                </a:lnTo>
                <a:lnTo>
                  <a:pt x="23350" y="76740"/>
                </a:lnTo>
                <a:lnTo>
                  <a:pt x="23340" y="76730"/>
                </a:lnTo>
                <a:lnTo>
                  <a:pt x="23330" y="76730"/>
                </a:lnTo>
                <a:lnTo>
                  <a:pt x="23310" y="76720"/>
                </a:lnTo>
                <a:lnTo>
                  <a:pt x="23300" y="76720"/>
                </a:lnTo>
                <a:lnTo>
                  <a:pt x="23280" y="76720"/>
                </a:lnTo>
                <a:lnTo>
                  <a:pt x="23260" y="76710"/>
                </a:lnTo>
                <a:lnTo>
                  <a:pt x="23250" y="76700"/>
                </a:lnTo>
                <a:lnTo>
                  <a:pt x="23240" y="76690"/>
                </a:lnTo>
                <a:lnTo>
                  <a:pt x="23230" y="76680"/>
                </a:lnTo>
                <a:lnTo>
                  <a:pt x="23230" y="76670"/>
                </a:lnTo>
                <a:lnTo>
                  <a:pt x="23220" y="76670"/>
                </a:lnTo>
                <a:lnTo>
                  <a:pt x="23220" y="76650"/>
                </a:lnTo>
                <a:lnTo>
                  <a:pt x="23220" y="76630"/>
                </a:lnTo>
                <a:lnTo>
                  <a:pt x="23210" y="76610"/>
                </a:lnTo>
                <a:lnTo>
                  <a:pt x="23200" y="76590"/>
                </a:lnTo>
                <a:lnTo>
                  <a:pt x="23200" y="76580"/>
                </a:lnTo>
                <a:lnTo>
                  <a:pt x="23210" y="76560"/>
                </a:lnTo>
                <a:lnTo>
                  <a:pt x="23210" y="76550"/>
                </a:lnTo>
                <a:lnTo>
                  <a:pt x="23200" y="76550"/>
                </a:lnTo>
                <a:lnTo>
                  <a:pt x="23210" y="76540"/>
                </a:lnTo>
                <a:lnTo>
                  <a:pt x="23210" y="76530"/>
                </a:lnTo>
                <a:lnTo>
                  <a:pt x="23210" y="76520"/>
                </a:lnTo>
                <a:lnTo>
                  <a:pt x="23220" y="76510"/>
                </a:lnTo>
                <a:lnTo>
                  <a:pt x="23220" y="76500"/>
                </a:lnTo>
                <a:lnTo>
                  <a:pt x="23230" y="76490"/>
                </a:lnTo>
                <a:lnTo>
                  <a:pt x="23230" y="76480"/>
                </a:lnTo>
                <a:lnTo>
                  <a:pt x="23230" y="76450"/>
                </a:lnTo>
                <a:lnTo>
                  <a:pt x="23220" y="76440"/>
                </a:lnTo>
                <a:lnTo>
                  <a:pt x="23230" y="76430"/>
                </a:lnTo>
                <a:lnTo>
                  <a:pt x="23220" y="76420"/>
                </a:lnTo>
                <a:lnTo>
                  <a:pt x="23220" y="76410"/>
                </a:lnTo>
                <a:lnTo>
                  <a:pt x="23210" y="76400"/>
                </a:lnTo>
                <a:lnTo>
                  <a:pt x="23220" y="76390"/>
                </a:lnTo>
                <a:lnTo>
                  <a:pt x="23210" y="76390"/>
                </a:lnTo>
                <a:lnTo>
                  <a:pt x="23200" y="76390"/>
                </a:lnTo>
                <a:lnTo>
                  <a:pt x="23200" y="76380"/>
                </a:lnTo>
                <a:lnTo>
                  <a:pt x="23190" y="76370"/>
                </a:lnTo>
                <a:lnTo>
                  <a:pt x="23200" y="76370"/>
                </a:lnTo>
                <a:lnTo>
                  <a:pt x="23200" y="76360"/>
                </a:lnTo>
                <a:lnTo>
                  <a:pt x="23200" y="76350"/>
                </a:lnTo>
                <a:lnTo>
                  <a:pt x="23210" y="76340"/>
                </a:lnTo>
                <a:lnTo>
                  <a:pt x="23210" y="76330"/>
                </a:lnTo>
                <a:lnTo>
                  <a:pt x="23220" y="76330"/>
                </a:lnTo>
                <a:lnTo>
                  <a:pt x="23230" y="76330"/>
                </a:lnTo>
                <a:lnTo>
                  <a:pt x="23240" y="76330"/>
                </a:lnTo>
                <a:lnTo>
                  <a:pt x="23260" y="76340"/>
                </a:lnTo>
                <a:lnTo>
                  <a:pt x="23270" y="76340"/>
                </a:lnTo>
                <a:lnTo>
                  <a:pt x="23270" y="76330"/>
                </a:lnTo>
                <a:lnTo>
                  <a:pt x="23280" y="76320"/>
                </a:lnTo>
                <a:lnTo>
                  <a:pt x="23280" y="76310"/>
                </a:lnTo>
                <a:lnTo>
                  <a:pt x="23290" y="76300"/>
                </a:lnTo>
                <a:lnTo>
                  <a:pt x="23290" y="76290"/>
                </a:lnTo>
                <a:lnTo>
                  <a:pt x="23310" y="76290"/>
                </a:lnTo>
                <a:lnTo>
                  <a:pt x="23320" y="76280"/>
                </a:lnTo>
                <a:lnTo>
                  <a:pt x="23320" y="76270"/>
                </a:lnTo>
                <a:lnTo>
                  <a:pt x="23320" y="76240"/>
                </a:lnTo>
                <a:lnTo>
                  <a:pt x="23320" y="76220"/>
                </a:lnTo>
                <a:lnTo>
                  <a:pt x="23310" y="76210"/>
                </a:lnTo>
                <a:lnTo>
                  <a:pt x="23310" y="76200"/>
                </a:lnTo>
                <a:lnTo>
                  <a:pt x="23310" y="76190"/>
                </a:lnTo>
                <a:lnTo>
                  <a:pt x="23320" y="76190"/>
                </a:lnTo>
                <a:lnTo>
                  <a:pt x="23330" y="76180"/>
                </a:lnTo>
                <a:lnTo>
                  <a:pt x="23330" y="76170"/>
                </a:lnTo>
                <a:lnTo>
                  <a:pt x="23330" y="76160"/>
                </a:lnTo>
                <a:lnTo>
                  <a:pt x="23330" y="76150"/>
                </a:lnTo>
                <a:lnTo>
                  <a:pt x="23340" y="76150"/>
                </a:lnTo>
                <a:lnTo>
                  <a:pt x="23330" y="76150"/>
                </a:lnTo>
                <a:lnTo>
                  <a:pt x="23320" y="76150"/>
                </a:lnTo>
                <a:lnTo>
                  <a:pt x="23310" y="76140"/>
                </a:lnTo>
                <a:lnTo>
                  <a:pt x="23300" y="76130"/>
                </a:lnTo>
                <a:lnTo>
                  <a:pt x="23300" y="76120"/>
                </a:lnTo>
                <a:lnTo>
                  <a:pt x="23310" y="76080"/>
                </a:lnTo>
                <a:lnTo>
                  <a:pt x="23310" y="76070"/>
                </a:lnTo>
                <a:lnTo>
                  <a:pt x="23320" y="76050"/>
                </a:lnTo>
                <a:lnTo>
                  <a:pt x="23320" y="76040"/>
                </a:lnTo>
                <a:lnTo>
                  <a:pt x="23310" y="76040"/>
                </a:lnTo>
                <a:lnTo>
                  <a:pt x="23310" y="76030"/>
                </a:lnTo>
                <a:lnTo>
                  <a:pt x="23310" y="76020"/>
                </a:lnTo>
                <a:lnTo>
                  <a:pt x="23300" y="76010"/>
                </a:lnTo>
                <a:lnTo>
                  <a:pt x="23310" y="76000"/>
                </a:lnTo>
                <a:lnTo>
                  <a:pt x="23310" y="75990"/>
                </a:lnTo>
                <a:lnTo>
                  <a:pt x="23310" y="75980"/>
                </a:lnTo>
                <a:lnTo>
                  <a:pt x="23310" y="75970"/>
                </a:lnTo>
                <a:lnTo>
                  <a:pt x="23320" y="75970"/>
                </a:lnTo>
                <a:lnTo>
                  <a:pt x="23320" y="75960"/>
                </a:lnTo>
                <a:lnTo>
                  <a:pt x="23330" y="75950"/>
                </a:lnTo>
                <a:lnTo>
                  <a:pt x="23340" y="75940"/>
                </a:lnTo>
                <a:lnTo>
                  <a:pt x="23350" y="75940"/>
                </a:lnTo>
                <a:lnTo>
                  <a:pt x="23360" y="75930"/>
                </a:lnTo>
                <a:lnTo>
                  <a:pt x="23370" y="75920"/>
                </a:lnTo>
                <a:lnTo>
                  <a:pt x="23370" y="75900"/>
                </a:lnTo>
                <a:lnTo>
                  <a:pt x="23380" y="75890"/>
                </a:lnTo>
                <a:lnTo>
                  <a:pt x="23390" y="75860"/>
                </a:lnTo>
                <a:lnTo>
                  <a:pt x="23390" y="75840"/>
                </a:lnTo>
                <a:lnTo>
                  <a:pt x="23400" y="75820"/>
                </a:lnTo>
                <a:lnTo>
                  <a:pt x="23400" y="75810"/>
                </a:lnTo>
                <a:lnTo>
                  <a:pt x="23410" y="75780"/>
                </a:lnTo>
                <a:lnTo>
                  <a:pt x="23420" y="75750"/>
                </a:lnTo>
                <a:lnTo>
                  <a:pt x="23420" y="75730"/>
                </a:lnTo>
                <a:lnTo>
                  <a:pt x="23430" y="75700"/>
                </a:lnTo>
                <a:lnTo>
                  <a:pt x="23420" y="75700"/>
                </a:lnTo>
                <a:lnTo>
                  <a:pt x="23400" y="75710"/>
                </a:lnTo>
                <a:lnTo>
                  <a:pt x="23390" y="75710"/>
                </a:lnTo>
                <a:lnTo>
                  <a:pt x="23390" y="75720"/>
                </a:lnTo>
                <a:lnTo>
                  <a:pt x="23380" y="75730"/>
                </a:lnTo>
                <a:lnTo>
                  <a:pt x="23370" y="75730"/>
                </a:lnTo>
                <a:lnTo>
                  <a:pt x="23370" y="75720"/>
                </a:lnTo>
                <a:lnTo>
                  <a:pt x="23370" y="75710"/>
                </a:lnTo>
                <a:lnTo>
                  <a:pt x="23370" y="75700"/>
                </a:lnTo>
                <a:lnTo>
                  <a:pt x="23360" y="75700"/>
                </a:lnTo>
                <a:lnTo>
                  <a:pt x="23360" y="75690"/>
                </a:lnTo>
                <a:lnTo>
                  <a:pt x="23350" y="75690"/>
                </a:lnTo>
                <a:lnTo>
                  <a:pt x="23340" y="75680"/>
                </a:lnTo>
                <a:lnTo>
                  <a:pt x="23330" y="75680"/>
                </a:lnTo>
                <a:lnTo>
                  <a:pt x="23320" y="75680"/>
                </a:lnTo>
                <a:lnTo>
                  <a:pt x="23320" y="75670"/>
                </a:lnTo>
                <a:lnTo>
                  <a:pt x="23310" y="75670"/>
                </a:lnTo>
                <a:lnTo>
                  <a:pt x="23300" y="75660"/>
                </a:lnTo>
                <a:lnTo>
                  <a:pt x="23290" y="75660"/>
                </a:lnTo>
                <a:lnTo>
                  <a:pt x="23290" y="75650"/>
                </a:lnTo>
                <a:lnTo>
                  <a:pt x="23280" y="75640"/>
                </a:lnTo>
                <a:lnTo>
                  <a:pt x="23280" y="75630"/>
                </a:lnTo>
                <a:lnTo>
                  <a:pt x="23270" y="75630"/>
                </a:lnTo>
                <a:lnTo>
                  <a:pt x="23270" y="75620"/>
                </a:lnTo>
                <a:lnTo>
                  <a:pt x="23260" y="75610"/>
                </a:lnTo>
                <a:lnTo>
                  <a:pt x="23260" y="75600"/>
                </a:lnTo>
                <a:lnTo>
                  <a:pt x="23260" y="75590"/>
                </a:lnTo>
                <a:lnTo>
                  <a:pt x="23260" y="75580"/>
                </a:lnTo>
                <a:lnTo>
                  <a:pt x="23260" y="75570"/>
                </a:lnTo>
                <a:lnTo>
                  <a:pt x="23260" y="75560"/>
                </a:lnTo>
                <a:lnTo>
                  <a:pt x="23260" y="75550"/>
                </a:lnTo>
                <a:lnTo>
                  <a:pt x="23260" y="75540"/>
                </a:lnTo>
                <a:lnTo>
                  <a:pt x="23270" y="75530"/>
                </a:lnTo>
                <a:lnTo>
                  <a:pt x="23260" y="75530"/>
                </a:lnTo>
                <a:lnTo>
                  <a:pt x="23260" y="75520"/>
                </a:lnTo>
                <a:lnTo>
                  <a:pt x="23260" y="75510"/>
                </a:lnTo>
                <a:lnTo>
                  <a:pt x="23260" y="75500"/>
                </a:lnTo>
                <a:lnTo>
                  <a:pt x="23250" y="75490"/>
                </a:lnTo>
                <a:lnTo>
                  <a:pt x="23250" y="75480"/>
                </a:lnTo>
                <a:lnTo>
                  <a:pt x="23250" y="75470"/>
                </a:lnTo>
                <a:lnTo>
                  <a:pt x="23250" y="75460"/>
                </a:lnTo>
                <a:lnTo>
                  <a:pt x="23240" y="75460"/>
                </a:lnTo>
                <a:lnTo>
                  <a:pt x="23240" y="75450"/>
                </a:lnTo>
                <a:lnTo>
                  <a:pt x="23240" y="75440"/>
                </a:lnTo>
                <a:lnTo>
                  <a:pt x="23230" y="75440"/>
                </a:lnTo>
                <a:lnTo>
                  <a:pt x="23230" y="75430"/>
                </a:lnTo>
                <a:lnTo>
                  <a:pt x="23220" y="75420"/>
                </a:lnTo>
                <a:lnTo>
                  <a:pt x="23210" y="75410"/>
                </a:lnTo>
                <a:lnTo>
                  <a:pt x="23210" y="75400"/>
                </a:lnTo>
                <a:lnTo>
                  <a:pt x="23210" y="75390"/>
                </a:lnTo>
                <a:lnTo>
                  <a:pt x="23210" y="75380"/>
                </a:lnTo>
                <a:lnTo>
                  <a:pt x="23210" y="75370"/>
                </a:lnTo>
                <a:lnTo>
                  <a:pt x="23200" y="75360"/>
                </a:lnTo>
                <a:lnTo>
                  <a:pt x="23200" y="75350"/>
                </a:lnTo>
                <a:lnTo>
                  <a:pt x="23200" y="75340"/>
                </a:lnTo>
                <a:lnTo>
                  <a:pt x="23200" y="75330"/>
                </a:lnTo>
                <a:lnTo>
                  <a:pt x="23200" y="75320"/>
                </a:lnTo>
                <a:lnTo>
                  <a:pt x="23190" y="75320"/>
                </a:lnTo>
                <a:lnTo>
                  <a:pt x="23190" y="75310"/>
                </a:lnTo>
                <a:lnTo>
                  <a:pt x="23180" y="75310"/>
                </a:lnTo>
                <a:lnTo>
                  <a:pt x="23180" y="75300"/>
                </a:lnTo>
                <a:lnTo>
                  <a:pt x="23170" y="75300"/>
                </a:lnTo>
                <a:lnTo>
                  <a:pt x="23170" y="75290"/>
                </a:lnTo>
                <a:lnTo>
                  <a:pt x="23160" y="75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