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Kikuube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kuu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240" y="51860"/>
                </a:moveTo>
                <a:lnTo>
                  <a:pt x="22260" y="51830"/>
                </a:lnTo>
                <a:lnTo>
                  <a:pt x="23090" y="50890"/>
                </a:lnTo>
                <a:lnTo>
                  <a:pt x="23100" y="50880"/>
                </a:lnTo>
                <a:lnTo>
                  <a:pt x="23500" y="50440"/>
                </a:lnTo>
                <a:lnTo>
                  <a:pt x="23500" y="50430"/>
                </a:lnTo>
                <a:lnTo>
                  <a:pt x="23990" y="49880"/>
                </a:lnTo>
                <a:lnTo>
                  <a:pt x="24950" y="48820"/>
                </a:lnTo>
                <a:lnTo>
                  <a:pt x="25000" y="48760"/>
                </a:lnTo>
                <a:lnTo>
                  <a:pt x="26270" y="47340"/>
                </a:lnTo>
                <a:lnTo>
                  <a:pt x="27510" y="47340"/>
                </a:lnTo>
                <a:lnTo>
                  <a:pt x="27650" y="47340"/>
                </a:lnTo>
                <a:lnTo>
                  <a:pt x="28100" y="47470"/>
                </a:lnTo>
                <a:lnTo>
                  <a:pt x="28610" y="47620"/>
                </a:lnTo>
                <a:lnTo>
                  <a:pt x="28620" y="47620"/>
                </a:lnTo>
                <a:lnTo>
                  <a:pt x="28620" y="47630"/>
                </a:lnTo>
                <a:lnTo>
                  <a:pt x="28630" y="47640"/>
                </a:lnTo>
                <a:lnTo>
                  <a:pt x="28640" y="47640"/>
                </a:lnTo>
                <a:lnTo>
                  <a:pt x="28650" y="47640"/>
                </a:lnTo>
                <a:lnTo>
                  <a:pt x="28650" y="47650"/>
                </a:lnTo>
                <a:lnTo>
                  <a:pt x="28670" y="47660"/>
                </a:lnTo>
                <a:lnTo>
                  <a:pt x="28680" y="47670"/>
                </a:lnTo>
                <a:lnTo>
                  <a:pt x="28680" y="47680"/>
                </a:lnTo>
                <a:lnTo>
                  <a:pt x="28690" y="47690"/>
                </a:lnTo>
                <a:lnTo>
                  <a:pt x="28690" y="47700"/>
                </a:lnTo>
                <a:lnTo>
                  <a:pt x="28700" y="47710"/>
                </a:lnTo>
                <a:lnTo>
                  <a:pt x="28710" y="47720"/>
                </a:lnTo>
                <a:lnTo>
                  <a:pt x="28720" y="47720"/>
                </a:lnTo>
                <a:lnTo>
                  <a:pt x="28720" y="47730"/>
                </a:lnTo>
                <a:lnTo>
                  <a:pt x="28730" y="47740"/>
                </a:lnTo>
                <a:lnTo>
                  <a:pt x="28730" y="47760"/>
                </a:lnTo>
                <a:lnTo>
                  <a:pt x="28720" y="47780"/>
                </a:lnTo>
                <a:lnTo>
                  <a:pt x="28730" y="47790"/>
                </a:lnTo>
                <a:lnTo>
                  <a:pt x="28740" y="47800"/>
                </a:lnTo>
                <a:lnTo>
                  <a:pt x="28750" y="47810"/>
                </a:lnTo>
                <a:lnTo>
                  <a:pt x="28760" y="47820"/>
                </a:lnTo>
                <a:lnTo>
                  <a:pt x="28770" y="47820"/>
                </a:lnTo>
                <a:lnTo>
                  <a:pt x="28780" y="47820"/>
                </a:lnTo>
                <a:lnTo>
                  <a:pt x="28790" y="47830"/>
                </a:lnTo>
                <a:lnTo>
                  <a:pt x="28800" y="47830"/>
                </a:lnTo>
                <a:lnTo>
                  <a:pt x="28810" y="47840"/>
                </a:lnTo>
                <a:lnTo>
                  <a:pt x="28810" y="47850"/>
                </a:lnTo>
                <a:lnTo>
                  <a:pt x="28820" y="47850"/>
                </a:lnTo>
                <a:lnTo>
                  <a:pt x="28820" y="47860"/>
                </a:lnTo>
                <a:lnTo>
                  <a:pt x="28830" y="47860"/>
                </a:lnTo>
                <a:lnTo>
                  <a:pt x="28850" y="47850"/>
                </a:lnTo>
                <a:lnTo>
                  <a:pt x="28860" y="47850"/>
                </a:lnTo>
                <a:lnTo>
                  <a:pt x="28870" y="47850"/>
                </a:lnTo>
                <a:lnTo>
                  <a:pt x="28880" y="47860"/>
                </a:lnTo>
                <a:lnTo>
                  <a:pt x="28890" y="47850"/>
                </a:lnTo>
                <a:lnTo>
                  <a:pt x="28900" y="47850"/>
                </a:lnTo>
                <a:lnTo>
                  <a:pt x="28920" y="47850"/>
                </a:lnTo>
                <a:lnTo>
                  <a:pt x="28930" y="47850"/>
                </a:lnTo>
                <a:lnTo>
                  <a:pt x="28940" y="47850"/>
                </a:lnTo>
                <a:lnTo>
                  <a:pt x="28950" y="47850"/>
                </a:lnTo>
                <a:lnTo>
                  <a:pt x="28960" y="47850"/>
                </a:lnTo>
                <a:lnTo>
                  <a:pt x="28970" y="47850"/>
                </a:lnTo>
                <a:lnTo>
                  <a:pt x="28980" y="47850"/>
                </a:lnTo>
                <a:lnTo>
                  <a:pt x="28990" y="47860"/>
                </a:lnTo>
                <a:lnTo>
                  <a:pt x="29000" y="47860"/>
                </a:lnTo>
                <a:lnTo>
                  <a:pt x="29010" y="47860"/>
                </a:lnTo>
                <a:lnTo>
                  <a:pt x="29020" y="47870"/>
                </a:lnTo>
                <a:lnTo>
                  <a:pt x="29030" y="47880"/>
                </a:lnTo>
                <a:lnTo>
                  <a:pt x="29040" y="47890"/>
                </a:lnTo>
                <a:lnTo>
                  <a:pt x="29050" y="47910"/>
                </a:lnTo>
                <a:lnTo>
                  <a:pt x="29060" y="47930"/>
                </a:lnTo>
                <a:lnTo>
                  <a:pt x="29070" y="47940"/>
                </a:lnTo>
                <a:lnTo>
                  <a:pt x="29080" y="47950"/>
                </a:lnTo>
                <a:lnTo>
                  <a:pt x="29100" y="47950"/>
                </a:lnTo>
                <a:lnTo>
                  <a:pt x="29110" y="47960"/>
                </a:lnTo>
                <a:lnTo>
                  <a:pt x="29120" y="47970"/>
                </a:lnTo>
                <a:lnTo>
                  <a:pt x="29130" y="47980"/>
                </a:lnTo>
                <a:lnTo>
                  <a:pt x="29140" y="47980"/>
                </a:lnTo>
                <a:lnTo>
                  <a:pt x="29150" y="47980"/>
                </a:lnTo>
                <a:lnTo>
                  <a:pt x="29160" y="47980"/>
                </a:lnTo>
                <a:lnTo>
                  <a:pt x="29190" y="47980"/>
                </a:lnTo>
                <a:lnTo>
                  <a:pt x="29200" y="47980"/>
                </a:lnTo>
                <a:lnTo>
                  <a:pt x="29210" y="47990"/>
                </a:lnTo>
                <a:lnTo>
                  <a:pt x="29230" y="48000"/>
                </a:lnTo>
                <a:lnTo>
                  <a:pt x="29250" y="48020"/>
                </a:lnTo>
                <a:lnTo>
                  <a:pt x="29260" y="48020"/>
                </a:lnTo>
                <a:lnTo>
                  <a:pt x="29270" y="48030"/>
                </a:lnTo>
                <a:lnTo>
                  <a:pt x="29280" y="48030"/>
                </a:lnTo>
                <a:lnTo>
                  <a:pt x="29300" y="48030"/>
                </a:lnTo>
                <a:lnTo>
                  <a:pt x="29310" y="48030"/>
                </a:lnTo>
                <a:lnTo>
                  <a:pt x="29320" y="48040"/>
                </a:lnTo>
                <a:lnTo>
                  <a:pt x="29320" y="48050"/>
                </a:lnTo>
                <a:lnTo>
                  <a:pt x="29330" y="48050"/>
                </a:lnTo>
                <a:lnTo>
                  <a:pt x="29330" y="48060"/>
                </a:lnTo>
                <a:lnTo>
                  <a:pt x="29320" y="48060"/>
                </a:lnTo>
                <a:lnTo>
                  <a:pt x="29330" y="48080"/>
                </a:lnTo>
                <a:lnTo>
                  <a:pt x="29330" y="48090"/>
                </a:lnTo>
                <a:lnTo>
                  <a:pt x="29330" y="48100"/>
                </a:lnTo>
                <a:lnTo>
                  <a:pt x="29320" y="48120"/>
                </a:lnTo>
                <a:lnTo>
                  <a:pt x="29320" y="48130"/>
                </a:lnTo>
                <a:lnTo>
                  <a:pt x="29320" y="48140"/>
                </a:lnTo>
                <a:lnTo>
                  <a:pt x="29310" y="48150"/>
                </a:lnTo>
                <a:lnTo>
                  <a:pt x="29310" y="48160"/>
                </a:lnTo>
                <a:lnTo>
                  <a:pt x="29300" y="48160"/>
                </a:lnTo>
                <a:lnTo>
                  <a:pt x="29300" y="48170"/>
                </a:lnTo>
                <a:lnTo>
                  <a:pt x="29290" y="48170"/>
                </a:lnTo>
                <a:lnTo>
                  <a:pt x="29280" y="48180"/>
                </a:lnTo>
                <a:lnTo>
                  <a:pt x="29270" y="48190"/>
                </a:lnTo>
                <a:lnTo>
                  <a:pt x="29270" y="48200"/>
                </a:lnTo>
                <a:lnTo>
                  <a:pt x="29270" y="48210"/>
                </a:lnTo>
                <a:lnTo>
                  <a:pt x="29270" y="48220"/>
                </a:lnTo>
                <a:lnTo>
                  <a:pt x="29260" y="48230"/>
                </a:lnTo>
                <a:lnTo>
                  <a:pt x="29260" y="48240"/>
                </a:lnTo>
                <a:lnTo>
                  <a:pt x="29260" y="48250"/>
                </a:lnTo>
                <a:lnTo>
                  <a:pt x="29260" y="48260"/>
                </a:lnTo>
                <a:lnTo>
                  <a:pt x="29270" y="48270"/>
                </a:lnTo>
                <a:lnTo>
                  <a:pt x="29270" y="48280"/>
                </a:lnTo>
                <a:lnTo>
                  <a:pt x="29270" y="48290"/>
                </a:lnTo>
                <a:lnTo>
                  <a:pt x="29270" y="48300"/>
                </a:lnTo>
                <a:lnTo>
                  <a:pt x="29280" y="48310"/>
                </a:lnTo>
                <a:lnTo>
                  <a:pt x="29280" y="48320"/>
                </a:lnTo>
                <a:lnTo>
                  <a:pt x="29280" y="48330"/>
                </a:lnTo>
                <a:lnTo>
                  <a:pt x="29280" y="48340"/>
                </a:lnTo>
                <a:lnTo>
                  <a:pt x="29270" y="48350"/>
                </a:lnTo>
                <a:lnTo>
                  <a:pt x="29270" y="48360"/>
                </a:lnTo>
                <a:lnTo>
                  <a:pt x="29270" y="48370"/>
                </a:lnTo>
                <a:lnTo>
                  <a:pt x="29260" y="48380"/>
                </a:lnTo>
                <a:lnTo>
                  <a:pt x="29260" y="48390"/>
                </a:lnTo>
                <a:lnTo>
                  <a:pt x="29250" y="48390"/>
                </a:lnTo>
                <a:lnTo>
                  <a:pt x="29240" y="48390"/>
                </a:lnTo>
                <a:lnTo>
                  <a:pt x="29230" y="48400"/>
                </a:lnTo>
                <a:lnTo>
                  <a:pt x="29230" y="48410"/>
                </a:lnTo>
                <a:lnTo>
                  <a:pt x="29220" y="48410"/>
                </a:lnTo>
                <a:lnTo>
                  <a:pt x="29210" y="48410"/>
                </a:lnTo>
                <a:lnTo>
                  <a:pt x="29190" y="48400"/>
                </a:lnTo>
                <a:lnTo>
                  <a:pt x="29190" y="48410"/>
                </a:lnTo>
                <a:lnTo>
                  <a:pt x="29180" y="48410"/>
                </a:lnTo>
                <a:lnTo>
                  <a:pt x="29170" y="48430"/>
                </a:lnTo>
                <a:lnTo>
                  <a:pt x="29160" y="48430"/>
                </a:lnTo>
                <a:lnTo>
                  <a:pt x="29160" y="48440"/>
                </a:lnTo>
                <a:lnTo>
                  <a:pt x="29160" y="48450"/>
                </a:lnTo>
                <a:lnTo>
                  <a:pt x="29150" y="48450"/>
                </a:lnTo>
                <a:lnTo>
                  <a:pt x="29150" y="48460"/>
                </a:lnTo>
                <a:lnTo>
                  <a:pt x="29130" y="48460"/>
                </a:lnTo>
                <a:lnTo>
                  <a:pt x="29130" y="48470"/>
                </a:lnTo>
                <a:lnTo>
                  <a:pt x="29140" y="48480"/>
                </a:lnTo>
                <a:lnTo>
                  <a:pt x="29140" y="48490"/>
                </a:lnTo>
                <a:lnTo>
                  <a:pt x="29150" y="48510"/>
                </a:lnTo>
                <a:lnTo>
                  <a:pt x="29150" y="48520"/>
                </a:lnTo>
                <a:lnTo>
                  <a:pt x="29130" y="48530"/>
                </a:lnTo>
                <a:lnTo>
                  <a:pt x="29120" y="48540"/>
                </a:lnTo>
                <a:lnTo>
                  <a:pt x="29110" y="48560"/>
                </a:lnTo>
                <a:lnTo>
                  <a:pt x="29110" y="48570"/>
                </a:lnTo>
                <a:lnTo>
                  <a:pt x="29120" y="48580"/>
                </a:lnTo>
                <a:lnTo>
                  <a:pt x="29110" y="48590"/>
                </a:lnTo>
                <a:lnTo>
                  <a:pt x="29120" y="48590"/>
                </a:lnTo>
                <a:lnTo>
                  <a:pt x="29120" y="48600"/>
                </a:lnTo>
                <a:lnTo>
                  <a:pt x="29120" y="48610"/>
                </a:lnTo>
                <a:lnTo>
                  <a:pt x="29130" y="48610"/>
                </a:lnTo>
                <a:lnTo>
                  <a:pt x="29130" y="48620"/>
                </a:lnTo>
                <a:lnTo>
                  <a:pt x="29140" y="48630"/>
                </a:lnTo>
                <a:lnTo>
                  <a:pt x="29140" y="48640"/>
                </a:lnTo>
                <a:lnTo>
                  <a:pt x="29150" y="48650"/>
                </a:lnTo>
                <a:lnTo>
                  <a:pt x="29150" y="48660"/>
                </a:lnTo>
                <a:lnTo>
                  <a:pt x="29150" y="48670"/>
                </a:lnTo>
                <a:lnTo>
                  <a:pt x="29160" y="48670"/>
                </a:lnTo>
                <a:lnTo>
                  <a:pt x="29160" y="48680"/>
                </a:lnTo>
                <a:lnTo>
                  <a:pt x="29160" y="48690"/>
                </a:lnTo>
                <a:lnTo>
                  <a:pt x="29160" y="48700"/>
                </a:lnTo>
                <a:lnTo>
                  <a:pt x="29160" y="48710"/>
                </a:lnTo>
                <a:lnTo>
                  <a:pt x="29160" y="48720"/>
                </a:lnTo>
                <a:lnTo>
                  <a:pt x="29170" y="48730"/>
                </a:lnTo>
                <a:lnTo>
                  <a:pt x="29170" y="48740"/>
                </a:lnTo>
                <a:lnTo>
                  <a:pt x="29170" y="48750"/>
                </a:lnTo>
                <a:lnTo>
                  <a:pt x="29170" y="48770"/>
                </a:lnTo>
                <a:lnTo>
                  <a:pt x="29160" y="48780"/>
                </a:lnTo>
                <a:lnTo>
                  <a:pt x="29160" y="48790"/>
                </a:lnTo>
                <a:lnTo>
                  <a:pt x="29160" y="48800"/>
                </a:lnTo>
                <a:lnTo>
                  <a:pt x="29150" y="48810"/>
                </a:lnTo>
                <a:lnTo>
                  <a:pt x="29150" y="48820"/>
                </a:lnTo>
                <a:lnTo>
                  <a:pt x="29140" y="48820"/>
                </a:lnTo>
                <a:lnTo>
                  <a:pt x="29140" y="48830"/>
                </a:lnTo>
                <a:lnTo>
                  <a:pt x="29130" y="48850"/>
                </a:lnTo>
                <a:lnTo>
                  <a:pt x="29130" y="48860"/>
                </a:lnTo>
                <a:lnTo>
                  <a:pt x="29120" y="48870"/>
                </a:lnTo>
                <a:lnTo>
                  <a:pt x="29120" y="48880"/>
                </a:lnTo>
                <a:lnTo>
                  <a:pt x="29110" y="48900"/>
                </a:lnTo>
                <a:lnTo>
                  <a:pt x="29110" y="48910"/>
                </a:lnTo>
                <a:lnTo>
                  <a:pt x="29100" y="48920"/>
                </a:lnTo>
                <a:lnTo>
                  <a:pt x="29110" y="48930"/>
                </a:lnTo>
                <a:lnTo>
                  <a:pt x="29110" y="48940"/>
                </a:lnTo>
                <a:lnTo>
                  <a:pt x="29120" y="48950"/>
                </a:lnTo>
                <a:lnTo>
                  <a:pt x="29120" y="48960"/>
                </a:lnTo>
                <a:lnTo>
                  <a:pt x="29120" y="48970"/>
                </a:lnTo>
                <a:lnTo>
                  <a:pt x="29130" y="48980"/>
                </a:lnTo>
                <a:lnTo>
                  <a:pt x="29130" y="49000"/>
                </a:lnTo>
                <a:lnTo>
                  <a:pt x="29130" y="49020"/>
                </a:lnTo>
                <a:lnTo>
                  <a:pt x="29130" y="49040"/>
                </a:lnTo>
                <a:lnTo>
                  <a:pt x="29130" y="49050"/>
                </a:lnTo>
                <a:lnTo>
                  <a:pt x="29130" y="49060"/>
                </a:lnTo>
                <a:lnTo>
                  <a:pt x="29130" y="49070"/>
                </a:lnTo>
                <a:lnTo>
                  <a:pt x="29130" y="49080"/>
                </a:lnTo>
                <a:lnTo>
                  <a:pt x="29140" y="49090"/>
                </a:lnTo>
                <a:lnTo>
                  <a:pt x="29140" y="49110"/>
                </a:lnTo>
                <a:lnTo>
                  <a:pt x="29140" y="49120"/>
                </a:lnTo>
                <a:lnTo>
                  <a:pt x="29140" y="49130"/>
                </a:lnTo>
                <a:lnTo>
                  <a:pt x="29140" y="49140"/>
                </a:lnTo>
                <a:lnTo>
                  <a:pt x="29140" y="49150"/>
                </a:lnTo>
                <a:lnTo>
                  <a:pt x="29130" y="49150"/>
                </a:lnTo>
                <a:lnTo>
                  <a:pt x="29130" y="49160"/>
                </a:lnTo>
                <a:lnTo>
                  <a:pt x="29130" y="49170"/>
                </a:lnTo>
                <a:lnTo>
                  <a:pt x="29140" y="49180"/>
                </a:lnTo>
                <a:lnTo>
                  <a:pt x="29140" y="49190"/>
                </a:lnTo>
                <a:lnTo>
                  <a:pt x="29150" y="49210"/>
                </a:lnTo>
                <a:lnTo>
                  <a:pt x="29150" y="49220"/>
                </a:lnTo>
                <a:lnTo>
                  <a:pt x="29140" y="49250"/>
                </a:lnTo>
                <a:lnTo>
                  <a:pt x="29140" y="49260"/>
                </a:lnTo>
                <a:lnTo>
                  <a:pt x="29150" y="49270"/>
                </a:lnTo>
                <a:lnTo>
                  <a:pt x="29160" y="49270"/>
                </a:lnTo>
                <a:lnTo>
                  <a:pt x="29170" y="49270"/>
                </a:lnTo>
                <a:lnTo>
                  <a:pt x="29180" y="49270"/>
                </a:lnTo>
                <a:lnTo>
                  <a:pt x="29190" y="49270"/>
                </a:lnTo>
                <a:lnTo>
                  <a:pt x="29200" y="49270"/>
                </a:lnTo>
                <a:lnTo>
                  <a:pt x="29210" y="49270"/>
                </a:lnTo>
                <a:lnTo>
                  <a:pt x="29220" y="49260"/>
                </a:lnTo>
                <a:lnTo>
                  <a:pt x="29240" y="49260"/>
                </a:lnTo>
                <a:lnTo>
                  <a:pt x="29240" y="49270"/>
                </a:lnTo>
                <a:lnTo>
                  <a:pt x="29230" y="49270"/>
                </a:lnTo>
                <a:lnTo>
                  <a:pt x="29230" y="49280"/>
                </a:lnTo>
                <a:lnTo>
                  <a:pt x="29240" y="49280"/>
                </a:lnTo>
                <a:lnTo>
                  <a:pt x="29250" y="49280"/>
                </a:lnTo>
                <a:lnTo>
                  <a:pt x="29250" y="49290"/>
                </a:lnTo>
                <a:lnTo>
                  <a:pt x="29260" y="49290"/>
                </a:lnTo>
                <a:lnTo>
                  <a:pt x="29270" y="49300"/>
                </a:lnTo>
                <a:lnTo>
                  <a:pt x="29270" y="49310"/>
                </a:lnTo>
                <a:lnTo>
                  <a:pt x="29280" y="49310"/>
                </a:lnTo>
                <a:lnTo>
                  <a:pt x="29290" y="49310"/>
                </a:lnTo>
                <a:lnTo>
                  <a:pt x="29300" y="49310"/>
                </a:lnTo>
                <a:lnTo>
                  <a:pt x="29310" y="49320"/>
                </a:lnTo>
                <a:lnTo>
                  <a:pt x="29300" y="49330"/>
                </a:lnTo>
                <a:lnTo>
                  <a:pt x="29300" y="49340"/>
                </a:lnTo>
                <a:lnTo>
                  <a:pt x="29300" y="49350"/>
                </a:lnTo>
                <a:lnTo>
                  <a:pt x="29290" y="49360"/>
                </a:lnTo>
                <a:lnTo>
                  <a:pt x="29290" y="49370"/>
                </a:lnTo>
                <a:lnTo>
                  <a:pt x="29290" y="49380"/>
                </a:lnTo>
                <a:lnTo>
                  <a:pt x="29290" y="49390"/>
                </a:lnTo>
                <a:lnTo>
                  <a:pt x="29300" y="49400"/>
                </a:lnTo>
                <a:lnTo>
                  <a:pt x="29310" y="49400"/>
                </a:lnTo>
                <a:lnTo>
                  <a:pt x="29320" y="49400"/>
                </a:lnTo>
                <a:lnTo>
                  <a:pt x="29330" y="49410"/>
                </a:lnTo>
                <a:lnTo>
                  <a:pt x="29340" y="49410"/>
                </a:lnTo>
                <a:lnTo>
                  <a:pt x="29350" y="49410"/>
                </a:lnTo>
                <a:lnTo>
                  <a:pt x="29350" y="49400"/>
                </a:lnTo>
                <a:lnTo>
                  <a:pt x="29360" y="49400"/>
                </a:lnTo>
                <a:lnTo>
                  <a:pt x="29360" y="49390"/>
                </a:lnTo>
                <a:lnTo>
                  <a:pt x="29370" y="49390"/>
                </a:lnTo>
                <a:lnTo>
                  <a:pt x="29380" y="49400"/>
                </a:lnTo>
                <a:lnTo>
                  <a:pt x="29380" y="49410"/>
                </a:lnTo>
                <a:lnTo>
                  <a:pt x="29380" y="49420"/>
                </a:lnTo>
                <a:lnTo>
                  <a:pt x="29380" y="49430"/>
                </a:lnTo>
                <a:lnTo>
                  <a:pt x="29380" y="49450"/>
                </a:lnTo>
                <a:lnTo>
                  <a:pt x="29380" y="49460"/>
                </a:lnTo>
                <a:lnTo>
                  <a:pt x="29390" y="49470"/>
                </a:lnTo>
                <a:lnTo>
                  <a:pt x="29390" y="49460"/>
                </a:lnTo>
                <a:lnTo>
                  <a:pt x="29400" y="49450"/>
                </a:lnTo>
                <a:lnTo>
                  <a:pt x="29400" y="49460"/>
                </a:lnTo>
                <a:lnTo>
                  <a:pt x="29410" y="49460"/>
                </a:lnTo>
                <a:lnTo>
                  <a:pt x="29410" y="49470"/>
                </a:lnTo>
                <a:lnTo>
                  <a:pt x="29410" y="49480"/>
                </a:lnTo>
                <a:lnTo>
                  <a:pt x="29420" y="49490"/>
                </a:lnTo>
                <a:lnTo>
                  <a:pt x="29430" y="49500"/>
                </a:lnTo>
                <a:lnTo>
                  <a:pt x="29440" y="49510"/>
                </a:lnTo>
                <a:lnTo>
                  <a:pt x="29450" y="49520"/>
                </a:lnTo>
                <a:lnTo>
                  <a:pt x="29460" y="49540"/>
                </a:lnTo>
                <a:lnTo>
                  <a:pt x="29470" y="49550"/>
                </a:lnTo>
                <a:lnTo>
                  <a:pt x="29480" y="49550"/>
                </a:lnTo>
                <a:lnTo>
                  <a:pt x="29500" y="49550"/>
                </a:lnTo>
                <a:lnTo>
                  <a:pt x="29520" y="49570"/>
                </a:lnTo>
                <a:lnTo>
                  <a:pt x="29530" y="49580"/>
                </a:lnTo>
                <a:lnTo>
                  <a:pt x="29540" y="49580"/>
                </a:lnTo>
                <a:lnTo>
                  <a:pt x="29550" y="49580"/>
                </a:lnTo>
                <a:lnTo>
                  <a:pt x="29560" y="49580"/>
                </a:lnTo>
                <a:lnTo>
                  <a:pt x="29560" y="49590"/>
                </a:lnTo>
                <a:lnTo>
                  <a:pt x="29580" y="49590"/>
                </a:lnTo>
                <a:lnTo>
                  <a:pt x="29590" y="49600"/>
                </a:lnTo>
                <a:lnTo>
                  <a:pt x="29590" y="49620"/>
                </a:lnTo>
                <a:lnTo>
                  <a:pt x="29590" y="49630"/>
                </a:lnTo>
                <a:lnTo>
                  <a:pt x="29590" y="49640"/>
                </a:lnTo>
                <a:lnTo>
                  <a:pt x="29590" y="49650"/>
                </a:lnTo>
                <a:lnTo>
                  <a:pt x="29600" y="49650"/>
                </a:lnTo>
                <a:lnTo>
                  <a:pt x="29610" y="49660"/>
                </a:lnTo>
                <a:lnTo>
                  <a:pt x="29610" y="49670"/>
                </a:lnTo>
                <a:lnTo>
                  <a:pt x="29620" y="49690"/>
                </a:lnTo>
                <a:lnTo>
                  <a:pt x="29630" y="49700"/>
                </a:lnTo>
                <a:lnTo>
                  <a:pt x="29650" y="49720"/>
                </a:lnTo>
                <a:lnTo>
                  <a:pt x="29660" y="49720"/>
                </a:lnTo>
                <a:lnTo>
                  <a:pt x="29680" y="49730"/>
                </a:lnTo>
                <a:lnTo>
                  <a:pt x="29690" y="49730"/>
                </a:lnTo>
                <a:lnTo>
                  <a:pt x="29700" y="49730"/>
                </a:lnTo>
                <a:lnTo>
                  <a:pt x="29710" y="49740"/>
                </a:lnTo>
                <a:lnTo>
                  <a:pt x="29720" y="49740"/>
                </a:lnTo>
                <a:lnTo>
                  <a:pt x="29730" y="49740"/>
                </a:lnTo>
                <a:lnTo>
                  <a:pt x="29740" y="49740"/>
                </a:lnTo>
                <a:lnTo>
                  <a:pt x="29740" y="49730"/>
                </a:lnTo>
                <a:lnTo>
                  <a:pt x="29740" y="49740"/>
                </a:lnTo>
                <a:lnTo>
                  <a:pt x="29750" y="49750"/>
                </a:lnTo>
                <a:lnTo>
                  <a:pt x="29750" y="49760"/>
                </a:lnTo>
                <a:lnTo>
                  <a:pt x="29750" y="49770"/>
                </a:lnTo>
                <a:lnTo>
                  <a:pt x="29760" y="49780"/>
                </a:lnTo>
                <a:lnTo>
                  <a:pt x="29760" y="49790"/>
                </a:lnTo>
                <a:lnTo>
                  <a:pt x="29760" y="49810"/>
                </a:lnTo>
                <a:lnTo>
                  <a:pt x="29760" y="49820"/>
                </a:lnTo>
                <a:lnTo>
                  <a:pt x="29770" y="49840"/>
                </a:lnTo>
                <a:lnTo>
                  <a:pt x="29770" y="49850"/>
                </a:lnTo>
                <a:lnTo>
                  <a:pt x="29770" y="49860"/>
                </a:lnTo>
                <a:lnTo>
                  <a:pt x="29780" y="49860"/>
                </a:lnTo>
                <a:lnTo>
                  <a:pt x="29790" y="49850"/>
                </a:lnTo>
                <a:lnTo>
                  <a:pt x="29810" y="49840"/>
                </a:lnTo>
                <a:lnTo>
                  <a:pt x="29820" y="49830"/>
                </a:lnTo>
                <a:lnTo>
                  <a:pt x="29840" y="49820"/>
                </a:lnTo>
                <a:lnTo>
                  <a:pt x="29840" y="49810"/>
                </a:lnTo>
                <a:lnTo>
                  <a:pt x="29850" y="49800"/>
                </a:lnTo>
                <a:lnTo>
                  <a:pt x="29860" y="49790"/>
                </a:lnTo>
                <a:lnTo>
                  <a:pt x="29880" y="49780"/>
                </a:lnTo>
                <a:lnTo>
                  <a:pt x="29890" y="49780"/>
                </a:lnTo>
                <a:lnTo>
                  <a:pt x="29900" y="49780"/>
                </a:lnTo>
                <a:lnTo>
                  <a:pt x="29920" y="49780"/>
                </a:lnTo>
                <a:lnTo>
                  <a:pt x="29950" y="49790"/>
                </a:lnTo>
                <a:lnTo>
                  <a:pt x="29970" y="49790"/>
                </a:lnTo>
                <a:lnTo>
                  <a:pt x="29980" y="49800"/>
                </a:lnTo>
                <a:lnTo>
                  <a:pt x="29990" y="49810"/>
                </a:lnTo>
                <a:lnTo>
                  <a:pt x="30000" y="49820"/>
                </a:lnTo>
                <a:lnTo>
                  <a:pt x="30000" y="49830"/>
                </a:lnTo>
                <a:lnTo>
                  <a:pt x="30010" y="49840"/>
                </a:lnTo>
                <a:lnTo>
                  <a:pt x="30020" y="49850"/>
                </a:lnTo>
                <a:lnTo>
                  <a:pt x="30030" y="49860"/>
                </a:lnTo>
                <a:lnTo>
                  <a:pt x="30050" y="49870"/>
                </a:lnTo>
                <a:lnTo>
                  <a:pt x="30070" y="49880"/>
                </a:lnTo>
                <a:lnTo>
                  <a:pt x="30090" y="49890"/>
                </a:lnTo>
                <a:lnTo>
                  <a:pt x="30100" y="49890"/>
                </a:lnTo>
                <a:lnTo>
                  <a:pt x="30110" y="49890"/>
                </a:lnTo>
                <a:lnTo>
                  <a:pt x="30120" y="49890"/>
                </a:lnTo>
                <a:lnTo>
                  <a:pt x="30130" y="49890"/>
                </a:lnTo>
                <a:lnTo>
                  <a:pt x="30130" y="49870"/>
                </a:lnTo>
                <a:lnTo>
                  <a:pt x="30150" y="49840"/>
                </a:lnTo>
                <a:lnTo>
                  <a:pt x="30170" y="49790"/>
                </a:lnTo>
                <a:lnTo>
                  <a:pt x="30180" y="49780"/>
                </a:lnTo>
                <a:lnTo>
                  <a:pt x="30200" y="49770"/>
                </a:lnTo>
                <a:lnTo>
                  <a:pt x="30210" y="49760"/>
                </a:lnTo>
                <a:lnTo>
                  <a:pt x="30230" y="49750"/>
                </a:lnTo>
                <a:lnTo>
                  <a:pt x="30240" y="49750"/>
                </a:lnTo>
                <a:lnTo>
                  <a:pt x="30260" y="49750"/>
                </a:lnTo>
                <a:lnTo>
                  <a:pt x="30290" y="49750"/>
                </a:lnTo>
                <a:lnTo>
                  <a:pt x="30320" y="49760"/>
                </a:lnTo>
                <a:lnTo>
                  <a:pt x="30340" y="49760"/>
                </a:lnTo>
                <a:lnTo>
                  <a:pt x="30360" y="49760"/>
                </a:lnTo>
                <a:lnTo>
                  <a:pt x="30370" y="49760"/>
                </a:lnTo>
                <a:lnTo>
                  <a:pt x="30380" y="49770"/>
                </a:lnTo>
                <a:lnTo>
                  <a:pt x="30390" y="49770"/>
                </a:lnTo>
                <a:lnTo>
                  <a:pt x="30410" y="49770"/>
                </a:lnTo>
                <a:lnTo>
                  <a:pt x="30430" y="49770"/>
                </a:lnTo>
                <a:lnTo>
                  <a:pt x="30440" y="49770"/>
                </a:lnTo>
                <a:lnTo>
                  <a:pt x="30450" y="49770"/>
                </a:lnTo>
                <a:lnTo>
                  <a:pt x="30470" y="49770"/>
                </a:lnTo>
                <a:lnTo>
                  <a:pt x="30480" y="49770"/>
                </a:lnTo>
                <a:lnTo>
                  <a:pt x="30490" y="49770"/>
                </a:lnTo>
                <a:lnTo>
                  <a:pt x="30500" y="49750"/>
                </a:lnTo>
                <a:lnTo>
                  <a:pt x="30510" y="49750"/>
                </a:lnTo>
                <a:lnTo>
                  <a:pt x="30520" y="49740"/>
                </a:lnTo>
                <a:lnTo>
                  <a:pt x="30530" y="49730"/>
                </a:lnTo>
                <a:lnTo>
                  <a:pt x="30540" y="49730"/>
                </a:lnTo>
                <a:lnTo>
                  <a:pt x="30550" y="49730"/>
                </a:lnTo>
                <a:lnTo>
                  <a:pt x="30550" y="49720"/>
                </a:lnTo>
                <a:lnTo>
                  <a:pt x="30560" y="49720"/>
                </a:lnTo>
                <a:lnTo>
                  <a:pt x="30560" y="49710"/>
                </a:lnTo>
                <a:lnTo>
                  <a:pt x="30570" y="49710"/>
                </a:lnTo>
                <a:lnTo>
                  <a:pt x="30580" y="49710"/>
                </a:lnTo>
                <a:lnTo>
                  <a:pt x="30590" y="49710"/>
                </a:lnTo>
                <a:lnTo>
                  <a:pt x="30600" y="49710"/>
                </a:lnTo>
                <a:lnTo>
                  <a:pt x="30620" y="49720"/>
                </a:lnTo>
                <a:lnTo>
                  <a:pt x="30660" y="49720"/>
                </a:lnTo>
                <a:lnTo>
                  <a:pt x="30690" y="49720"/>
                </a:lnTo>
                <a:lnTo>
                  <a:pt x="30730" y="49710"/>
                </a:lnTo>
                <a:lnTo>
                  <a:pt x="30760" y="49700"/>
                </a:lnTo>
                <a:lnTo>
                  <a:pt x="30800" y="49680"/>
                </a:lnTo>
                <a:lnTo>
                  <a:pt x="30810" y="49680"/>
                </a:lnTo>
                <a:lnTo>
                  <a:pt x="30810" y="49670"/>
                </a:lnTo>
                <a:lnTo>
                  <a:pt x="30820" y="49650"/>
                </a:lnTo>
                <a:lnTo>
                  <a:pt x="30840" y="49630"/>
                </a:lnTo>
                <a:lnTo>
                  <a:pt x="30870" y="49630"/>
                </a:lnTo>
                <a:lnTo>
                  <a:pt x="30890" y="49630"/>
                </a:lnTo>
                <a:lnTo>
                  <a:pt x="30900" y="49640"/>
                </a:lnTo>
                <a:lnTo>
                  <a:pt x="30920" y="49650"/>
                </a:lnTo>
                <a:lnTo>
                  <a:pt x="30930" y="49670"/>
                </a:lnTo>
                <a:lnTo>
                  <a:pt x="30940" y="49680"/>
                </a:lnTo>
                <a:lnTo>
                  <a:pt x="30950" y="49680"/>
                </a:lnTo>
                <a:lnTo>
                  <a:pt x="30970" y="49680"/>
                </a:lnTo>
                <a:lnTo>
                  <a:pt x="30980" y="49680"/>
                </a:lnTo>
                <a:lnTo>
                  <a:pt x="31000" y="49670"/>
                </a:lnTo>
                <a:lnTo>
                  <a:pt x="31020" y="49660"/>
                </a:lnTo>
                <a:lnTo>
                  <a:pt x="31050" y="49650"/>
                </a:lnTo>
                <a:lnTo>
                  <a:pt x="31070" y="49650"/>
                </a:lnTo>
                <a:lnTo>
                  <a:pt x="31080" y="49650"/>
                </a:lnTo>
                <a:lnTo>
                  <a:pt x="31090" y="49640"/>
                </a:lnTo>
                <a:lnTo>
                  <a:pt x="31100" y="49630"/>
                </a:lnTo>
                <a:lnTo>
                  <a:pt x="31100" y="49620"/>
                </a:lnTo>
                <a:lnTo>
                  <a:pt x="31110" y="49620"/>
                </a:lnTo>
                <a:lnTo>
                  <a:pt x="31110" y="49610"/>
                </a:lnTo>
                <a:lnTo>
                  <a:pt x="31120" y="49590"/>
                </a:lnTo>
                <a:lnTo>
                  <a:pt x="31140" y="49560"/>
                </a:lnTo>
                <a:lnTo>
                  <a:pt x="31150" y="49550"/>
                </a:lnTo>
                <a:lnTo>
                  <a:pt x="31160" y="49520"/>
                </a:lnTo>
                <a:lnTo>
                  <a:pt x="31170" y="49480"/>
                </a:lnTo>
                <a:lnTo>
                  <a:pt x="31180" y="49450"/>
                </a:lnTo>
                <a:lnTo>
                  <a:pt x="31190" y="49440"/>
                </a:lnTo>
                <a:lnTo>
                  <a:pt x="31190" y="49420"/>
                </a:lnTo>
                <a:lnTo>
                  <a:pt x="31200" y="49400"/>
                </a:lnTo>
                <a:lnTo>
                  <a:pt x="31200" y="49390"/>
                </a:lnTo>
                <a:lnTo>
                  <a:pt x="31210" y="49370"/>
                </a:lnTo>
                <a:lnTo>
                  <a:pt x="31220" y="49340"/>
                </a:lnTo>
                <a:lnTo>
                  <a:pt x="31230" y="49330"/>
                </a:lnTo>
                <a:lnTo>
                  <a:pt x="31250" y="49330"/>
                </a:lnTo>
                <a:lnTo>
                  <a:pt x="31250" y="49320"/>
                </a:lnTo>
                <a:lnTo>
                  <a:pt x="31260" y="49330"/>
                </a:lnTo>
                <a:lnTo>
                  <a:pt x="31270" y="49330"/>
                </a:lnTo>
                <a:lnTo>
                  <a:pt x="31290" y="49330"/>
                </a:lnTo>
                <a:lnTo>
                  <a:pt x="31310" y="49340"/>
                </a:lnTo>
                <a:lnTo>
                  <a:pt x="31330" y="49350"/>
                </a:lnTo>
                <a:lnTo>
                  <a:pt x="31350" y="49360"/>
                </a:lnTo>
                <a:lnTo>
                  <a:pt x="31360" y="49350"/>
                </a:lnTo>
                <a:lnTo>
                  <a:pt x="31380" y="49350"/>
                </a:lnTo>
                <a:lnTo>
                  <a:pt x="31390" y="49350"/>
                </a:lnTo>
                <a:lnTo>
                  <a:pt x="31400" y="49340"/>
                </a:lnTo>
                <a:lnTo>
                  <a:pt x="31400" y="49350"/>
                </a:lnTo>
                <a:lnTo>
                  <a:pt x="31410" y="49350"/>
                </a:lnTo>
                <a:lnTo>
                  <a:pt x="31420" y="49340"/>
                </a:lnTo>
                <a:lnTo>
                  <a:pt x="31420" y="49320"/>
                </a:lnTo>
                <a:lnTo>
                  <a:pt x="31430" y="49300"/>
                </a:lnTo>
                <a:lnTo>
                  <a:pt x="31440" y="49280"/>
                </a:lnTo>
                <a:lnTo>
                  <a:pt x="31450" y="49270"/>
                </a:lnTo>
                <a:lnTo>
                  <a:pt x="31450" y="49250"/>
                </a:lnTo>
                <a:lnTo>
                  <a:pt x="31450" y="49240"/>
                </a:lnTo>
                <a:lnTo>
                  <a:pt x="31460" y="49210"/>
                </a:lnTo>
                <a:lnTo>
                  <a:pt x="31470" y="49140"/>
                </a:lnTo>
                <a:lnTo>
                  <a:pt x="31470" y="49120"/>
                </a:lnTo>
                <a:lnTo>
                  <a:pt x="31480" y="49110"/>
                </a:lnTo>
                <a:lnTo>
                  <a:pt x="31470" y="49070"/>
                </a:lnTo>
                <a:lnTo>
                  <a:pt x="31470" y="49050"/>
                </a:lnTo>
                <a:lnTo>
                  <a:pt x="31470" y="49040"/>
                </a:lnTo>
                <a:lnTo>
                  <a:pt x="31480" y="49030"/>
                </a:lnTo>
                <a:lnTo>
                  <a:pt x="31490" y="49020"/>
                </a:lnTo>
                <a:lnTo>
                  <a:pt x="31500" y="49000"/>
                </a:lnTo>
                <a:lnTo>
                  <a:pt x="31490" y="48980"/>
                </a:lnTo>
                <a:lnTo>
                  <a:pt x="31490" y="48960"/>
                </a:lnTo>
                <a:lnTo>
                  <a:pt x="31470" y="48940"/>
                </a:lnTo>
                <a:lnTo>
                  <a:pt x="31460" y="48920"/>
                </a:lnTo>
                <a:lnTo>
                  <a:pt x="31450" y="48890"/>
                </a:lnTo>
                <a:lnTo>
                  <a:pt x="31430" y="48870"/>
                </a:lnTo>
                <a:lnTo>
                  <a:pt x="31420" y="48860"/>
                </a:lnTo>
                <a:lnTo>
                  <a:pt x="31400" y="48860"/>
                </a:lnTo>
                <a:lnTo>
                  <a:pt x="31370" y="48850"/>
                </a:lnTo>
                <a:lnTo>
                  <a:pt x="31360" y="48850"/>
                </a:lnTo>
                <a:lnTo>
                  <a:pt x="31350" y="48840"/>
                </a:lnTo>
                <a:lnTo>
                  <a:pt x="31350" y="48830"/>
                </a:lnTo>
                <a:lnTo>
                  <a:pt x="31360" y="48810"/>
                </a:lnTo>
                <a:lnTo>
                  <a:pt x="31370" y="48800"/>
                </a:lnTo>
                <a:lnTo>
                  <a:pt x="31380" y="48790"/>
                </a:lnTo>
                <a:lnTo>
                  <a:pt x="31390" y="48780"/>
                </a:lnTo>
                <a:lnTo>
                  <a:pt x="31390" y="48760"/>
                </a:lnTo>
                <a:lnTo>
                  <a:pt x="31390" y="48740"/>
                </a:lnTo>
                <a:lnTo>
                  <a:pt x="31400" y="48730"/>
                </a:lnTo>
                <a:lnTo>
                  <a:pt x="31420" y="48730"/>
                </a:lnTo>
                <a:lnTo>
                  <a:pt x="31430" y="48720"/>
                </a:lnTo>
                <a:lnTo>
                  <a:pt x="31460" y="48680"/>
                </a:lnTo>
                <a:lnTo>
                  <a:pt x="31470" y="48670"/>
                </a:lnTo>
                <a:lnTo>
                  <a:pt x="31470" y="48640"/>
                </a:lnTo>
                <a:lnTo>
                  <a:pt x="31470" y="48620"/>
                </a:lnTo>
                <a:lnTo>
                  <a:pt x="31470" y="48600"/>
                </a:lnTo>
                <a:lnTo>
                  <a:pt x="31480" y="48570"/>
                </a:lnTo>
                <a:lnTo>
                  <a:pt x="31490" y="48530"/>
                </a:lnTo>
                <a:lnTo>
                  <a:pt x="31490" y="48520"/>
                </a:lnTo>
                <a:lnTo>
                  <a:pt x="31490" y="48510"/>
                </a:lnTo>
                <a:lnTo>
                  <a:pt x="31510" y="48500"/>
                </a:lnTo>
                <a:lnTo>
                  <a:pt x="31520" y="48490"/>
                </a:lnTo>
                <a:lnTo>
                  <a:pt x="31540" y="48480"/>
                </a:lnTo>
                <a:lnTo>
                  <a:pt x="31550" y="48470"/>
                </a:lnTo>
                <a:lnTo>
                  <a:pt x="31560" y="48460"/>
                </a:lnTo>
                <a:lnTo>
                  <a:pt x="31570" y="48460"/>
                </a:lnTo>
                <a:lnTo>
                  <a:pt x="31590" y="48440"/>
                </a:lnTo>
                <a:lnTo>
                  <a:pt x="31590" y="48420"/>
                </a:lnTo>
                <a:lnTo>
                  <a:pt x="31590" y="48410"/>
                </a:lnTo>
                <a:lnTo>
                  <a:pt x="31570" y="48410"/>
                </a:lnTo>
                <a:lnTo>
                  <a:pt x="31560" y="48410"/>
                </a:lnTo>
                <a:lnTo>
                  <a:pt x="31550" y="48400"/>
                </a:lnTo>
                <a:lnTo>
                  <a:pt x="31540" y="48400"/>
                </a:lnTo>
                <a:lnTo>
                  <a:pt x="31540" y="48390"/>
                </a:lnTo>
                <a:lnTo>
                  <a:pt x="31530" y="48390"/>
                </a:lnTo>
                <a:lnTo>
                  <a:pt x="31520" y="48390"/>
                </a:lnTo>
                <a:lnTo>
                  <a:pt x="31510" y="48380"/>
                </a:lnTo>
                <a:lnTo>
                  <a:pt x="31500" y="48380"/>
                </a:lnTo>
                <a:lnTo>
                  <a:pt x="31500" y="48370"/>
                </a:lnTo>
                <a:lnTo>
                  <a:pt x="31500" y="48360"/>
                </a:lnTo>
                <a:lnTo>
                  <a:pt x="31510" y="48350"/>
                </a:lnTo>
                <a:lnTo>
                  <a:pt x="31520" y="48350"/>
                </a:lnTo>
                <a:lnTo>
                  <a:pt x="31530" y="48350"/>
                </a:lnTo>
                <a:lnTo>
                  <a:pt x="31540" y="48340"/>
                </a:lnTo>
                <a:lnTo>
                  <a:pt x="31550" y="48340"/>
                </a:lnTo>
                <a:lnTo>
                  <a:pt x="31550" y="48330"/>
                </a:lnTo>
                <a:lnTo>
                  <a:pt x="31540" y="48320"/>
                </a:lnTo>
                <a:lnTo>
                  <a:pt x="31530" y="48310"/>
                </a:lnTo>
                <a:lnTo>
                  <a:pt x="31520" y="48310"/>
                </a:lnTo>
                <a:lnTo>
                  <a:pt x="31510" y="48310"/>
                </a:lnTo>
                <a:lnTo>
                  <a:pt x="31500" y="48300"/>
                </a:lnTo>
                <a:lnTo>
                  <a:pt x="31500" y="48290"/>
                </a:lnTo>
                <a:lnTo>
                  <a:pt x="31500" y="48280"/>
                </a:lnTo>
                <a:lnTo>
                  <a:pt x="31510" y="48270"/>
                </a:lnTo>
                <a:lnTo>
                  <a:pt x="31510" y="48260"/>
                </a:lnTo>
                <a:lnTo>
                  <a:pt x="31500" y="48260"/>
                </a:lnTo>
                <a:lnTo>
                  <a:pt x="31510" y="48250"/>
                </a:lnTo>
                <a:lnTo>
                  <a:pt x="31520" y="48250"/>
                </a:lnTo>
                <a:lnTo>
                  <a:pt x="31520" y="48240"/>
                </a:lnTo>
                <a:lnTo>
                  <a:pt x="31510" y="48230"/>
                </a:lnTo>
                <a:lnTo>
                  <a:pt x="31510" y="48220"/>
                </a:lnTo>
                <a:lnTo>
                  <a:pt x="31500" y="48210"/>
                </a:lnTo>
                <a:lnTo>
                  <a:pt x="31490" y="48210"/>
                </a:lnTo>
                <a:lnTo>
                  <a:pt x="31500" y="48210"/>
                </a:lnTo>
                <a:lnTo>
                  <a:pt x="31500" y="48200"/>
                </a:lnTo>
                <a:lnTo>
                  <a:pt x="31490" y="48200"/>
                </a:lnTo>
                <a:lnTo>
                  <a:pt x="31490" y="48190"/>
                </a:lnTo>
                <a:lnTo>
                  <a:pt x="31500" y="48190"/>
                </a:lnTo>
                <a:lnTo>
                  <a:pt x="31490" y="48190"/>
                </a:lnTo>
                <a:lnTo>
                  <a:pt x="31490" y="48180"/>
                </a:lnTo>
                <a:lnTo>
                  <a:pt x="31500" y="48180"/>
                </a:lnTo>
                <a:lnTo>
                  <a:pt x="31500" y="48170"/>
                </a:lnTo>
                <a:lnTo>
                  <a:pt x="31490" y="48170"/>
                </a:lnTo>
                <a:lnTo>
                  <a:pt x="31480" y="48160"/>
                </a:lnTo>
                <a:lnTo>
                  <a:pt x="31470" y="48150"/>
                </a:lnTo>
                <a:lnTo>
                  <a:pt x="31450" y="48140"/>
                </a:lnTo>
                <a:lnTo>
                  <a:pt x="31440" y="48130"/>
                </a:lnTo>
                <a:lnTo>
                  <a:pt x="31440" y="48140"/>
                </a:lnTo>
                <a:lnTo>
                  <a:pt x="31430" y="48130"/>
                </a:lnTo>
                <a:lnTo>
                  <a:pt x="31420" y="48140"/>
                </a:lnTo>
                <a:lnTo>
                  <a:pt x="31410" y="48140"/>
                </a:lnTo>
                <a:lnTo>
                  <a:pt x="31410" y="48150"/>
                </a:lnTo>
                <a:lnTo>
                  <a:pt x="31400" y="48140"/>
                </a:lnTo>
                <a:lnTo>
                  <a:pt x="31390" y="48140"/>
                </a:lnTo>
                <a:lnTo>
                  <a:pt x="31380" y="48140"/>
                </a:lnTo>
                <a:lnTo>
                  <a:pt x="31380" y="48130"/>
                </a:lnTo>
                <a:lnTo>
                  <a:pt x="31370" y="48130"/>
                </a:lnTo>
                <a:lnTo>
                  <a:pt x="31370" y="48120"/>
                </a:lnTo>
                <a:lnTo>
                  <a:pt x="31360" y="48120"/>
                </a:lnTo>
                <a:lnTo>
                  <a:pt x="31360" y="48110"/>
                </a:lnTo>
                <a:lnTo>
                  <a:pt x="31350" y="48110"/>
                </a:lnTo>
                <a:lnTo>
                  <a:pt x="31350" y="48100"/>
                </a:lnTo>
                <a:lnTo>
                  <a:pt x="31340" y="48100"/>
                </a:lnTo>
                <a:lnTo>
                  <a:pt x="31330" y="48100"/>
                </a:lnTo>
                <a:lnTo>
                  <a:pt x="31320" y="48100"/>
                </a:lnTo>
                <a:lnTo>
                  <a:pt x="31310" y="48100"/>
                </a:lnTo>
                <a:lnTo>
                  <a:pt x="31300" y="48090"/>
                </a:lnTo>
                <a:lnTo>
                  <a:pt x="31290" y="48080"/>
                </a:lnTo>
                <a:lnTo>
                  <a:pt x="31280" y="48070"/>
                </a:lnTo>
                <a:lnTo>
                  <a:pt x="31270" y="48070"/>
                </a:lnTo>
                <a:lnTo>
                  <a:pt x="31260" y="48070"/>
                </a:lnTo>
                <a:lnTo>
                  <a:pt x="31250" y="48060"/>
                </a:lnTo>
                <a:lnTo>
                  <a:pt x="31240" y="48060"/>
                </a:lnTo>
                <a:lnTo>
                  <a:pt x="31240" y="48050"/>
                </a:lnTo>
                <a:lnTo>
                  <a:pt x="31230" y="48050"/>
                </a:lnTo>
                <a:lnTo>
                  <a:pt x="31220" y="48040"/>
                </a:lnTo>
                <a:lnTo>
                  <a:pt x="31230" y="48040"/>
                </a:lnTo>
                <a:lnTo>
                  <a:pt x="31230" y="48030"/>
                </a:lnTo>
                <a:lnTo>
                  <a:pt x="31240" y="48030"/>
                </a:lnTo>
                <a:lnTo>
                  <a:pt x="31250" y="48030"/>
                </a:lnTo>
                <a:lnTo>
                  <a:pt x="31250" y="48020"/>
                </a:lnTo>
                <a:lnTo>
                  <a:pt x="31250" y="48010"/>
                </a:lnTo>
                <a:lnTo>
                  <a:pt x="31260" y="48000"/>
                </a:lnTo>
                <a:lnTo>
                  <a:pt x="31270" y="47990"/>
                </a:lnTo>
                <a:lnTo>
                  <a:pt x="31270" y="47980"/>
                </a:lnTo>
                <a:lnTo>
                  <a:pt x="31270" y="47970"/>
                </a:lnTo>
                <a:lnTo>
                  <a:pt x="31270" y="47960"/>
                </a:lnTo>
                <a:lnTo>
                  <a:pt x="31260" y="47950"/>
                </a:lnTo>
                <a:lnTo>
                  <a:pt x="31260" y="47940"/>
                </a:lnTo>
                <a:lnTo>
                  <a:pt x="31260" y="47930"/>
                </a:lnTo>
                <a:lnTo>
                  <a:pt x="31260" y="47920"/>
                </a:lnTo>
                <a:lnTo>
                  <a:pt x="31250" y="47930"/>
                </a:lnTo>
                <a:lnTo>
                  <a:pt x="31240" y="47930"/>
                </a:lnTo>
                <a:lnTo>
                  <a:pt x="31230" y="47930"/>
                </a:lnTo>
                <a:lnTo>
                  <a:pt x="31220" y="47940"/>
                </a:lnTo>
                <a:lnTo>
                  <a:pt x="31220" y="47950"/>
                </a:lnTo>
                <a:lnTo>
                  <a:pt x="31220" y="47960"/>
                </a:lnTo>
                <a:lnTo>
                  <a:pt x="31210" y="47960"/>
                </a:lnTo>
                <a:lnTo>
                  <a:pt x="31210" y="47970"/>
                </a:lnTo>
                <a:lnTo>
                  <a:pt x="31200" y="47970"/>
                </a:lnTo>
                <a:lnTo>
                  <a:pt x="31190" y="47970"/>
                </a:lnTo>
                <a:lnTo>
                  <a:pt x="31180" y="47970"/>
                </a:lnTo>
                <a:lnTo>
                  <a:pt x="31170" y="47970"/>
                </a:lnTo>
                <a:lnTo>
                  <a:pt x="31160" y="47960"/>
                </a:lnTo>
                <a:lnTo>
                  <a:pt x="31150" y="47960"/>
                </a:lnTo>
                <a:lnTo>
                  <a:pt x="31140" y="47950"/>
                </a:lnTo>
                <a:lnTo>
                  <a:pt x="31140" y="47930"/>
                </a:lnTo>
                <a:lnTo>
                  <a:pt x="31140" y="47910"/>
                </a:lnTo>
                <a:lnTo>
                  <a:pt x="31140" y="47900"/>
                </a:lnTo>
                <a:lnTo>
                  <a:pt x="31150" y="47900"/>
                </a:lnTo>
                <a:lnTo>
                  <a:pt x="31150" y="47890"/>
                </a:lnTo>
                <a:lnTo>
                  <a:pt x="31160" y="47890"/>
                </a:lnTo>
                <a:lnTo>
                  <a:pt x="31170" y="47890"/>
                </a:lnTo>
                <a:lnTo>
                  <a:pt x="31180" y="47890"/>
                </a:lnTo>
                <a:lnTo>
                  <a:pt x="31180" y="47880"/>
                </a:lnTo>
                <a:lnTo>
                  <a:pt x="31190" y="47880"/>
                </a:lnTo>
                <a:lnTo>
                  <a:pt x="31190" y="47870"/>
                </a:lnTo>
                <a:lnTo>
                  <a:pt x="31190" y="47860"/>
                </a:lnTo>
                <a:lnTo>
                  <a:pt x="31190" y="47850"/>
                </a:lnTo>
                <a:lnTo>
                  <a:pt x="31190" y="47840"/>
                </a:lnTo>
                <a:lnTo>
                  <a:pt x="31190" y="47830"/>
                </a:lnTo>
                <a:lnTo>
                  <a:pt x="31200" y="47830"/>
                </a:lnTo>
                <a:lnTo>
                  <a:pt x="31210" y="47820"/>
                </a:lnTo>
                <a:lnTo>
                  <a:pt x="31220" y="47810"/>
                </a:lnTo>
                <a:lnTo>
                  <a:pt x="31230" y="47800"/>
                </a:lnTo>
                <a:lnTo>
                  <a:pt x="31230" y="47790"/>
                </a:lnTo>
                <a:lnTo>
                  <a:pt x="31240" y="47790"/>
                </a:lnTo>
                <a:lnTo>
                  <a:pt x="31250" y="47780"/>
                </a:lnTo>
                <a:lnTo>
                  <a:pt x="31260" y="47780"/>
                </a:lnTo>
                <a:lnTo>
                  <a:pt x="31260" y="47770"/>
                </a:lnTo>
                <a:lnTo>
                  <a:pt x="31260" y="47760"/>
                </a:lnTo>
                <a:lnTo>
                  <a:pt x="31260" y="47750"/>
                </a:lnTo>
                <a:lnTo>
                  <a:pt x="31250" y="47750"/>
                </a:lnTo>
                <a:lnTo>
                  <a:pt x="31250" y="47740"/>
                </a:lnTo>
                <a:lnTo>
                  <a:pt x="31250" y="47730"/>
                </a:lnTo>
                <a:lnTo>
                  <a:pt x="31260" y="47730"/>
                </a:lnTo>
                <a:lnTo>
                  <a:pt x="31270" y="47730"/>
                </a:lnTo>
                <a:lnTo>
                  <a:pt x="31280" y="47730"/>
                </a:lnTo>
                <a:lnTo>
                  <a:pt x="31290" y="47740"/>
                </a:lnTo>
                <a:lnTo>
                  <a:pt x="31300" y="47740"/>
                </a:lnTo>
                <a:lnTo>
                  <a:pt x="31310" y="47750"/>
                </a:lnTo>
                <a:lnTo>
                  <a:pt x="31310" y="47760"/>
                </a:lnTo>
                <a:lnTo>
                  <a:pt x="31320" y="47760"/>
                </a:lnTo>
                <a:lnTo>
                  <a:pt x="31320" y="47770"/>
                </a:lnTo>
                <a:lnTo>
                  <a:pt x="31310" y="47770"/>
                </a:lnTo>
                <a:lnTo>
                  <a:pt x="31310" y="47780"/>
                </a:lnTo>
                <a:lnTo>
                  <a:pt x="31310" y="47790"/>
                </a:lnTo>
                <a:lnTo>
                  <a:pt x="31300" y="47790"/>
                </a:lnTo>
                <a:lnTo>
                  <a:pt x="31300" y="47800"/>
                </a:lnTo>
                <a:lnTo>
                  <a:pt x="31310" y="47800"/>
                </a:lnTo>
                <a:lnTo>
                  <a:pt x="31310" y="47810"/>
                </a:lnTo>
                <a:lnTo>
                  <a:pt x="31310" y="47820"/>
                </a:lnTo>
                <a:lnTo>
                  <a:pt x="31320" y="47820"/>
                </a:lnTo>
                <a:lnTo>
                  <a:pt x="31330" y="47820"/>
                </a:lnTo>
                <a:lnTo>
                  <a:pt x="31330" y="47830"/>
                </a:lnTo>
                <a:lnTo>
                  <a:pt x="31330" y="47840"/>
                </a:lnTo>
                <a:lnTo>
                  <a:pt x="31330" y="47850"/>
                </a:lnTo>
                <a:lnTo>
                  <a:pt x="31340" y="47860"/>
                </a:lnTo>
                <a:lnTo>
                  <a:pt x="31340" y="47870"/>
                </a:lnTo>
                <a:lnTo>
                  <a:pt x="31340" y="47880"/>
                </a:lnTo>
                <a:lnTo>
                  <a:pt x="31350" y="47890"/>
                </a:lnTo>
                <a:lnTo>
                  <a:pt x="31350" y="47900"/>
                </a:lnTo>
                <a:lnTo>
                  <a:pt x="31360" y="47910"/>
                </a:lnTo>
                <a:lnTo>
                  <a:pt x="31370" y="47910"/>
                </a:lnTo>
                <a:lnTo>
                  <a:pt x="31380" y="47910"/>
                </a:lnTo>
                <a:lnTo>
                  <a:pt x="31390" y="47920"/>
                </a:lnTo>
                <a:lnTo>
                  <a:pt x="31400" y="47920"/>
                </a:lnTo>
                <a:lnTo>
                  <a:pt x="31410" y="47920"/>
                </a:lnTo>
                <a:lnTo>
                  <a:pt x="31410" y="47910"/>
                </a:lnTo>
                <a:lnTo>
                  <a:pt x="31420" y="47900"/>
                </a:lnTo>
                <a:lnTo>
                  <a:pt x="31430" y="47900"/>
                </a:lnTo>
                <a:lnTo>
                  <a:pt x="31430" y="47890"/>
                </a:lnTo>
                <a:lnTo>
                  <a:pt x="31430" y="47880"/>
                </a:lnTo>
                <a:lnTo>
                  <a:pt x="31440" y="47880"/>
                </a:lnTo>
                <a:lnTo>
                  <a:pt x="31450" y="47870"/>
                </a:lnTo>
                <a:lnTo>
                  <a:pt x="31460" y="47860"/>
                </a:lnTo>
                <a:lnTo>
                  <a:pt x="31470" y="47860"/>
                </a:lnTo>
                <a:lnTo>
                  <a:pt x="31480" y="47850"/>
                </a:lnTo>
                <a:lnTo>
                  <a:pt x="31480" y="47840"/>
                </a:lnTo>
                <a:lnTo>
                  <a:pt x="31490" y="47840"/>
                </a:lnTo>
                <a:lnTo>
                  <a:pt x="31490" y="47830"/>
                </a:lnTo>
                <a:lnTo>
                  <a:pt x="31490" y="47820"/>
                </a:lnTo>
                <a:lnTo>
                  <a:pt x="31500" y="47820"/>
                </a:lnTo>
                <a:lnTo>
                  <a:pt x="31510" y="47820"/>
                </a:lnTo>
                <a:lnTo>
                  <a:pt x="31510" y="47830"/>
                </a:lnTo>
                <a:lnTo>
                  <a:pt x="31520" y="47830"/>
                </a:lnTo>
                <a:lnTo>
                  <a:pt x="31530" y="47830"/>
                </a:lnTo>
                <a:lnTo>
                  <a:pt x="31530" y="47840"/>
                </a:lnTo>
                <a:lnTo>
                  <a:pt x="31520" y="47850"/>
                </a:lnTo>
                <a:lnTo>
                  <a:pt x="31520" y="47860"/>
                </a:lnTo>
                <a:lnTo>
                  <a:pt x="31520" y="47870"/>
                </a:lnTo>
                <a:lnTo>
                  <a:pt x="31520" y="47880"/>
                </a:lnTo>
                <a:lnTo>
                  <a:pt x="31530" y="47880"/>
                </a:lnTo>
                <a:lnTo>
                  <a:pt x="31540" y="47880"/>
                </a:lnTo>
                <a:lnTo>
                  <a:pt x="31550" y="47880"/>
                </a:lnTo>
                <a:lnTo>
                  <a:pt x="31560" y="47880"/>
                </a:lnTo>
                <a:lnTo>
                  <a:pt x="31570" y="47880"/>
                </a:lnTo>
                <a:lnTo>
                  <a:pt x="31580" y="47880"/>
                </a:lnTo>
                <a:lnTo>
                  <a:pt x="31590" y="47880"/>
                </a:lnTo>
                <a:lnTo>
                  <a:pt x="31600" y="47880"/>
                </a:lnTo>
                <a:lnTo>
                  <a:pt x="31610" y="47890"/>
                </a:lnTo>
                <a:lnTo>
                  <a:pt x="31620" y="47890"/>
                </a:lnTo>
                <a:lnTo>
                  <a:pt x="31620" y="47880"/>
                </a:lnTo>
                <a:lnTo>
                  <a:pt x="31630" y="47890"/>
                </a:lnTo>
                <a:lnTo>
                  <a:pt x="31630" y="47900"/>
                </a:lnTo>
                <a:lnTo>
                  <a:pt x="31640" y="47910"/>
                </a:lnTo>
                <a:lnTo>
                  <a:pt x="31650" y="47910"/>
                </a:lnTo>
                <a:lnTo>
                  <a:pt x="31650" y="47900"/>
                </a:lnTo>
                <a:lnTo>
                  <a:pt x="31660" y="47900"/>
                </a:lnTo>
                <a:lnTo>
                  <a:pt x="31670" y="47900"/>
                </a:lnTo>
                <a:lnTo>
                  <a:pt x="31680" y="47900"/>
                </a:lnTo>
                <a:lnTo>
                  <a:pt x="31680" y="47910"/>
                </a:lnTo>
                <a:lnTo>
                  <a:pt x="31690" y="47910"/>
                </a:lnTo>
                <a:lnTo>
                  <a:pt x="31700" y="47910"/>
                </a:lnTo>
                <a:lnTo>
                  <a:pt x="31710" y="47910"/>
                </a:lnTo>
                <a:lnTo>
                  <a:pt x="31710" y="47920"/>
                </a:lnTo>
                <a:lnTo>
                  <a:pt x="31710" y="47930"/>
                </a:lnTo>
                <a:lnTo>
                  <a:pt x="31720" y="47930"/>
                </a:lnTo>
                <a:lnTo>
                  <a:pt x="31730" y="47930"/>
                </a:lnTo>
                <a:lnTo>
                  <a:pt x="31740" y="47930"/>
                </a:lnTo>
                <a:lnTo>
                  <a:pt x="31740" y="47940"/>
                </a:lnTo>
                <a:lnTo>
                  <a:pt x="31750" y="47940"/>
                </a:lnTo>
                <a:lnTo>
                  <a:pt x="31760" y="47940"/>
                </a:lnTo>
                <a:lnTo>
                  <a:pt x="31760" y="47950"/>
                </a:lnTo>
                <a:lnTo>
                  <a:pt x="31770" y="47950"/>
                </a:lnTo>
                <a:lnTo>
                  <a:pt x="31770" y="47960"/>
                </a:lnTo>
                <a:lnTo>
                  <a:pt x="31780" y="47970"/>
                </a:lnTo>
                <a:lnTo>
                  <a:pt x="31790" y="47980"/>
                </a:lnTo>
                <a:lnTo>
                  <a:pt x="31800" y="47990"/>
                </a:lnTo>
                <a:lnTo>
                  <a:pt x="31810" y="48000"/>
                </a:lnTo>
                <a:lnTo>
                  <a:pt x="31820" y="48000"/>
                </a:lnTo>
                <a:lnTo>
                  <a:pt x="31830" y="48000"/>
                </a:lnTo>
                <a:lnTo>
                  <a:pt x="31840" y="48000"/>
                </a:lnTo>
                <a:lnTo>
                  <a:pt x="31850" y="48000"/>
                </a:lnTo>
                <a:lnTo>
                  <a:pt x="31860" y="48000"/>
                </a:lnTo>
                <a:lnTo>
                  <a:pt x="31870" y="48000"/>
                </a:lnTo>
                <a:lnTo>
                  <a:pt x="31880" y="48010"/>
                </a:lnTo>
                <a:lnTo>
                  <a:pt x="31890" y="48000"/>
                </a:lnTo>
                <a:lnTo>
                  <a:pt x="31890" y="48010"/>
                </a:lnTo>
                <a:lnTo>
                  <a:pt x="31900" y="48010"/>
                </a:lnTo>
                <a:lnTo>
                  <a:pt x="31910" y="48010"/>
                </a:lnTo>
                <a:lnTo>
                  <a:pt x="31910" y="48020"/>
                </a:lnTo>
                <a:lnTo>
                  <a:pt x="31920" y="48020"/>
                </a:lnTo>
                <a:lnTo>
                  <a:pt x="31930" y="48020"/>
                </a:lnTo>
                <a:lnTo>
                  <a:pt x="31940" y="48030"/>
                </a:lnTo>
                <a:lnTo>
                  <a:pt x="31950" y="48040"/>
                </a:lnTo>
                <a:lnTo>
                  <a:pt x="31950" y="48050"/>
                </a:lnTo>
                <a:lnTo>
                  <a:pt x="31960" y="48050"/>
                </a:lnTo>
                <a:lnTo>
                  <a:pt x="31960" y="48060"/>
                </a:lnTo>
                <a:lnTo>
                  <a:pt x="31970" y="48060"/>
                </a:lnTo>
                <a:lnTo>
                  <a:pt x="31980" y="48060"/>
                </a:lnTo>
                <a:lnTo>
                  <a:pt x="31980" y="48070"/>
                </a:lnTo>
                <a:lnTo>
                  <a:pt x="31980" y="48080"/>
                </a:lnTo>
                <a:lnTo>
                  <a:pt x="31990" y="48080"/>
                </a:lnTo>
                <a:lnTo>
                  <a:pt x="31990" y="48090"/>
                </a:lnTo>
                <a:lnTo>
                  <a:pt x="31990" y="48100"/>
                </a:lnTo>
                <a:lnTo>
                  <a:pt x="32000" y="48100"/>
                </a:lnTo>
                <a:lnTo>
                  <a:pt x="32010" y="48100"/>
                </a:lnTo>
                <a:lnTo>
                  <a:pt x="32020" y="48100"/>
                </a:lnTo>
                <a:lnTo>
                  <a:pt x="32030" y="48100"/>
                </a:lnTo>
                <a:lnTo>
                  <a:pt x="32040" y="48110"/>
                </a:lnTo>
                <a:lnTo>
                  <a:pt x="32040" y="48120"/>
                </a:lnTo>
                <a:lnTo>
                  <a:pt x="32040" y="48130"/>
                </a:lnTo>
                <a:lnTo>
                  <a:pt x="32050" y="48130"/>
                </a:lnTo>
                <a:lnTo>
                  <a:pt x="32050" y="48140"/>
                </a:lnTo>
                <a:lnTo>
                  <a:pt x="32050" y="48130"/>
                </a:lnTo>
                <a:lnTo>
                  <a:pt x="32060" y="48130"/>
                </a:lnTo>
                <a:lnTo>
                  <a:pt x="32070" y="48130"/>
                </a:lnTo>
                <a:lnTo>
                  <a:pt x="32080" y="48130"/>
                </a:lnTo>
                <a:lnTo>
                  <a:pt x="32090" y="48130"/>
                </a:lnTo>
                <a:lnTo>
                  <a:pt x="32100" y="48130"/>
                </a:lnTo>
                <a:lnTo>
                  <a:pt x="32110" y="48130"/>
                </a:lnTo>
                <a:lnTo>
                  <a:pt x="32120" y="48130"/>
                </a:lnTo>
                <a:lnTo>
                  <a:pt x="32130" y="48120"/>
                </a:lnTo>
                <a:lnTo>
                  <a:pt x="32130" y="48130"/>
                </a:lnTo>
                <a:lnTo>
                  <a:pt x="32130" y="48140"/>
                </a:lnTo>
                <a:lnTo>
                  <a:pt x="32140" y="48140"/>
                </a:lnTo>
                <a:lnTo>
                  <a:pt x="32150" y="48140"/>
                </a:lnTo>
                <a:lnTo>
                  <a:pt x="32160" y="48140"/>
                </a:lnTo>
                <a:lnTo>
                  <a:pt x="32170" y="48140"/>
                </a:lnTo>
                <a:lnTo>
                  <a:pt x="32180" y="48140"/>
                </a:lnTo>
                <a:lnTo>
                  <a:pt x="32190" y="48140"/>
                </a:lnTo>
                <a:lnTo>
                  <a:pt x="32200" y="48150"/>
                </a:lnTo>
                <a:lnTo>
                  <a:pt x="32210" y="48140"/>
                </a:lnTo>
                <a:lnTo>
                  <a:pt x="32210" y="48150"/>
                </a:lnTo>
                <a:lnTo>
                  <a:pt x="32220" y="48150"/>
                </a:lnTo>
                <a:lnTo>
                  <a:pt x="32220" y="48160"/>
                </a:lnTo>
                <a:lnTo>
                  <a:pt x="32230" y="48160"/>
                </a:lnTo>
                <a:lnTo>
                  <a:pt x="32240" y="48160"/>
                </a:lnTo>
                <a:lnTo>
                  <a:pt x="32240" y="48170"/>
                </a:lnTo>
                <a:lnTo>
                  <a:pt x="32250" y="48170"/>
                </a:lnTo>
                <a:lnTo>
                  <a:pt x="32260" y="48170"/>
                </a:lnTo>
                <a:lnTo>
                  <a:pt x="32270" y="48170"/>
                </a:lnTo>
                <a:lnTo>
                  <a:pt x="32280" y="48180"/>
                </a:lnTo>
                <a:lnTo>
                  <a:pt x="32290" y="48180"/>
                </a:lnTo>
                <a:lnTo>
                  <a:pt x="32290" y="48190"/>
                </a:lnTo>
                <a:lnTo>
                  <a:pt x="32300" y="48200"/>
                </a:lnTo>
                <a:lnTo>
                  <a:pt x="32300" y="48210"/>
                </a:lnTo>
                <a:lnTo>
                  <a:pt x="32310" y="48210"/>
                </a:lnTo>
                <a:lnTo>
                  <a:pt x="32310" y="48220"/>
                </a:lnTo>
                <a:lnTo>
                  <a:pt x="32320" y="48230"/>
                </a:lnTo>
                <a:lnTo>
                  <a:pt x="32330" y="48230"/>
                </a:lnTo>
                <a:lnTo>
                  <a:pt x="32340" y="48230"/>
                </a:lnTo>
                <a:lnTo>
                  <a:pt x="32350" y="48230"/>
                </a:lnTo>
                <a:lnTo>
                  <a:pt x="32380" y="48230"/>
                </a:lnTo>
                <a:lnTo>
                  <a:pt x="32390" y="48230"/>
                </a:lnTo>
                <a:lnTo>
                  <a:pt x="32410" y="48220"/>
                </a:lnTo>
                <a:lnTo>
                  <a:pt x="32440" y="48210"/>
                </a:lnTo>
                <a:lnTo>
                  <a:pt x="32450" y="48200"/>
                </a:lnTo>
                <a:lnTo>
                  <a:pt x="32460" y="48190"/>
                </a:lnTo>
                <a:lnTo>
                  <a:pt x="32510" y="48160"/>
                </a:lnTo>
                <a:lnTo>
                  <a:pt x="32510" y="48150"/>
                </a:lnTo>
                <a:lnTo>
                  <a:pt x="32530" y="48140"/>
                </a:lnTo>
                <a:lnTo>
                  <a:pt x="32550" y="48130"/>
                </a:lnTo>
                <a:lnTo>
                  <a:pt x="32560" y="48110"/>
                </a:lnTo>
                <a:lnTo>
                  <a:pt x="32580" y="48100"/>
                </a:lnTo>
                <a:lnTo>
                  <a:pt x="32590" y="48090"/>
                </a:lnTo>
                <a:lnTo>
                  <a:pt x="32610" y="48080"/>
                </a:lnTo>
                <a:lnTo>
                  <a:pt x="32630" y="48070"/>
                </a:lnTo>
                <a:lnTo>
                  <a:pt x="32640" y="48050"/>
                </a:lnTo>
                <a:lnTo>
                  <a:pt x="32650" y="48050"/>
                </a:lnTo>
                <a:lnTo>
                  <a:pt x="32670" y="48040"/>
                </a:lnTo>
                <a:lnTo>
                  <a:pt x="32690" y="48040"/>
                </a:lnTo>
                <a:lnTo>
                  <a:pt x="32700" y="48040"/>
                </a:lnTo>
                <a:lnTo>
                  <a:pt x="32710" y="48040"/>
                </a:lnTo>
                <a:lnTo>
                  <a:pt x="32720" y="48040"/>
                </a:lnTo>
                <a:lnTo>
                  <a:pt x="32740" y="48040"/>
                </a:lnTo>
                <a:lnTo>
                  <a:pt x="32760" y="48040"/>
                </a:lnTo>
                <a:lnTo>
                  <a:pt x="32780" y="48050"/>
                </a:lnTo>
                <a:lnTo>
                  <a:pt x="32800" y="48050"/>
                </a:lnTo>
                <a:lnTo>
                  <a:pt x="32820" y="48060"/>
                </a:lnTo>
                <a:lnTo>
                  <a:pt x="32830" y="48060"/>
                </a:lnTo>
                <a:lnTo>
                  <a:pt x="32840" y="48080"/>
                </a:lnTo>
                <a:lnTo>
                  <a:pt x="32850" y="48080"/>
                </a:lnTo>
                <a:lnTo>
                  <a:pt x="32860" y="48090"/>
                </a:lnTo>
                <a:lnTo>
                  <a:pt x="32870" y="48100"/>
                </a:lnTo>
                <a:lnTo>
                  <a:pt x="32880" y="48110"/>
                </a:lnTo>
                <a:lnTo>
                  <a:pt x="32890" y="48110"/>
                </a:lnTo>
                <a:lnTo>
                  <a:pt x="32890" y="48120"/>
                </a:lnTo>
                <a:lnTo>
                  <a:pt x="32900" y="48120"/>
                </a:lnTo>
                <a:lnTo>
                  <a:pt x="32900" y="48130"/>
                </a:lnTo>
                <a:lnTo>
                  <a:pt x="32910" y="48130"/>
                </a:lnTo>
                <a:lnTo>
                  <a:pt x="32920" y="48140"/>
                </a:lnTo>
                <a:lnTo>
                  <a:pt x="32930" y="48150"/>
                </a:lnTo>
                <a:lnTo>
                  <a:pt x="32940" y="48160"/>
                </a:lnTo>
                <a:lnTo>
                  <a:pt x="32950" y="48160"/>
                </a:lnTo>
                <a:lnTo>
                  <a:pt x="32960" y="48170"/>
                </a:lnTo>
                <a:lnTo>
                  <a:pt x="32980" y="48180"/>
                </a:lnTo>
                <a:lnTo>
                  <a:pt x="33010" y="48180"/>
                </a:lnTo>
                <a:lnTo>
                  <a:pt x="33020" y="48180"/>
                </a:lnTo>
                <a:lnTo>
                  <a:pt x="33030" y="48190"/>
                </a:lnTo>
                <a:lnTo>
                  <a:pt x="33030" y="48200"/>
                </a:lnTo>
                <a:lnTo>
                  <a:pt x="33040" y="48200"/>
                </a:lnTo>
                <a:lnTo>
                  <a:pt x="33040" y="48210"/>
                </a:lnTo>
                <a:lnTo>
                  <a:pt x="33050" y="48200"/>
                </a:lnTo>
                <a:lnTo>
                  <a:pt x="33060" y="48190"/>
                </a:lnTo>
                <a:lnTo>
                  <a:pt x="33060" y="48200"/>
                </a:lnTo>
                <a:lnTo>
                  <a:pt x="33070" y="48190"/>
                </a:lnTo>
                <a:lnTo>
                  <a:pt x="33070" y="48200"/>
                </a:lnTo>
                <a:lnTo>
                  <a:pt x="33070" y="48210"/>
                </a:lnTo>
                <a:lnTo>
                  <a:pt x="33080" y="48220"/>
                </a:lnTo>
                <a:lnTo>
                  <a:pt x="33090" y="48220"/>
                </a:lnTo>
                <a:lnTo>
                  <a:pt x="33100" y="48220"/>
                </a:lnTo>
                <a:lnTo>
                  <a:pt x="33110" y="48220"/>
                </a:lnTo>
                <a:lnTo>
                  <a:pt x="33120" y="48230"/>
                </a:lnTo>
                <a:lnTo>
                  <a:pt x="33130" y="48230"/>
                </a:lnTo>
                <a:lnTo>
                  <a:pt x="33140" y="48230"/>
                </a:lnTo>
                <a:lnTo>
                  <a:pt x="33150" y="48230"/>
                </a:lnTo>
                <a:lnTo>
                  <a:pt x="33160" y="48240"/>
                </a:lnTo>
                <a:lnTo>
                  <a:pt x="33170" y="48240"/>
                </a:lnTo>
                <a:lnTo>
                  <a:pt x="33180" y="48240"/>
                </a:lnTo>
                <a:lnTo>
                  <a:pt x="33190" y="48240"/>
                </a:lnTo>
                <a:lnTo>
                  <a:pt x="33190" y="48250"/>
                </a:lnTo>
                <a:lnTo>
                  <a:pt x="33200" y="48250"/>
                </a:lnTo>
                <a:lnTo>
                  <a:pt x="33210" y="48240"/>
                </a:lnTo>
                <a:lnTo>
                  <a:pt x="33210" y="48250"/>
                </a:lnTo>
                <a:lnTo>
                  <a:pt x="33220" y="48260"/>
                </a:lnTo>
                <a:lnTo>
                  <a:pt x="33230" y="48260"/>
                </a:lnTo>
                <a:lnTo>
                  <a:pt x="33240" y="48260"/>
                </a:lnTo>
                <a:lnTo>
                  <a:pt x="33250" y="48260"/>
                </a:lnTo>
                <a:lnTo>
                  <a:pt x="33250" y="48270"/>
                </a:lnTo>
                <a:lnTo>
                  <a:pt x="33260" y="48270"/>
                </a:lnTo>
                <a:lnTo>
                  <a:pt x="33270" y="48270"/>
                </a:lnTo>
                <a:lnTo>
                  <a:pt x="33280" y="48260"/>
                </a:lnTo>
                <a:lnTo>
                  <a:pt x="33280" y="48270"/>
                </a:lnTo>
                <a:lnTo>
                  <a:pt x="33290" y="48280"/>
                </a:lnTo>
                <a:lnTo>
                  <a:pt x="33300" y="48290"/>
                </a:lnTo>
                <a:lnTo>
                  <a:pt x="33310" y="48300"/>
                </a:lnTo>
                <a:lnTo>
                  <a:pt x="33330" y="48310"/>
                </a:lnTo>
                <a:lnTo>
                  <a:pt x="33340" y="48320"/>
                </a:lnTo>
                <a:lnTo>
                  <a:pt x="33340" y="48330"/>
                </a:lnTo>
                <a:lnTo>
                  <a:pt x="33350" y="48330"/>
                </a:lnTo>
                <a:lnTo>
                  <a:pt x="33350" y="48320"/>
                </a:lnTo>
                <a:lnTo>
                  <a:pt x="33360" y="48320"/>
                </a:lnTo>
                <a:lnTo>
                  <a:pt x="33370" y="48330"/>
                </a:lnTo>
                <a:lnTo>
                  <a:pt x="33370" y="48340"/>
                </a:lnTo>
                <a:lnTo>
                  <a:pt x="33380" y="48350"/>
                </a:lnTo>
                <a:lnTo>
                  <a:pt x="33390" y="48360"/>
                </a:lnTo>
                <a:lnTo>
                  <a:pt x="33400" y="48370"/>
                </a:lnTo>
                <a:lnTo>
                  <a:pt x="33410" y="48370"/>
                </a:lnTo>
                <a:lnTo>
                  <a:pt x="33410" y="48380"/>
                </a:lnTo>
                <a:lnTo>
                  <a:pt x="33420" y="48390"/>
                </a:lnTo>
                <a:lnTo>
                  <a:pt x="33420" y="48400"/>
                </a:lnTo>
                <a:lnTo>
                  <a:pt x="33430" y="48400"/>
                </a:lnTo>
                <a:lnTo>
                  <a:pt x="33440" y="48410"/>
                </a:lnTo>
                <a:lnTo>
                  <a:pt x="33450" y="48410"/>
                </a:lnTo>
                <a:lnTo>
                  <a:pt x="33450" y="48420"/>
                </a:lnTo>
                <a:lnTo>
                  <a:pt x="33450" y="48430"/>
                </a:lnTo>
                <a:lnTo>
                  <a:pt x="33460" y="48430"/>
                </a:lnTo>
                <a:lnTo>
                  <a:pt x="33470" y="48430"/>
                </a:lnTo>
                <a:lnTo>
                  <a:pt x="33480" y="48440"/>
                </a:lnTo>
                <a:lnTo>
                  <a:pt x="33490" y="48440"/>
                </a:lnTo>
                <a:lnTo>
                  <a:pt x="33500" y="48440"/>
                </a:lnTo>
                <a:lnTo>
                  <a:pt x="33510" y="48450"/>
                </a:lnTo>
                <a:lnTo>
                  <a:pt x="33520" y="48450"/>
                </a:lnTo>
                <a:lnTo>
                  <a:pt x="33530" y="48450"/>
                </a:lnTo>
                <a:lnTo>
                  <a:pt x="33550" y="48440"/>
                </a:lnTo>
                <a:lnTo>
                  <a:pt x="33560" y="48440"/>
                </a:lnTo>
                <a:lnTo>
                  <a:pt x="33570" y="48440"/>
                </a:lnTo>
                <a:lnTo>
                  <a:pt x="33580" y="48440"/>
                </a:lnTo>
                <a:lnTo>
                  <a:pt x="33590" y="48440"/>
                </a:lnTo>
                <a:lnTo>
                  <a:pt x="33600" y="48440"/>
                </a:lnTo>
                <a:lnTo>
                  <a:pt x="33610" y="48440"/>
                </a:lnTo>
                <a:lnTo>
                  <a:pt x="33620" y="48440"/>
                </a:lnTo>
                <a:lnTo>
                  <a:pt x="33630" y="48440"/>
                </a:lnTo>
                <a:lnTo>
                  <a:pt x="33640" y="48440"/>
                </a:lnTo>
                <a:lnTo>
                  <a:pt x="33650" y="48440"/>
                </a:lnTo>
                <a:lnTo>
                  <a:pt x="33670" y="48440"/>
                </a:lnTo>
                <a:lnTo>
                  <a:pt x="33680" y="48440"/>
                </a:lnTo>
                <a:lnTo>
                  <a:pt x="33690" y="48450"/>
                </a:lnTo>
                <a:lnTo>
                  <a:pt x="33700" y="48450"/>
                </a:lnTo>
                <a:lnTo>
                  <a:pt x="33710" y="48450"/>
                </a:lnTo>
                <a:lnTo>
                  <a:pt x="33720" y="48450"/>
                </a:lnTo>
                <a:lnTo>
                  <a:pt x="33730" y="48460"/>
                </a:lnTo>
                <a:lnTo>
                  <a:pt x="33740" y="48460"/>
                </a:lnTo>
                <a:lnTo>
                  <a:pt x="33750" y="48470"/>
                </a:lnTo>
                <a:lnTo>
                  <a:pt x="33760" y="48480"/>
                </a:lnTo>
                <a:lnTo>
                  <a:pt x="33770" y="48480"/>
                </a:lnTo>
                <a:lnTo>
                  <a:pt x="33780" y="48490"/>
                </a:lnTo>
                <a:lnTo>
                  <a:pt x="33790" y="48500"/>
                </a:lnTo>
                <a:lnTo>
                  <a:pt x="33800" y="48500"/>
                </a:lnTo>
                <a:lnTo>
                  <a:pt x="33800" y="48510"/>
                </a:lnTo>
                <a:lnTo>
                  <a:pt x="33810" y="48510"/>
                </a:lnTo>
                <a:lnTo>
                  <a:pt x="33810" y="48520"/>
                </a:lnTo>
                <a:lnTo>
                  <a:pt x="33820" y="48530"/>
                </a:lnTo>
                <a:lnTo>
                  <a:pt x="33820" y="48540"/>
                </a:lnTo>
                <a:lnTo>
                  <a:pt x="33830" y="48550"/>
                </a:lnTo>
                <a:lnTo>
                  <a:pt x="33830" y="48560"/>
                </a:lnTo>
                <a:lnTo>
                  <a:pt x="33840" y="48570"/>
                </a:lnTo>
                <a:lnTo>
                  <a:pt x="33850" y="48580"/>
                </a:lnTo>
                <a:lnTo>
                  <a:pt x="33860" y="48590"/>
                </a:lnTo>
                <a:lnTo>
                  <a:pt x="33860" y="48600"/>
                </a:lnTo>
                <a:lnTo>
                  <a:pt x="33870" y="48610"/>
                </a:lnTo>
                <a:lnTo>
                  <a:pt x="33880" y="48620"/>
                </a:lnTo>
                <a:lnTo>
                  <a:pt x="33880" y="48630"/>
                </a:lnTo>
                <a:lnTo>
                  <a:pt x="33890" y="48630"/>
                </a:lnTo>
                <a:lnTo>
                  <a:pt x="33890" y="48640"/>
                </a:lnTo>
                <a:lnTo>
                  <a:pt x="33900" y="48640"/>
                </a:lnTo>
                <a:lnTo>
                  <a:pt x="33910" y="48650"/>
                </a:lnTo>
                <a:lnTo>
                  <a:pt x="33920" y="48650"/>
                </a:lnTo>
                <a:lnTo>
                  <a:pt x="33930" y="48650"/>
                </a:lnTo>
                <a:lnTo>
                  <a:pt x="33940" y="48660"/>
                </a:lnTo>
                <a:lnTo>
                  <a:pt x="33950" y="48670"/>
                </a:lnTo>
                <a:lnTo>
                  <a:pt x="33960" y="48680"/>
                </a:lnTo>
                <a:lnTo>
                  <a:pt x="33970" y="48690"/>
                </a:lnTo>
                <a:lnTo>
                  <a:pt x="34000" y="48710"/>
                </a:lnTo>
                <a:lnTo>
                  <a:pt x="33990" y="48730"/>
                </a:lnTo>
                <a:lnTo>
                  <a:pt x="33980" y="48740"/>
                </a:lnTo>
                <a:lnTo>
                  <a:pt x="33960" y="48750"/>
                </a:lnTo>
                <a:lnTo>
                  <a:pt x="33950" y="48760"/>
                </a:lnTo>
                <a:lnTo>
                  <a:pt x="33940" y="48770"/>
                </a:lnTo>
                <a:lnTo>
                  <a:pt x="33930" y="48780"/>
                </a:lnTo>
                <a:lnTo>
                  <a:pt x="33920" y="48790"/>
                </a:lnTo>
                <a:lnTo>
                  <a:pt x="33920" y="48800"/>
                </a:lnTo>
                <a:lnTo>
                  <a:pt x="33910" y="48800"/>
                </a:lnTo>
                <a:lnTo>
                  <a:pt x="33910" y="48810"/>
                </a:lnTo>
                <a:lnTo>
                  <a:pt x="33900" y="48820"/>
                </a:lnTo>
                <a:lnTo>
                  <a:pt x="33900" y="48830"/>
                </a:lnTo>
                <a:lnTo>
                  <a:pt x="33900" y="48840"/>
                </a:lnTo>
                <a:lnTo>
                  <a:pt x="33890" y="48840"/>
                </a:lnTo>
                <a:lnTo>
                  <a:pt x="33890" y="48850"/>
                </a:lnTo>
                <a:lnTo>
                  <a:pt x="33890" y="48860"/>
                </a:lnTo>
                <a:lnTo>
                  <a:pt x="33890" y="48870"/>
                </a:lnTo>
                <a:lnTo>
                  <a:pt x="33890" y="48880"/>
                </a:lnTo>
                <a:lnTo>
                  <a:pt x="33900" y="48890"/>
                </a:lnTo>
                <a:lnTo>
                  <a:pt x="33890" y="48900"/>
                </a:lnTo>
                <a:lnTo>
                  <a:pt x="33890" y="48910"/>
                </a:lnTo>
                <a:lnTo>
                  <a:pt x="33880" y="48920"/>
                </a:lnTo>
                <a:lnTo>
                  <a:pt x="33870" y="48930"/>
                </a:lnTo>
                <a:lnTo>
                  <a:pt x="33870" y="48940"/>
                </a:lnTo>
                <a:lnTo>
                  <a:pt x="33870" y="48950"/>
                </a:lnTo>
                <a:lnTo>
                  <a:pt x="33860" y="48950"/>
                </a:lnTo>
                <a:lnTo>
                  <a:pt x="33860" y="48960"/>
                </a:lnTo>
                <a:lnTo>
                  <a:pt x="33860" y="48970"/>
                </a:lnTo>
                <a:lnTo>
                  <a:pt x="33860" y="48980"/>
                </a:lnTo>
                <a:lnTo>
                  <a:pt x="33850" y="48990"/>
                </a:lnTo>
                <a:lnTo>
                  <a:pt x="33850" y="49000"/>
                </a:lnTo>
                <a:lnTo>
                  <a:pt x="33840" y="49010"/>
                </a:lnTo>
                <a:lnTo>
                  <a:pt x="33840" y="49020"/>
                </a:lnTo>
                <a:lnTo>
                  <a:pt x="33830" y="49030"/>
                </a:lnTo>
                <a:lnTo>
                  <a:pt x="33830" y="49040"/>
                </a:lnTo>
                <a:lnTo>
                  <a:pt x="33820" y="49040"/>
                </a:lnTo>
                <a:lnTo>
                  <a:pt x="33820" y="49050"/>
                </a:lnTo>
                <a:lnTo>
                  <a:pt x="33810" y="49060"/>
                </a:lnTo>
                <a:lnTo>
                  <a:pt x="33800" y="49070"/>
                </a:lnTo>
                <a:lnTo>
                  <a:pt x="33800" y="49080"/>
                </a:lnTo>
                <a:lnTo>
                  <a:pt x="33800" y="49090"/>
                </a:lnTo>
                <a:lnTo>
                  <a:pt x="33790" y="49100"/>
                </a:lnTo>
                <a:lnTo>
                  <a:pt x="33780" y="49110"/>
                </a:lnTo>
                <a:lnTo>
                  <a:pt x="33780" y="49120"/>
                </a:lnTo>
                <a:lnTo>
                  <a:pt x="33770" y="49130"/>
                </a:lnTo>
                <a:lnTo>
                  <a:pt x="33760" y="49140"/>
                </a:lnTo>
                <a:lnTo>
                  <a:pt x="33750" y="49150"/>
                </a:lnTo>
                <a:lnTo>
                  <a:pt x="33750" y="49160"/>
                </a:lnTo>
                <a:lnTo>
                  <a:pt x="33740" y="49170"/>
                </a:lnTo>
                <a:lnTo>
                  <a:pt x="33730" y="49180"/>
                </a:lnTo>
                <a:lnTo>
                  <a:pt x="33720" y="49190"/>
                </a:lnTo>
                <a:lnTo>
                  <a:pt x="33720" y="49200"/>
                </a:lnTo>
                <a:lnTo>
                  <a:pt x="33720" y="49210"/>
                </a:lnTo>
                <a:lnTo>
                  <a:pt x="33720" y="49220"/>
                </a:lnTo>
                <a:lnTo>
                  <a:pt x="33720" y="49240"/>
                </a:lnTo>
                <a:lnTo>
                  <a:pt x="33720" y="49250"/>
                </a:lnTo>
                <a:lnTo>
                  <a:pt x="33720" y="49260"/>
                </a:lnTo>
                <a:lnTo>
                  <a:pt x="33720" y="49270"/>
                </a:lnTo>
                <a:lnTo>
                  <a:pt x="33720" y="49280"/>
                </a:lnTo>
                <a:lnTo>
                  <a:pt x="33720" y="49290"/>
                </a:lnTo>
                <a:lnTo>
                  <a:pt x="33720" y="49310"/>
                </a:lnTo>
                <a:lnTo>
                  <a:pt x="33720" y="49320"/>
                </a:lnTo>
                <a:lnTo>
                  <a:pt x="33720" y="49330"/>
                </a:lnTo>
                <a:lnTo>
                  <a:pt x="33720" y="49340"/>
                </a:lnTo>
                <a:lnTo>
                  <a:pt x="33720" y="49350"/>
                </a:lnTo>
                <a:lnTo>
                  <a:pt x="33720" y="49370"/>
                </a:lnTo>
                <a:lnTo>
                  <a:pt x="33730" y="49380"/>
                </a:lnTo>
                <a:lnTo>
                  <a:pt x="33730" y="49390"/>
                </a:lnTo>
                <a:lnTo>
                  <a:pt x="33720" y="49410"/>
                </a:lnTo>
                <a:lnTo>
                  <a:pt x="33720" y="49420"/>
                </a:lnTo>
                <a:lnTo>
                  <a:pt x="33710" y="49430"/>
                </a:lnTo>
                <a:lnTo>
                  <a:pt x="33710" y="49440"/>
                </a:lnTo>
                <a:lnTo>
                  <a:pt x="33700" y="49470"/>
                </a:lnTo>
                <a:lnTo>
                  <a:pt x="33690" y="49480"/>
                </a:lnTo>
                <a:lnTo>
                  <a:pt x="33690" y="49490"/>
                </a:lnTo>
                <a:lnTo>
                  <a:pt x="33690" y="49510"/>
                </a:lnTo>
                <a:lnTo>
                  <a:pt x="33690" y="49520"/>
                </a:lnTo>
                <a:lnTo>
                  <a:pt x="33690" y="49540"/>
                </a:lnTo>
                <a:lnTo>
                  <a:pt x="33680" y="49550"/>
                </a:lnTo>
                <a:lnTo>
                  <a:pt x="33670" y="49560"/>
                </a:lnTo>
                <a:lnTo>
                  <a:pt x="33660" y="49560"/>
                </a:lnTo>
                <a:lnTo>
                  <a:pt x="33660" y="49570"/>
                </a:lnTo>
                <a:lnTo>
                  <a:pt x="33660" y="49580"/>
                </a:lnTo>
                <a:lnTo>
                  <a:pt x="33660" y="49590"/>
                </a:lnTo>
                <a:lnTo>
                  <a:pt x="33660" y="49610"/>
                </a:lnTo>
                <a:lnTo>
                  <a:pt x="33650" y="49610"/>
                </a:lnTo>
                <a:lnTo>
                  <a:pt x="33650" y="49620"/>
                </a:lnTo>
                <a:lnTo>
                  <a:pt x="33660" y="49620"/>
                </a:lnTo>
                <a:lnTo>
                  <a:pt x="33670" y="49630"/>
                </a:lnTo>
                <a:lnTo>
                  <a:pt x="33680" y="49630"/>
                </a:lnTo>
                <a:lnTo>
                  <a:pt x="33690" y="49630"/>
                </a:lnTo>
                <a:lnTo>
                  <a:pt x="33690" y="49640"/>
                </a:lnTo>
                <a:lnTo>
                  <a:pt x="33700" y="49640"/>
                </a:lnTo>
                <a:lnTo>
                  <a:pt x="33700" y="49650"/>
                </a:lnTo>
                <a:lnTo>
                  <a:pt x="33710" y="49660"/>
                </a:lnTo>
                <a:lnTo>
                  <a:pt x="33710" y="49670"/>
                </a:lnTo>
                <a:lnTo>
                  <a:pt x="33710" y="49680"/>
                </a:lnTo>
                <a:lnTo>
                  <a:pt x="33710" y="49690"/>
                </a:lnTo>
                <a:lnTo>
                  <a:pt x="33720" y="49700"/>
                </a:lnTo>
                <a:lnTo>
                  <a:pt x="33720" y="49710"/>
                </a:lnTo>
                <a:lnTo>
                  <a:pt x="33720" y="49720"/>
                </a:lnTo>
                <a:lnTo>
                  <a:pt x="33720" y="49730"/>
                </a:lnTo>
                <a:lnTo>
                  <a:pt x="33730" y="49740"/>
                </a:lnTo>
                <a:lnTo>
                  <a:pt x="33730" y="49750"/>
                </a:lnTo>
                <a:lnTo>
                  <a:pt x="33730" y="49760"/>
                </a:lnTo>
                <a:lnTo>
                  <a:pt x="33740" y="49770"/>
                </a:lnTo>
                <a:lnTo>
                  <a:pt x="33740" y="49780"/>
                </a:lnTo>
                <a:lnTo>
                  <a:pt x="33750" y="49780"/>
                </a:lnTo>
                <a:lnTo>
                  <a:pt x="33760" y="49790"/>
                </a:lnTo>
                <a:lnTo>
                  <a:pt x="33770" y="49790"/>
                </a:lnTo>
                <a:lnTo>
                  <a:pt x="33770" y="49800"/>
                </a:lnTo>
                <a:lnTo>
                  <a:pt x="33780" y="49800"/>
                </a:lnTo>
                <a:lnTo>
                  <a:pt x="33780" y="49810"/>
                </a:lnTo>
                <a:lnTo>
                  <a:pt x="33790" y="49810"/>
                </a:lnTo>
                <a:lnTo>
                  <a:pt x="33790" y="49820"/>
                </a:lnTo>
                <a:lnTo>
                  <a:pt x="33800" y="49830"/>
                </a:lnTo>
                <a:lnTo>
                  <a:pt x="33810" y="49830"/>
                </a:lnTo>
                <a:lnTo>
                  <a:pt x="33810" y="49840"/>
                </a:lnTo>
                <a:lnTo>
                  <a:pt x="33810" y="49850"/>
                </a:lnTo>
                <a:lnTo>
                  <a:pt x="33820" y="49850"/>
                </a:lnTo>
                <a:lnTo>
                  <a:pt x="33820" y="49860"/>
                </a:lnTo>
                <a:lnTo>
                  <a:pt x="33820" y="49880"/>
                </a:lnTo>
                <a:lnTo>
                  <a:pt x="33830" y="49890"/>
                </a:lnTo>
                <a:lnTo>
                  <a:pt x="33830" y="49900"/>
                </a:lnTo>
                <a:lnTo>
                  <a:pt x="33830" y="49910"/>
                </a:lnTo>
                <a:lnTo>
                  <a:pt x="33830" y="49920"/>
                </a:lnTo>
                <a:lnTo>
                  <a:pt x="33840" y="49920"/>
                </a:lnTo>
                <a:lnTo>
                  <a:pt x="33840" y="49930"/>
                </a:lnTo>
                <a:lnTo>
                  <a:pt x="33840" y="49940"/>
                </a:lnTo>
                <a:lnTo>
                  <a:pt x="33850" y="49940"/>
                </a:lnTo>
                <a:lnTo>
                  <a:pt x="33860" y="49940"/>
                </a:lnTo>
                <a:lnTo>
                  <a:pt x="33870" y="49940"/>
                </a:lnTo>
                <a:lnTo>
                  <a:pt x="33880" y="49940"/>
                </a:lnTo>
                <a:lnTo>
                  <a:pt x="33890" y="49940"/>
                </a:lnTo>
                <a:lnTo>
                  <a:pt x="33900" y="49940"/>
                </a:lnTo>
                <a:lnTo>
                  <a:pt x="33910" y="49940"/>
                </a:lnTo>
                <a:lnTo>
                  <a:pt x="33920" y="49950"/>
                </a:lnTo>
                <a:lnTo>
                  <a:pt x="33930" y="49950"/>
                </a:lnTo>
                <a:lnTo>
                  <a:pt x="33940" y="49950"/>
                </a:lnTo>
                <a:lnTo>
                  <a:pt x="33950" y="49950"/>
                </a:lnTo>
                <a:lnTo>
                  <a:pt x="33950" y="49960"/>
                </a:lnTo>
                <a:lnTo>
                  <a:pt x="33960" y="49960"/>
                </a:lnTo>
                <a:lnTo>
                  <a:pt x="33960" y="49970"/>
                </a:lnTo>
                <a:lnTo>
                  <a:pt x="33970" y="49980"/>
                </a:lnTo>
                <a:lnTo>
                  <a:pt x="33970" y="49990"/>
                </a:lnTo>
                <a:lnTo>
                  <a:pt x="33980" y="50000"/>
                </a:lnTo>
                <a:lnTo>
                  <a:pt x="33990" y="50000"/>
                </a:lnTo>
                <a:lnTo>
                  <a:pt x="33990" y="50010"/>
                </a:lnTo>
                <a:lnTo>
                  <a:pt x="34000" y="50010"/>
                </a:lnTo>
                <a:lnTo>
                  <a:pt x="34010" y="50020"/>
                </a:lnTo>
                <a:lnTo>
                  <a:pt x="34010" y="50030"/>
                </a:lnTo>
                <a:lnTo>
                  <a:pt x="34010" y="50040"/>
                </a:lnTo>
                <a:lnTo>
                  <a:pt x="34020" y="50050"/>
                </a:lnTo>
                <a:lnTo>
                  <a:pt x="34030" y="50050"/>
                </a:lnTo>
                <a:lnTo>
                  <a:pt x="34030" y="50060"/>
                </a:lnTo>
                <a:lnTo>
                  <a:pt x="34040" y="50070"/>
                </a:lnTo>
                <a:lnTo>
                  <a:pt x="34050" y="50070"/>
                </a:lnTo>
                <a:lnTo>
                  <a:pt x="34050" y="50080"/>
                </a:lnTo>
                <a:lnTo>
                  <a:pt x="34060" y="50080"/>
                </a:lnTo>
                <a:lnTo>
                  <a:pt x="34060" y="50090"/>
                </a:lnTo>
                <a:lnTo>
                  <a:pt x="34060" y="50100"/>
                </a:lnTo>
                <a:lnTo>
                  <a:pt x="34070" y="50100"/>
                </a:lnTo>
                <a:lnTo>
                  <a:pt x="34070" y="50110"/>
                </a:lnTo>
                <a:lnTo>
                  <a:pt x="34080" y="50110"/>
                </a:lnTo>
                <a:lnTo>
                  <a:pt x="34090" y="50120"/>
                </a:lnTo>
                <a:lnTo>
                  <a:pt x="34090" y="50130"/>
                </a:lnTo>
                <a:lnTo>
                  <a:pt x="34090" y="50140"/>
                </a:lnTo>
                <a:lnTo>
                  <a:pt x="34100" y="50140"/>
                </a:lnTo>
                <a:lnTo>
                  <a:pt x="34100" y="50150"/>
                </a:lnTo>
                <a:lnTo>
                  <a:pt x="34110" y="50160"/>
                </a:lnTo>
                <a:lnTo>
                  <a:pt x="34120" y="50160"/>
                </a:lnTo>
                <a:lnTo>
                  <a:pt x="34130" y="50160"/>
                </a:lnTo>
                <a:lnTo>
                  <a:pt x="34130" y="50170"/>
                </a:lnTo>
                <a:lnTo>
                  <a:pt x="34140" y="50170"/>
                </a:lnTo>
                <a:lnTo>
                  <a:pt x="34150" y="50170"/>
                </a:lnTo>
                <a:lnTo>
                  <a:pt x="34150" y="50180"/>
                </a:lnTo>
                <a:lnTo>
                  <a:pt x="34160" y="50180"/>
                </a:lnTo>
                <a:lnTo>
                  <a:pt x="34160" y="50190"/>
                </a:lnTo>
                <a:lnTo>
                  <a:pt x="34170" y="50200"/>
                </a:lnTo>
                <a:lnTo>
                  <a:pt x="34180" y="50200"/>
                </a:lnTo>
                <a:lnTo>
                  <a:pt x="34190" y="50200"/>
                </a:lnTo>
                <a:lnTo>
                  <a:pt x="34190" y="50190"/>
                </a:lnTo>
                <a:lnTo>
                  <a:pt x="34200" y="50180"/>
                </a:lnTo>
                <a:lnTo>
                  <a:pt x="34210" y="50180"/>
                </a:lnTo>
                <a:lnTo>
                  <a:pt x="34220" y="50170"/>
                </a:lnTo>
                <a:lnTo>
                  <a:pt x="34230" y="50170"/>
                </a:lnTo>
                <a:lnTo>
                  <a:pt x="34240" y="50170"/>
                </a:lnTo>
                <a:lnTo>
                  <a:pt x="34250" y="50170"/>
                </a:lnTo>
                <a:lnTo>
                  <a:pt x="34260" y="50170"/>
                </a:lnTo>
                <a:lnTo>
                  <a:pt x="34270" y="50170"/>
                </a:lnTo>
                <a:lnTo>
                  <a:pt x="34280" y="50180"/>
                </a:lnTo>
                <a:lnTo>
                  <a:pt x="34290" y="50180"/>
                </a:lnTo>
                <a:lnTo>
                  <a:pt x="34300" y="50180"/>
                </a:lnTo>
                <a:lnTo>
                  <a:pt x="34310" y="50180"/>
                </a:lnTo>
                <a:lnTo>
                  <a:pt x="34320" y="50190"/>
                </a:lnTo>
                <a:lnTo>
                  <a:pt x="34330" y="50190"/>
                </a:lnTo>
                <a:lnTo>
                  <a:pt x="34350" y="50200"/>
                </a:lnTo>
                <a:lnTo>
                  <a:pt x="34350" y="50210"/>
                </a:lnTo>
                <a:lnTo>
                  <a:pt x="34360" y="50210"/>
                </a:lnTo>
                <a:lnTo>
                  <a:pt x="34370" y="50210"/>
                </a:lnTo>
                <a:lnTo>
                  <a:pt x="34380" y="50210"/>
                </a:lnTo>
                <a:lnTo>
                  <a:pt x="34390" y="50210"/>
                </a:lnTo>
                <a:lnTo>
                  <a:pt x="34400" y="50210"/>
                </a:lnTo>
                <a:lnTo>
                  <a:pt x="34410" y="50210"/>
                </a:lnTo>
                <a:lnTo>
                  <a:pt x="34420" y="50220"/>
                </a:lnTo>
                <a:lnTo>
                  <a:pt x="34430" y="50220"/>
                </a:lnTo>
                <a:lnTo>
                  <a:pt x="34430" y="50230"/>
                </a:lnTo>
                <a:lnTo>
                  <a:pt x="34440" y="50230"/>
                </a:lnTo>
                <a:lnTo>
                  <a:pt x="34450" y="50230"/>
                </a:lnTo>
                <a:lnTo>
                  <a:pt x="34460" y="50230"/>
                </a:lnTo>
                <a:lnTo>
                  <a:pt x="34460" y="50240"/>
                </a:lnTo>
                <a:lnTo>
                  <a:pt x="34460" y="50250"/>
                </a:lnTo>
                <a:lnTo>
                  <a:pt x="34460" y="50260"/>
                </a:lnTo>
                <a:lnTo>
                  <a:pt x="34470" y="50270"/>
                </a:lnTo>
                <a:lnTo>
                  <a:pt x="34480" y="50280"/>
                </a:lnTo>
                <a:lnTo>
                  <a:pt x="34490" y="50280"/>
                </a:lnTo>
                <a:lnTo>
                  <a:pt x="34500" y="50280"/>
                </a:lnTo>
                <a:lnTo>
                  <a:pt x="34510" y="50280"/>
                </a:lnTo>
                <a:lnTo>
                  <a:pt x="34520" y="50280"/>
                </a:lnTo>
                <a:lnTo>
                  <a:pt x="34530" y="50270"/>
                </a:lnTo>
                <a:lnTo>
                  <a:pt x="34540" y="50270"/>
                </a:lnTo>
                <a:lnTo>
                  <a:pt x="34540" y="50260"/>
                </a:lnTo>
                <a:lnTo>
                  <a:pt x="34550" y="50260"/>
                </a:lnTo>
                <a:lnTo>
                  <a:pt x="34550" y="50250"/>
                </a:lnTo>
                <a:lnTo>
                  <a:pt x="34560" y="50250"/>
                </a:lnTo>
                <a:lnTo>
                  <a:pt x="34570" y="50250"/>
                </a:lnTo>
                <a:lnTo>
                  <a:pt x="34590" y="50260"/>
                </a:lnTo>
                <a:lnTo>
                  <a:pt x="34600" y="50250"/>
                </a:lnTo>
                <a:lnTo>
                  <a:pt x="34630" y="50250"/>
                </a:lnTo>
                <a:lnTo>
                  <a:pt x="34640" y="50250"/>
                </a:lnTo>
                <a:lnTo>
                  <a:pt x="34660" y="50240"/>
                </a:lnTo>
                <a:lnTo>
                  <a:pt x="34670" y="50240"/>
                </a:lnTo>
                <a:lnTo>
                  <a:pt x="34680" y="50240"/>
                </a:lnTo>
                <a:lnTo>
                  <a:pt x="34690" y="50240"/>
                </a:lnTo>
                <a:lnTo>
                  <a:pt x="34700" y="50220"/>
                </a:lnTo>
                <a:lnTo>
                  <a:pt x="34710" y="50210"/>
                </a:lnTo>
                <a:lnTo>
                  <a:pt x="34720" y="50190"/>
                </a:lnTo>
                <a:lnTo>
                  <a:pt x="34720" y="50180"/>
                </a:lnTo>
                <a:lnTo>
                  <a:pt x="34730" y="50170"/>
                </a:lnTo>
                <a:lnTo>
                  <a:pt x="34740" y="50160"/>
                </a:lnTo>
                <a:lnTo>
                  <a:pt x="34750" y="50160"/>
                </a:lnTo>
                <a:lnTo>
                  <a:pt x="34760" y="50160"/>
                </a:lnTo>
                <a:lnTo>
                  <a:pt x="34770" y="50150"/>
                </a:lnTo>
                <a:lnTo>
                  <a:pt x="34780" y="50150"/>
                </a:lnTo>
                <a:lnTo>
                  <a:pt x="34780" y="50140"/>
                </a:lnTo>
                <a:lnTo>
                  <a:pt x="34790" y="50140"/>
                </a:lnTo>
                <a:lnTo>
                  <a:pt x="34810" y="50140"/>
                </a:lnTo>
                <a:lnTo>
                  <a:pt x="34820" y="50140"/>
                </a:lnTo>
                <a:lnTo>
                  <a:pt x="34830" y="50150"/>
                </a:lnTo>
                <a:lnTo>
                  <a:pt x="34840" y="50160"/>
                </a:lnTo>
                <a:lnTo>
                  <a:pt x="34840" y="50170"/>
                </a:lnTo>
                <a:lnTo>
                  <a:pt x="34850" y="50170"/>
                </a:lnTo>
                <a:lnTo>
                  <a:pt x="34850" y="50180"/>
                </a:lnTo>
                <a:lnTo>
                  <a:pt x="34860" y="50180"/>
                </a:lnTo>
                <a:lnTo>
                  <a:pt x="34870" y="50180"/>
                </a:lnTo>
                <a:lnTo>
                  <a:pt x="34880" y="50180"/>
                </a:lnTo>
                <a:lnTo>
                  <a:pt x="34890" y="50170"/>
                </a:lnTo>
                <a:lnTo>
                  <a:pt x="34900" y="50170"/>
                </a:lnTo>
                <a:lnTo>
                  <a:pt x="34900" y="50160"/>
                </a:lnTo>
                <a:lnTo>
                  <a:pt x="34910" y="50150"/>
                </a:lnTo>
                <a:lnTo>
                  <a:pt x="34920" y="50140"/>
                </a:lnTo>
                <a:lnTo>
                  <a:pt x="34920" y="50130"/>
                </a:lnTo>
                <a:lnTo>
                  <a:pt x="34930" y="50120"/>
                </a:lnTo>
                <a:lnTo>
                  <a:pt x="34950" y="50120"/>
                </a:lnTo>
                <a:lnTo>
                  <a:pt x="34970" y="50120"/>
                </a:lnTo>
                <a:lnTo>
                  <a:pt x="34990" y="50150"/>
                </a:lnTo>
                <a:lnTo>
                  <a:pt x="35020" y="50170"/>
                </a:lnTo>
                <a:lnTo>
                  <a:pt x="35040" y="50180"/>
                </a:lnTo>
                <a:lnTo>
                  <a:pt x="35080" y="50210"/>
                </a:lnTo>
                <a:lnTo>
                  <a:pt x="35090" y="50230"/>
                </a:lnTo>
                <a:lnTo>
                  <a:pt x="35110" y="50270"/>
                </a:lnTo>
                <a:lnTo>
                  <a:pt x="35110" y="50280"/>
                </a:lnTo>
                <a:lnTo>
                  <a:pt x="35120" y="50300"/>
                </a:lnTo>
                <a:lnTo>
                  <a:pt x="35120" y="50310"/>
                </a:lnTo>
                <a:lnTo>
                  <a:pt x="35120" y="50330"/>
                </a:lnTo>
                <a:lnTo>
                  <a:pt x="35170" y="50360"/>
                </a:lnTo>
                <a:lnTo>
                  <a:pt x="35170" y="50370"/>
                </a:lnTo>
                <a:lnTo>
                  <a:pt x="35200" y="50340"/>
                </a:lnTo>
                <a:lnTo>
                  <a:pt x="35210" y="50330"/>
                </a:lnTo>
                <a:lnTo>
                  <a:pt x="35220" y="50320"/>
                </a:lnTo>
                <a:lnTo>
                  <a:pt x="35280" y="50300"/>
                </a:lnTo>
                <a:lnTo>
                  <a:pt x="35310" y="50290"/>
                </a:lnTo>
                <a:lnTo>
                  <a:pt x="35330" y="50280"/>
                </a:lnTo>
                <a:lnTo>
                  <a:pt x="35340" y="50280"/>
                </a:lnTo>
                <a:lnTo>
                  <a:pt x="35350" y="50270"/>
                </a:lnTo>
                <a:lnTo>
                  <a:pt x="35360" y="50270"/>
                </a:lnTo>
                <a:lnTo>
                  <a:pt x="35370" y="50270"/>
                </a:lnTo>
                <a:lnTo>
                  <a:pt x="35390" y="50280"/>
                </a:lnTo>
                <a:lnTo>
                  <a:pt x="35400" y="50280"/>
                </a:lnTo>
                <a:lnTo>
                  <a:pt x="35420" y="50290"/>
                </a:lnTo>
                <a:lnTo>
                  <a:pt x="35430" y="50310"/>
                </a:lnTo>
                <a:lnTo>
                  <a:pt x="35450" y="50320"/>
                </a:lnTo>
                <a:lnTo>
                  <a:pt x="35470" y="50320"/>
                </a:lnTo>
                <a:lnTo>
                  <a:pt x="35490" y="50310"/>
                </a:lnTo>
                <a:lnTo>
                  <a:pt x="35520" y="50300"/>
                </a:lnTo>
                <a:lnTo>
                  <a:pt x="35560" y="50280"/>
                </a:lnTo>
                <a:lnTo>
                  <a:pt x="35580" y="50260"/>
                </a:lnTo>
                <a:lnTo>
                  <a:pt x="35600" y="50280"/>
                </a:lnTo>
                <a:lnTo>
                  <a:pt x="35610" y="50300"/>
                </a:lnTo>
                <a:lnTo>
                  <a:pt x="35620" y="50310"/>
                </a:lnTo>
                <a:lnTo>
                  <a:pt x="35690" y="50280"/>
                </a:lnTo>
                <a:lnTo>
                  <a:pt x="35710" y="50270"/>
                </a:lnTo>
                <a:lnTo>
                  <a:pt x="35740" y="50270"/>
                </a:lnTo>
                <a:lnTo>
                  <a:pt x="35750" y="50280"/>
                </a:lnTo>
                <a:lnTo>
                  <a:pt x="35780" y="50280"/>
                </a:lnTo>
                <a:lnTo>
                  <a:pt x="35780" y="50270"/>
                </a:lnTo>
                <a:lnTo>
                  <a:pt x="35790" y="50280"/>
                </a:lnTo>
                <a:lnTo>
                  <a:pt x="35800" y="50280"/>
                </a:lnTo>
                <a:lnTo>
                  <a:pt x="35810" y="50280"/>
                </a:lnTo>
                <a:lnTo>
                  <a:pt x="35820" y="50280"/>
                </a:lnTo>
                <a:lnTo>
                  <a:pt x="35830" y="50280"/>
                </a:lnTo>
                <a:lnTo>
                  <a:pt x="35840" y="50290"/>
                </a:lnTo>
                <a:lnTo>
                  <a:pt x="35850" y="50300"/>
                </a:lnTo>
                <a:lnTo>
                  <a:pt x="35850" y="50320"/>
                </a:lnTo>
                <a:lnTo>
                  <a:pt x="35850" y="50330"/>
                </a:lnTo>
                <a:lnTo>
                  <a:pt x="35860" y="50330"/>
                </a:lnTo>
                <a:lnTo>
                  <a:pt x="35860" y="50340"/>
                </a:lnTo>
                <a:lnTo>
                  <a:pt x="35860" y="50360"/>
                </a:lnTo>
                <a:lnTo>
                  <a:pt x="35870" y="50370"/>
                </a:lnTo>
                <a:lnTo>
                  <a:pt x="35870" y="50390"/>
                </a:lnTo>
                <a:lnTo>
                  <a:pt x="35880" y="50400"/>
                </a:lnTo>
                <a:lnTo>
                  <a:pt x="35890" y="50420"/>
                </a:lnTo>
                <a:lnTo>
                  <a:pt x="35890" y="50430"/>
                </a:lnTo>
                <a:lnTo>
                  <a:pt x="35890" y="50450"/>
                </a:lnTo>
                <a:lnTo>
                  <a:pt x="35900" y="50480"/>
                </a:lnTo>
                <a:lnTo>
                  <a:pt x="35900" y="50510"/>
                </a:lnTo>
                <a:lnTo>
                  <a:pt x="35900" y="50530"/>
                </a:lnTo>
                <a:lnTo>
                  <a:pt x="35900" y="50540"/>
                </a:lnTo>
                <a:lnTo>
                  <a:pt x="35880" y="50560"/>
                </a:lnTo>
                <a:lnTo>
                  <a:pt x="35870" y="50580"/>
                </a:lnTo>
                <a:lnTo>
                  <a:pt x="35850" y="50600"/>
                </a:lnTo>
                <a:lnTo>
                  <a:pt x="35840" y="50610"/>
                </a:lnTo>
                <a:lnTo>
                  <a:pt x="35840" y="50620"/>
                </a:lnTo>
                <a:lnTo>
                  <a:pt x="35840" y="50640"/>
                </a:lnTo>
                <a:lnTo>
                  <a:pt x="35840" y="50660"/>
                </a:lnTo>
                <a:lnTo>
                  <a:pt x="35840" y="50670"/>
                </a:lnTo>
                <a:lnTo>
                  <a:pt x="35840" y="50690"/>
                </a:lnTo>
                <a:lnTo>
                  <a:pt x="35840" y="50710"/>
                </a:lnTo>
                <a:lnTo>
                  <a:pt x="35840" y="50750"/>
                </a:lnTo>
                <a:lnTo>
                  <a:pt x="35840" y="50790"/>
                </a:lnTo>
                <a:lnTo>
                  <a:pt x="35850" y="50800"/>
                </a:lnTo>
                <a:lnTo>
                  <a:pt x="35860" y="50810"/>
                </a:lnTo>
                <a:lnTo>
                  <a:pt x="35880" y="50830"/>
                </a:lnTo>
                <a:lnTo>
                  <a:pt x="35890" y="50840"/>
                </a:lnTo>
                <a:lnTo>
                  <a:pt x="35910" y="50840"/>
                </a:lnTo>
                <a:lnTo>
                  <a:pt x="35920" y="50840"/>
                </a:lnTo>
                <a:lnTo>
                  <a:pt x="35930" y="50840"/>
                </a:lnTo>
                <a:lnTo>
                  <a:pt x="35940" y="50860"/>
                </a:lnTo>
                <a:lnTo>
                  <a:pt x="35950" y="50880"/>
                </a:lnTo>
                <a:lnTo>
                  <a:pt x="35960" y="50890"/>
                </a:lnTo>
                <a:lnTo>
                  <a:pt x="35970" y="50920"/>
                </a:lnTo>
                <a:lnTo>
                  <a:pt x="35960" y="50950"/>
                </a:lnTo>
                <a:lnTo>
                  <a:pt x="35960" y="50970"/>
                </a:lnTo>
                <a:lnTo>
                  <a:pt x="35960" y="50990"/>
                </a:lnTo>
                <a:lnTo>
                  <a:pt x="35960" y="51020"/>
                </a:lnTo>
                <a:lnTo>
                  <a:pt x="35950" y="51040"/>
                </a:lnTo>
                <a:lnTo>
                  <a:pt x="35940" y="51060"/>
                </a:lnTo>
                <a:lnTo>
                  <a:pt x="35940" y="51080"/>
                </a:lnTo>
                <a:lnTo>
                  <a:pt x="35940" y="51090"/>
                </a:lnTo>
                <a:lnTo>
                  <a:pt x="35950" y="51120"/>
                </a:lnTo>
                <a:lnTo>
                  <a:pt x="35960" y="51150"/>
                </a:lnTo>
                <a:lnTo>
                  <a:pt x="35960" y="51180"/>
                </a:lnTo>
                <a:lnTo>
                  <a:pt x="35970" y="51190"/>
                </a:lnTo>
                <a:lnTo>
                  <a:pt x="35980" y="51210"/>
                </a:lnTo>
                <a:lnTo>
                  <a:pt x="35990" y="51230"/>
                </a:lnTo>
                <a:lnTo>
                  <a:pt x="35990" y="51240"/>
                </a:lnTo>
                <a:lnTo>
                  <a:pt x="35990" y="51250"/>
                </a:lnTo>
                <a:lnTo>
                  <a:pt x="36000" y="51270"/>
                </a:lnTo>
                <a:lnTo>
                  <a:pt x="36010" y="51320"/>
                </a:lnTo>
                <a:lnTo>
                  <a:pt x="36020" y="51350"/>
                </a:lnTo>
                <a:lnTo>
                  <a:pt x="36020" y="51370"/>
                </a:lnTo>
                <a:lnTo>
                  <a:pt x="36020" y="51400"/>
                </a:lnTo>
                <a:lnTo>
                  <a:pt x="36020" y="51420"/>
                </a:lnTo>
                <a:lnTo>
                  <a:pt x="36020" y="51440"/>
                </a:lnTo>
                <a:lnTo>
                  <a:pt x="36010" y="51460"/>
                </a:lnTo>
                <a:lnTo>
                  <a:pt x="36000" y="51480"/>
                </a:lnTo>
                <a:lnTo>
                  <a:pt x="35990" y="51500"/>
                </a:lnTo>
                <a:lnTo>
                  <a:pt x="35990" y="51510"/>
                </a:lnTo>
                <a:lnTo>
                  <a:pt x="35980" y="51530"/>
                </a:lnTo>
                <a:lnTo>
                  <a:pt x="35980" y="51540"/>
                </a:lnTo>
                <a:lnTo>
                  <a:pt x="35990" y="51550"/>
                </a:lnTo>
                <a:lnTo>
                  <a:pt x="36000" y="51560"/>
                </a:lnTo>
                <a:lnTo>
                  <a:pt x="36020" y="51580"/>
                </a:lnTo>
                <a:lnTo>
                  <a:pt x="36020" y="51590"/>
                </a:lnTo>
                <a:lnTo>
                  <a:pt x="36030" y="51610"/>
                </a:lnTo>
                <a:lnTo>
                  <a:pt x="36030" y="51630"/>
                </a:lnTo>
                <a:lnTo>
                  <a:pt x="36030" y="51650"/>
                </a:lnTo>
                <a:lnTo>
                  <a:pt x="36040" y="51680"/>
                </a:lnTo>
                <a:lnTo>
                  <a:pt x="36040" y="51710"/>
                </a:lnTo>
                <a:lnTo>
                  <a:pt x="36050" y="51730"/>
                </a:lnTo>
                <a:lnTo>
                  <a:pt x="36060" y="51760"/>
                </a:lnTo>
                <a:lnTo>
                  <a:pt x="36050" y="51760"/>
                </a:lnTo>
                <a:lnTo>
                  <a:pt x="36040" y="51760"/>
                </a:lnTo>
                <a:lnTo>
                  <a:pt x="36030" y="51760"/>
                </a:lnTo>
                <a:lnTo>
                  <a:pt x="36000" y="51760"/>
                </a:lnTo>
                <a:lnTo>
                  <a:pt x="35990" y="51760"/>
                </a:lnTo>
                <a:lnTo>
                  <a:pt x="35960" y="51760"/>
                </a:lnTo>
                <a:lnTo>
                  <a:pt x="35960" y="51750"/>
                </a:lnTo>
                <a:lnTo>
                  <a:pt x="35910" y="51750"/>
                </a:lnTo>
                <a:lnTo>
                  <a:pt x="35870" y="51740"/>
                </a:lnTo>
                <a:lnTo>
                  <a:pt x="35830" y="51740"/>
                </a:lnTo>
                <a:lnTo>
                  <a:pt x="35800" y="51740"/>
                </a:lnTo>
                <a:lnTo>
                  <a:pt x="35760" y="51740"/>
                </a:lnTo>
                <a:lnTo>
                  <a:pt x="35740" y="51750"/>
                </a:lnTo>
                <a:lnTo>
                  <a:pt x="35720" y="51760"/>
                </a:lnTo>
                <a:lnTo>
                  <a:pt x="35690" y="51770"/>
                </a:lnTo>
                <a:lnTo>
                  <a:pt x="35670" y="51780"/>
                </a:lnTo>
                <a:lnTo>
                  <a:pt x="35650" y="51780"/>
                </a:lnTo>
                <a:lnTo>
                  <a:pt x="35640" y="51790"/>
                </a:lnTo>
                <a:lnTo>
                  <a:pt x="35600" y="51810"/>
                </a:lnTo>
                <a:lnTo>
                  <a:pt x="35580" y="51830"/>
                </a:lnTo>
                <a:lnTo>
                  <a:pt x="35560" y="51840"/>
                </a:lnTo>
                <a:lnTo>
                  <a:pt x="35550" y="51850"/>
                </a:lnTo>
                <a:lnTo>
                  <a:pt x="35530" y="51860"/>
                </a:lnTo>
                <a:lnTo>
                  <a:pt x="35510" y="51870"/>
                </a:lnTo>
                <a:lnTo>
                  <a:pt x="35500" y="51880"/>
                </a:lnTo>
                <a:lnTo>
                  <a:pt x="35480" y="51890"/>
                </a:lnTo>
                <a:lnTo>
                  <a:pt x="35480" y="51900"/>
                </a:lnTo>
                <a:lnTo>
                  <a:pt x="35470" y="51900"/>
                </a:lnTo>
                <a:lnTo>
                  <a:pt x="35460" y="51910"/>
                </a:lnTo>
                <a:lnTo>
                  <a:pt x="35450" y="51920"/>
                </a:lnTo>
                <a:lnTo>
                  <a:pt x="35440" y="51930"/>
                </a:lnTo>
                <a:lnTo>
                  <a:pt x="35430" y="51940"/>
                </a:lnTo>
                <a:lnTo>
                  <a:pt x="35420" y="51960"/>
                </a:lnTo>
                <a:lnTo>
                  <a:pt x="35410" y="51970"/>
                </a:lnTo>
                <a:lnTo>
                  <a:pt x="35400" y="51980"/>
                </a:lnTo>
                <a:lnTo>
                  <a:pt x="35400" y="51990"/>
                </a:lnTo>
                <a:lnTo>
                  <a:pt x="35390" y="51990"/>
                </a:lnTo>
                <a:lnTo>
                  <a:pt x="35390" y="52000"/>
                </a:lnTo>
                <a:lnTo>
                  <a:pt x="35390" y="52010"/>
                </a:lnTo>
                <a:lnTo>
                  <a:pt x="35380" y="52030"/>
                </a:lnTo>
                <a:lnTo>
                  <a:pt x="35370" y="52050"/>
                </a:lnTo>
                <a:lnTo>
                  <a:pt x="35370" y="52060"/>
                </a:lnTo>
                <a:lnTo>
                  <a:pt x="35360" y="52070"/>
                </a:lnTo>
                <a:lnTo>
                  <a:pt x="35360" y="52080"/>
                </a:lnTo>
                <a:lnTo>
                  <a:pt x="35350" y="52080"/>
                </a:lnTo>
                <a:lnTo>
                  <a:pt x="35340" y="52100"/>
                </a:lnTo>
                <a:lnTo>
                  <a:pt x="35330" y="52110"/>
                </a:lnTo>
                <a:lnTo>
                  <a:pt x="35330" y="52130"/>
                </a:lnTo>
                <a:lnTo>
                  <a:pt x="35320" y="52140"/>
                </a:lnTo>
                <a:lnTo>
                  <a:pt x="35320" y="52150"/>
                </a:lnTo>
                <a:lnTo>
                  <a:pt x="35320" y="52160"/>
                </a:lnTo>
                <a:lnTo>
                  <a:pt x="35310" y="52180"/>
                </a:lnTo>
                <a:lnTo>
                  <a:pt x="35300" y="52190"/>
                </a:lnTo>
                <a:lnTo>
                  <a:pt x="35290" y="52220"/>
                </a:lnTo>
                <a:lnTo>
                  <a:pt x="35280" y="52240"/>
                </a:lnTo>
                <a:lnTo>
                  <a:pt x="35270" y="52240"/>
                </a:lnTo>
                <a:lnTo>
                  <a:pt x="35250" y="52250"/>
                </a:lnTo>
                <a:lnTo>
                  <a:pt x="35220" y="52250"/>
                </a:lnTo>
                <a:lnTo>
                  <a:pt x="35190" y="52250"/>
                </a:lnTo>
                <a:lnTo>
                  <a:pt x="35180" y="52260"/>
                </a:lnTo>
                <a:lnTo>
                  <a:pt x="35150" y="52260"/>
                </a:lnTo>
                <a:lnTo>
                  <a:pt x="35110" y="52260"/>
                </a:lnTo>
                <a:lnTo>
                  <a:pt x="35080" y="52260"/>
                </a:lnTo>
                <a:lnTo>
                  <a:pt x="35050" y="52250"/>
                </a:lnTo>
                <a:lnTo>
                  <a:pt x="35040" y="52250"/>
                </a:lnTo>
                <a:lnTo>
                  <a:pt x="35010" y="52240"/>
                </a:lnTo>
                <a:lnTo>
                  <a:pt x="34960" y="52240"/>
                </a:lnTo>
                <a:lnTo>
                  <a:pt x="34940" y="52240"/>
                </a:lnTo>
                <a:lnTo>
                  <a:pt x="34930" y="52240"/>
                </a:lnTo>
                <a:lnTo>
                  <a:pt x="34910" y="52240"/>
                </a:lnTo>
                <a:lnTo>
                  <a:pt x="34890" y="52250"/>
                </a:lnTo>
                <a:lnTo>
                  <a:pt x="34870" y="52250"/>
                </a:lnTo>
                <a:lnTo>
                  <a:pt x="34840" y="52250"/>
                </a:lnTo>
                <a:lnTo>
                  <a:pt x="34810" y="52250"/>
                </a:lnTo>
                <a:lnTo>
                  <a:pt x="34800" y="52250"/>
                </a:lnTo>
                <a:lnTo>
                  <a:pt x="34780" y="52250"/>
                </a:lnTo>
                <a:lnTo>
                  <a:pt x="34760" y="52250"/>
                </a:lnTo>
                <a:lnTo>
                  <a:pt x="34720" y="52250"/>
                </a:lnTo>
                <a:lnTo>
                  <a:pt x="34710" y="52250"/>
                </a:lnTo>
                <a:lnTo>
                  <a:pt x="34640" y="52250"/>
                </a:lnTo>
                <a:lnTo>
                  <a:pt x="34630" y="52250"/>
                </a:lnTo>
                <a:lnTo>
                  <a:pt x="34610" y="52250"/>
                </a:lnTo>
                <a:lnTo>
                  <a:pt x="34600" y="52250"/>
                </a:lnTo>
                <a:lnTo>
                  <a:pt x="34590" y="52240"/>
                </a:lnTo>
                <a:lnTo>
                  <a:pt x="34570" y="52250"/>
                </a:lnTo>
                <a:lnTo>
                  <a:pt x="34560" y="52250"/>
                </a:lnTo>
                <a:lnTo>
                  <a:pt x="34550" y="52250"/>
                </a:lnTo>
                <a:lnTo>
                  <a:pt x="34540" y="52250"/>
                </a:lnTo>
                <a:lnTo>
                  <a:pt x="34510" y="52250"/>
                </a:lnTo>
                <a:lnTo>
                  <a:pt x="34510" y="52260"/>
                </a:lnTo>
                <a:lnTo>
                  <a:pt x="34490" y="52270"/>
                </a:lnTo>
                <a:lnTo>
                  <a:pt x="34470" y="52270"/>
                </a:lnTo>
                <a:lnTo>
                  <a:pt x="34460" y="52280"/>
                </a:lnTo>
                <a:lnTo>
                  <a:pt x="34440" y="52300"/>
                </a:lnTo>
                <a:lnTo>
                  <a:pt x="34420" y="52320"/>
                </a:lnTo>
                <a:lnTo>
                  <a:pt x="34410" y="52330"/>
                </a:lnTo>
                <a:lnTo>
                  <a:pt x="34410" y="52340"/>
                </a:lnTo>
                <a:lnTo>
                  <a:pt x="34390" y="52370"/>
                </a:lnTo>
                <a:lnTo>
                  <a:pt x="34390" y="52380"/>
                </a:lnTo>
                <a:lnTo>
                  <a:pt x="34380" y="52380"/>
                </a:lnTo>
                <a:lnTo>
                  <a:pt x="34380" y="52390"/>
                </a:lnTo>
                <a:lnTo>
                  <a:pt x="34370" y="52400"/>
                </a:lnTo>
                <a:lnTo>
                  <a:pt x="34360" y="52410"/>
                </a:lnTo>
                <a:lnTo>
                  <a:pt x="34350" y="52420"/>
                </a:lnTo>
                <a:lnTo>
                  <a:pt x="34340" y="52440"/>
                </a:lnTo>
                <a:lnTo>
                  <a:pt x="34330" y="52460"/>
                </a:lnTo>
                <a:lnTo>
                  <a:pt x="34320" y="52470"/>
                </a:lnTo>
                <a:lnTo>
                  <a:pt x="34310" y="52480"/>
                </a:lnTo>
                <a:lnTo>
                  <a:pt x="34290" y="52500"/>
                </a:lnTo>
                <a:lnTo>
                  <a:pt x="34280" y="52500"/>
                </a:lnTo>
                <a:lnTo>
                  <a:pt x="34280" y="52510"/>
                </a:lnTo>
                <a:lnTo>
                  <a:pt x="34260" y="52530"/>
                </a:lnTo>
                <a:lnTo>
                  <a:pt x="34250" y="52550"/>
                </a:lnTo>
                <a:lnTo>
                  <a:pt x="34230" y="52570"/>
                </a:lnTo>
                <a:lnTo>
                  <a:pt x="34220" y="52570"/>
                </a:lnTo>
                <a:lnTo>
                  <a:pt x="34220" y="52580"/>
                </a:lnTo>
                <a:lnTo>
                  <a:pt x="34210" y="52580"/>
                </a:lnTo>
                <a:lnTo>
                  <a:pt x="34190" y="52580"/>
                </a:lnTo>
                <a:lnTo>
                  <a:pt x="34180" y="52590"/>
                </a:lnTo>
                <a:lnTo>
                  <a:pt x="34170" y="52590"/>
                </a:lnTo>
                <a:lnTo>
                  <a:pt x="34160" y="52600"/>
                </a:lnTo>
                <a:lnTo>
                  <a:pt x="34160" y="52610"/>
                </a:lnTo>
                <a:lnTo>
                  <a:pt x="34140" y="52630"/>
                </a:lnTo>
                <a:lnTo>
                  <a:pt x="34120" y="52650"/>
                </a:lnTo>
                <a:lnTo>
                  <a:pt x="34110" y="52650"/>
                </a:lnTo>
                <a:lnTo>
                  <a:pt x="34090" y="52670"/>
                </a:lnTo>
                <a:lnTo>
                  <a:pt x="34070" y="52690"/>
                </a:lnTo>
                <a:lnTo>
                  <a:pt x="34060" y="52700"/>
                </a:lnTo>
                <a:lnTo>
                  <a:pt x="34050" y="52710"/>
                </a:lnTo>
                <a:lnTo>
                  <a:pt x="34050" y="52720"/>
                </a:lnTo>
                <a:lnTo>
                  <a:pt x="34050" y="52730"/>
                </a:lnTo>
                <a:lnTo>
                  <a:pt x="34040" y="52740"/>
                </a:lnTo>
                <a:lnTo>
                  <a:pt x="34030" y="52750"/>
                </a:lnTo>
                <a:lnTo>
                  <a:pt x="34020" y="52760"/>
                </a:lnTo>
                <a:lnTo>
                  <a:pt x="34010" y="52770"/>
                </a:lnTo>
                <a:lnTo>
                  <a:pt x="34000" y="52780"/>
                </a:lnTo>
                <a:lnTo>
                  <a:pt x="33990" y="52800"/>
                </a:lnTo>
                <a:lnTo>
                  <a:pt x="33970" y="52820"/>
                </a:lnTo>
                <a:lnTo>
                  <a:pt x="33970" y="52830"/>
                </a:lnTo>
                <a:lnTo>
                  <a:pt x="33950" y="52840"/>
                </a:lnTo>
                <a:lnTo>
                  <a:pt x="33940" y="52850"/>
                </a:lnTo>
                <a:lnTo>
                  <a:pt x="33930" y="52850"/>
                </a:lnTo>
                <a:lnTo>
                  <a:pt x="33900" y="52860"/>
                </a:lnTo>
                <a:lnTo>
                  <a:pt x="33890" y="52870"/>
                </a:lnTo>
                <a:lnTo>
                  <a:pt x="33850" y="52880"/>
                </a:lnTo>
                <a:lnTo>
                  <a:pt x="33830" y="52890"/>
                </a:lnTo>
                <a:lnTo>
                  <a:pt x="33810" y="52900"/>
                </a:lnTo>
                <a:lnTo>
                  <a:pt x="33780" y="52900"/>
                </a:lnTo>
                <a:lnTo>
                  <a:pt x="33760" y="52900"/>
                </a:lnTo>
                <a:lnTo>
                  <a:pt x="33730" y="52890"/>
                </a:lnTo>
                <a:lnTo>
                  <a:pt x="33720" y="52890"/>
                </a:lnTo>
                <a:lnTo>
                  <a:pt x="33700" y="52890"/>
                </a:lnTo>
                <a:lnTo>
                  <a:pt x="33660" y="52890"/>
                </a:lnTo>
                <a:lnTo>
                  <a:pt x="33640" y="52880"/>
                </a:lnTo>
                <a:lnTo>
                  <a:pt x="33630" y="52870"/>
                </a:lnTo>
                <a:lnTo>
                  <a:pt x="33610" y="52860"/>
                </a:lnTo>
                <a:lnTo>
                  <a:pt x="33590" y="52860"/>
                </a:lnTo>
                <a:lnTo>
                  <a:pt x="33580" y="52850"/>
                </a:lnTo>
                <a:lnTo>
                  <a:pt x="33560" y="52850"/>
                </a:lnTo>
                <a:lnTo>
                  <a:pt x="33540" y="52830"/>
                </a:lnTo>
                <a:lnTo>
                  <a:pt x="33520" y="52820"/>
                </a:lnTo>
                <a:lnTo>
                  <a:pt x="33510" y="52820"/>
                </a:lnTo>
                <a:lnTo>
                  <a:pt x="33510" y="52810"/>
                </a:lnTo>
                <a:lnTo>
                  <a:pt x="33470" y="52790"/>
                </a:lnTo>
                <a:lnTo>
                  <a:pt x="33450" y="52760"/>
                </a:lnTo>
                <a:lnTo>
                  <a:pt x="33420" y="52740"/>
                </a:lnTo>
                <a:lnTo>
                  <a:pt x="33410" y="52720"/>
                </a:lnTo>
                <a:lnTo>
                  <a:pt x="33390" y="52710"/>
                </a:lnTo>
                <a:lnTo>
                  <a:pt x="33380" y="52700"/>
                </a:lnTo>
                <a:lnTo>
                  <a:pt x="33360" y="52690"/>
                </a:lnTo>
                <a:lnTo>
                  <a:pt x="33340" y="52680"/>
                </a:lnTo>
                <a:lnTo>
                  <a:pt x="33330" y="52660"/>
                </a:lnTo>
                <a:lnTo>
                  <a:pt x="33300" y="52640"/>
                </a:lnTo>
                <a:lnTo>
                  <a:pt x="33280" y="52630"/>
                </a:lnTo>
                <a:lnTo>
                  <a:pt x="33270" y="52630"/>
                </a:lnTo>
                <a:lnTo>
                  <a:pt x="33270" y="52620"/>
                </a:lnTo>
                <a:lnTo>
                  <a:pt x="33250" y="52610"/>
                </a:lnTo>
                <a:lnTo>
                  <a:pt x="33220" y="52600"/>
                </a:lnTo>
                <a:lnTo>
                  <a:pt x="33210" y="52590"/>
                </a:lnTo>
                <a:lnTo>
                  <a:pt x="33190" y="52580"/>
                </a:lnTo>
                <a:lnTo>
                  <a:pt x="33170" y="52580"/>
                </a:lnTo>
                <a:lnTo>
                  <a:pt x="33170" y="52570"/>
                </a:lnTo>
                <a:lnTo>
                  <a:pt x="33140" y="52580"/>
                </a:lnTo>
                <a:lnTo>
                  <a:pt x="33120" y="52580"/>
                </a:lnTo>
                <a:lnTo>
                  <a:pt x="33100" y="52580"/>
                </a:lnTo>
                <a:lnTo>
                  <a:pt x="33080" y="52590"/>
                </a:lnTo>
                <a:lnTo>
                  <a:pt x="33070" y="52590"/>
                </a:lnTo>
                <a:lnTo>
                  <a:pt x="33040" y="52590"/>
                </a:lnTo>
                <a:lnTo>
                  <a:pt x="33010" y="52580"/>
                </a:lnTo>
                <a:lnTo>
                  <a:pt x="32990" y="52580"/>
                </a:lnTo>
                <a:lnTo>
                  <a:pt x="32980" y="52580"/>
                </a:lnTo>
                <a:lnTo>
                  <a:pt x="32960" y="52580"/>
                </a:lnTo>
                <a:lnTo>
                  <a:pt x="32940" y="52580"/>
                </a:lnTo>
                <a:lnTo>
                  <a:pt x="32930" y="52580"/>
                </a:lnTo>
                <a:lnTo>
                  <a:pt x="32920" y="52570"/>
                </a:lnTo>
                <a:lnTo>
                  <a:pt x="32920" y="52580"/>
                </a:lnTo>
                <a:lnTo>
                  <a:pt x="32910" y="52580"/>
                </a:lnTo>
                <a:lnTo>
                  <a:pt x="32890" y="52580"/>
                </a:lnTo>
                <a:lnTo>
                  <a:pt x="32870" y="52590"/>
                </a:lnTo>
                <a:lnTo>
                  <a:pt x="32860" y="52590"/>
                </a:lnTo>
                <a:lnTo>
                  <a:pt x="32840" y="52610"/>
                </a:lnTo>
                <a:lnTo>
                  <a:pt x="32820" y="52630"/>
                </a:lnTo>
                <a:lnTo>
                  <a:pt x="32820" y="52650"/>
                </a:lnTo>
                <a:lnTo>
                  <a:pt x="32810" y="52660"/>
                </a:lnTo>
                <a:lnTo>
                  <a:pt x="32800" y="52680"/>
                </a:lnTo>
                <a:lnTo>
                  <a:pt x="32790" y="52710"/>
                </a:lnTo>
                <a:lnTo>
                  <a:pt x="32780" y="52740"/>
                </a:lnTo>
                <a:lnTo>
                  <a:pt x="32770" y="52750"/>
                </a:lnTo>
                <a:lnTo>
                  <a:pt x="32770" y="52780"/>
                </a:lnTo>
                <a:lnTo>
                  <a:pt x="32760" y="52800"/>
                </a:lnTo>
                <a:lnTo>
                  <a:pt x="32750" y="52830"/>
                </a:lnTo>
                <a:lnTo>
                  <a:pt x="32730" y="52850"/>
                </a:lnTo>
                <a:lnTo>
                  <a:pt x="32720" y="52870"/>
                </a:lnTo>
                <a:lnTo>
                  <a:pt x="32710" y="52890"/>
                </a:lnTo>
                <a:lnTo>
                  <a:pt x="32700" y="52910"/>
                </a:lnTo>
                <a:lnTo>
                  <a:pt x="32690" y="52930"/>
                </a:lnTo>
                <a:lnTo>
                  <a:pt x="32680" y="52930"/>
                </a:lnTo>
                <a:lnTo>
                  <a:pt x="32660" y="52950"/>
                </a:lnTo>
                <a:lnTo>
                  <a:pt x="32650" y="52970"/>
                </a:lnTo>
                <a:lnTo>
                  <a:pt x="32630" y="52980"/>
                </a:lnTo>
                <a:lnTo>
                  <a:pt x="32610" y="53000"/>
                </a:lnTo>
                <a:lnTo>
                  <a:pt x="32590" y="53010"/>
                </a:lnTo>
                <a:lnTo>
                  <a:pt x="32570" y="53020"/>
                </a:lnTo>
                <a:lnTo>
                  <a:pt x="32550" y="53030"/>
                </a:lnTo>
                <a:lnTo>
                  <a:pt x="32540" y="53040"/>
                </a:lnTo>
                <a:lnTo>
                  <a:pt x="32520" y="53050"/>
                </a:lnTo>
                <a:lnTo>
                  <a:pt x="32510" y="53060"/>
                </a:lnTo>
                <a:lnTo>
                  <a:pt x="32490" y="53070"/>
                </a:lnTo>
                <a:lnTo>
                  <a:pt x="32470" y="53080"/>
                </a:lnTo>
                <a:lnTo>
                  <a:pt x="32460" y="53080"/>
                </a:lnTo>
                <a:lnTo>
                  <a:pt x="32450" y="53090"/>
                </a:lnTo>
                <a:lnTo>
                  <a:pt x="32430" y="53100"/>
                </a:lnTo>
                <a:lnTo>
                  <a:pt x="32370" y="53140"/>
                </a:lnTo>
                <a:lnTo>
                  <a:pt x="32330" y="53160"/>
                </a:lnTo>
                <a:lnTo>
                  <a:pt x="32310" y="53170"/>
                </a:lnTo>
                <a:lnTo>
                  <a:pt x="32300" y="53170"/>
                </a:lnTo>
                <a:lnTo>
                  <a:pt x="32260" y="53170"/>
                </a:lnTo>
                <a:lnTo>
                  <a:pt x="32210" y="53170"/>
                </a:lnTo>
                <a:lnTo>
                  <a:pt x="32180" y="53160"/>
                </a:lnTo>
                <a:lnTo>
                  <a:pt x="32150" y="53150"/>
                </a:lnTo>
                <a:lnTo>
                  <a:pt x="32120" y="53140"/>
                </a:lnTo>
                <a:lnTo>
                  <a:pt x="32090" y="53130"/>
                </a:lnTo>
                <a:lnTo>
                  <a:pt x="32060" y="53100"/>
                </a:lnTo>
                <a:lnTo>
                  <a:pt x="32020" y="53080"/>
                </a:lnTo>
                <a:lnTo>
                  <a:pt x="31980" y="53050"/>
                </a:lnTo>
                <a:lnTo>
                  <a:pt x="31960" y="53040"/>
                </a:lnTo>
                <a:lnTo>
                  <a:pt x="31930" y="53040"/>
                </a:lnTo>
                <a:lnTo>
                  <a:pt x="31900" y="53030"/>
                </a:lnTo>
                <a:lnTo>
                  <a:pt x="31860" y="53020"/>
                </a:lnTo>
                <a:lnTo>
                  <a:pt x="31830" y="53010"/>
                </a:lnTo>
                <a:lnTo>
                  <a:pt x="31820" y="53010"/>
                </a:lnTo>
                <a:lnTo>
                  <a:pt x="31810" y="53010"/>
                </a:lnTo>
                <a:lnTo>
                  <a:pt x="31800" y="53010"/>
                </a:lnTo>
                <a:lnTo>
                  <a:pt x="31770" y="53010"/>
                </a:lnTo>
                <a:lnTo>
                  <a:pt x="31750" y="53000"/>
                </a:lnTo>
                <a:lnTo>
                  <a:pt x="31710" y="53000"/>
                </a:lnTo>
                <a:lnTo>
                  <a:pt x="31680" y="53000"/>
                </a:lnTo>
                <a:lnTo>
                  <a:pt x="31670" y="53000"/>
                </a:lnTo>
                <a:lnTo>
                  <a:pt x="31660" y="53000"/>
                </a:lnTo>
                <a:lnTo>
                  <a:pt x="31650" y="53000"/>
                </a:lnTo>
                <a:lnTo>
                  <a:pt x="31630" y="52990"/>
                </a:lnTo>
                <a:lnTo>
                  <a:pt x="31610" y="52990"/>
                </a:lnTo>
                <a:lnTo>
                  <a:pt x="31580" y="52990"/>
                </a:lnTo>
                <a:lnTo>
                  <a:pt x="31560" y="53000"/>
                </a:lnTo>
                <a:lnTo>
                  <a:pt x="31550" y="53000"/>
                </a:lnTo>
                <a:lnTo>
                  <a:pt x="31530" y="52990"/>
                </a:lnTo>
                <a:lnTo>
                  <a:pt x="31510" y="52990"/>
                </a:lnTo>
                <a:lnTo>
                  <a:pt x="31490" y="52990"/>
                </a:lnTo>
                <a:lnTo>
                  <a:pt x="31480" y="52990"/>
                </a:lnTo>
                <a:lnTo>
                  <a:pt x="31470" y="53000"/>
                </a:lnTo>
                <a:lnTo>
                  <a:pt x="31460" y="53020"/>
                </a:lnTo>
                <a:lnTo>
                  <a:pt x="31450" y="53040"/>
                </a:lnTo>
                <a:lnTo>
                  <a:pt x="31420" y="53060"/>
                </a:lnTo>
                <a:lnTo>
                  <a:pt x="31410" y="53070"/>
                </a:lnTo>
                <a:lnTo>
                  <a:pt x="31400" y="53080"/>
                </a:lnTo>
                <a:lnTo>
                  <a:pt x="31380" y="53080"/>
                </a:lnTo>
                <a:lnTo>
                  <a:pt x="31360" y="53090"/>
                </a:lnTo>
                <a:lnTo>
                  <a:pt x="31340" y="53100"/>
                </a:lnTo>
                <a:lnTo>
                  <a:pt x="31320" y="53110"/>
                </a:lnTo>
                <a:lnTo>
                  <a:pt x="31300" y="53120"/>
                </a:lnTo>
                <a:lnTo>
                  <a:pt x="31280" y="53140"/>
                </a:lnTo>
                <a:lnTo>
                  <a:pt x="31260" y="53160"/>
                </a:lnTo>
                <a:lnTo>
                  <a:pt x="31260" y="53180"/>
                </a:lnTo>
                <a:lnTo>
                  <a:pt x="31270" y="53200"/>
                </a:lnTo>
                <a:lnTo>
                  <a:pt x="31280" y="53220"/>
                </a:lnTo>
                <a:lnTo>
                  <a:pt x="31290" y="53260"/>
                </a:lnTo>
                <a:lnTo>
                  <a:pt x="31300" y="53280"/>
                </a:lnTo>
                <a:lnTo>
                  <a:pt x="31300" y="53290"/>
                </a:lnTo>
                <a:lnTo>
                  <a:pt x="31300" y="53310"/>
                </a:lnTo>
                <a:lnTo>
                  <a:pt x="31310" y="53330"/>
                </a:lnTo>
                <a:lnTo>
                  <a:pt x="31300" y="53350"/>
                </a:lnTo>
                <a:lnTo>
                  <a:pt x="31280" y="53360"/>
                </a:lnTo>
                <a:lnTo>
                  <a:pt x="31240" y="53370"/>
                </a:lnTo>
                <a:lnTo>
                  <a:pt x="31220" y="53370"/>
                </a:lnTo>
                <a:lnTo>
                  <a:pt x="31200" y="53370"/>
                </a:lnTo>
                <a:lnTo>
                  <a:pt x="31190" y="53370"/>
                </a:lnTo>
                <a:lnTo>
                  <a:pt x="31180" y="53370"/>
                </a:lnTo>
                <a:lnTo>
                  <a:pt x="31150" y="53370"/>
                </a:lnTo>
                <a:lnTo>
                  <a:pt x="31120" y="53370"/>
                </a:lnTo>
                <a:lnTo>
                  <a:pt x="31100" y="53370"/>
                </a:lnTo>
                <a:lnTo>
                  <a:pt x="31100" y="53380"/>
                </a:lnTo>
                <a:lnTo>
                  <a:pt x="31100" y="53410"/>
                </a:lnTo>
                <a:lnTo>
                  <a:pt x="31090" y="53430"/>
                </a:lnTo>
                <a:lnTo>
                  <a:pt x="31080" y="53450"/>
                </a:lnTo>
                <a:lnTo>
                  <a:pt x="31080" y="53460"/>
                </a:lnTo>
                <a:lnTo>
                  <a:pt x="31090" y="53470"/>
                </a:lnTo>
                <a:lnTo>
                  <a:pt x="31090" y="53500"/>
                </a:lnTo>
                <a:lnTo>
                  <a:pt x="31090" y="53540"/>
                </a:lnTo>
                <a:lnTo>
                  <a:pt x="31090" y="53560"/>
                </a:lnTo>
                <a:lnTo>
                  <a:pt x="31080" y="53580"/>
                </a:lnTo>
                <a:lnTo>
                  <a:pt x="31070" y="53580"/>
                </a:lnTo>
                <a:lnTo>
                  <a:pt x="31060" y="53580"/>
                </a:lnTo>
                <a:lnTo>
                  <a:pt x="31050" y="53580"/>
                </a:lnTo>
                <a:lnTo>
                  <a:pt x="31040" y="53580"/>
                </a:lnTo>
                <a:lnTo>
                  <a:pt x="31010" y="53610"/>
                </a:lnTo>
                <a:lnTo>
                  <a:pt x="30990" y="53630"/>
                </a:lnTo>
                <a:lnTo>
                  <a:pt x="30980" y="53640"/>
                </a:lnTo>
                <a:lnTo>
                  <a:pt x="30960" y="53650"/>
                </a:lnTo>
                <a:lnTo>
                  <a:pt x="30950" y="53650"/>
                </a:lnTo>
                <a:lnTo>
                  <a:pt x="30940" y="53650"/>
                </a:lnTo>
                <a:lnTo>
                  <a:pt x="30930" y="53650"/>
                </a:lnTo>
                <a:lnTo>
                  <a:pt x="30920" y="53640"/>
                </a:lnTo>
                <a:lnTo>
                  <a:pt x="30910" y="53630"/>
                </a:lnTo>
                <a:lnTo>
                  <a:pt x="30900" y="53630"/>
                </a:lnTo>
                <a:lnTo>
                  <a:pt x="30900" y="53640"/>
                </a:lnTo>
                <a:lnTo>
                  <a:pt x="30890" y="53640"/>
                </a:lnTo>
                <a:lnTo>
                  <a:pt x="30880" y="53640"/>
                </a:lnTo>
                <a:lnTo>
                  <a:pt x="30880" y="53650"/>
                </a:lnTo>
                <a:lnTo>
                  <a:pt x="30870" y="53650"/>
                </a:lnTo>
                <a:lnTo>
                  <a:pt x="30860" y="53650"/>
                </a:lnTo>
                <a:lnTo>
                  <a:pt x="30860" y="53660"/>
                </a:lnTo>
                <a:lnTo>
                  <a:pt x="30860" y="53650"/>
                </a:lnTo>
                <a:lnTo>
                  <a:pt x="30850" y="53650"/>
                </a:lnTo>
                <a:lnTo>
                  <a:pt x="30840" y="53650"/>
                </a:lnTo>
                <a:lnTo>
                  <a:pt x="30840" y="53660"/>
                </a:lnTo>
                <a:lnTo>
                  <a:pt x="30830" y="53660"/>
                </a:lnTo>
                <a:lnTo>
                  <a:pt x="30830" y="53670"/>
                </a:lnTo>
                <a:lnTo>
                  <a:pt x="30810" y="53680"/>
                </a:lnTo>
                <a:lnTo>
                  <a:pt x="30800" y="53700"/>
                </a:lnTo>
                <a:lnTo>
                  <a:pt x="30800" y="53710"/>
                </a:lnTo>
                <a:lnTo>
                  <a:pt x="30800" y="53720"/>
                </a:lnTo>
                <a:lnTo>
                  <a:pt x="30790" y="53720"/>
                </a:lnTo>
                <a:lnTo>
                  <a:pt x="30790" y="53730"/>
                </a:lnTo>
                <a:lnTo>
                  <a:pt x="30790" y="53740"/>
                </a:lnTo>
                <a:lnTo>
                  <a:pt x="30790" y="53750"/>
                </a:lnTo>
                <a:lnTo>
                  <a:pt x="30780" y="53750"/>
                </a:lnTo>
                <a:lnTo>
                  <a:pt x="30770" y="53760"/>
                </a:lnTo>
                <a:lnTo>
                  <a:pt x="30770" y="53770"/>
                </a:lnTo>
                <a:lnTo>
                  <a:pt x="30760" y="53770"/>
                </a:lnTo>
                <a:lnTo>
                  <a:pt x="30760" y="53780"/>
                </a:lnTo>
                <a:lnTo>
                  <a:pt x="30750" y="53790"/>
                </a:lnTo>
                <a:lnTo>
                  <a:pt x="30740" y="53790"/>
                </a:lnTo>
                <a:lnTo>
                  <a:pt x="30730" y="53790"/>
                </a:lnTo>
                <a:lnTo>
                  <a:pt x="30730" y="53780"/>
                </a:lnTo>
                <a:lnTo>
                  <a:pt x="30720" y="53770"/>
                </a:lnTo>
                <a:lnTo>
                  <a:pt x="30720" y="53760"/>
                </a:lnTo>
                <a:lnTo>
                  <a:pt x="30710" y="53760"/>
                </a:lnTo>
                <a:lnTo>
                  <a:pt x="30700" y="53750"/>
                </a:lnTo>
                <a:lnTo>
                  <a:pt x="30690" y="53740"/>
                </a:lnTo>
                <a:lnTo>
                  <a:pt x="30680" y="53740"/>
                </a:lnTo>
                <a:lnTo>
                  <a:pt x="30680" y="53730"/>
                </a:lnTo>
                <a:lnTo>
                  <a:pt x="30670" y="53730"/>
                </a:lnTo>
                <a:lnTo>
                  <a:pt x="30670" y="53720"/>
                </a:lnTo>
                <a:lnTo>
                  <a:pt x="30660" y="53720"/>
                </a:lnTo>
                <a:lnTo>
                  <a:pt x="30660" y="53710"/>
                </a:lnTo>
                <a:lnTo>
                  <a:pt x="30660" y="53700"/>
                </a:lnTo>
                <a:lnTo>
                  <a:pt x="30650" y="53690"/>
                </a:lnTo>
                <a:lnTo>
                  <a:pt x="30650" y="53680"/>
                </a:lnTo>
                <a:lnTo>
                  <a:pt x="30650" y="53670"/>
                </a:lnTo>
                <a:lnTo>
                  <a:pt x="30640" y="53670"/>
                </a:lnTo>
                <a:lnTo>
                  <a:pt x="30630" y="53660"/>
                </a:lnTo>
                <a:lnTo>
                  <a:pt x="30620" y="53650"/>
                </a:lnTo>
                <a:lnTo>
                  <a:pt x="30610" y="53640"/>
                </a:lnTo>
                <a:lnTo>
                  <a:pt x="30600" y="53640"/>
                </a:lnTo>
                <a:lnTo>
                  <a:pt x="30600" y="53630"/>
                </a:lnTo>
                <a:lnTo>
                  <a:pt x="30590" y="53630"/>
                </a:lnTo>
                <a:lnTo>
                  <a:pt x="30580" y="53620"/>
                </a:lnTo>
                <a:lnTo>
                  <a:pt x="30570" y="53620"/>
                </a:lnTo>
                <a:lnTo>
                  <a:pt x="30570" y="53610"/>
                </a:lnTo>
                <a:lnTo>
                  <a:pt x="30570" y="53600"/>
                </a:lnTo>
                <a:lnTo>
                  <a:pt x="30560" y="53600"/>
                </a:lnTo>
                <a:lnTo>
                  <a:pt x="30550" y="53590"/>
                </a:lnTo>
                <a:lnTo>
                  <a:pt x="30550" y="53600"/>
                </a:lnTo>
                <a:lnTo>
                  <a:pt x="30540" y="53600"/>
                </a:lnTo>
                <a:lnTo>
                  <a:pt x="30540" y="53590"/>
                </a:lnTo>
                <a:lnTo>
                  <a:pt x="30530" y="53600"/>
                </a:lnTo>
                <a:lnTo>
                  <a:pt x="30530" y="53590"/>
                </a:lnTo>
                <a:lnTo>
                  <a:pt x="30520" y="53590"/>
                </a:lnTo>
                <a:lnTo>
                  <a:pt x="30520" y="53580"/>
                </a:lnTo>
                <a:lnTo>
                  <a:pt x="30510" y="53580"/>
                </a:lnTo>
                <a:lnTo>
                  <a:pt x="30510" y="53570"/>
                </a:lnTo>
                <a:lnTo>
                  <a:pt x="30500" y="53570"/>
                </a:lnTo>
                <a:lnTo>
                  <a:pt x="30500" y="53560"/>
                </a:lnTo>
                <a:lnTo>
                  <a:pt x="30490" y="53570"/>
                </a:lnTo>
                <a:lnTo>
                  <a:pt x="30480" y="53570"/>
                </a:lnTo>
                <a:lnTo>
                  <a:pt x="30480" y="53560"/>
                </a:lnTo>
                <a:lnTo>
                  <a:pt x="30470" y="53570"/>
                </a:lnTo>
                <a:lnTo>
                  <a:pt x="30460" y="53570"/>
                </a:lnTo>
                <a:lnTo>
                  <a:pt x="30450" y="53550"/>
                </a:lnTo>
                <a:lnTo>
                  <a:pt x="30450" y="53540"/>
                </a:lnTo>
                <a:lnTo>
                  <a:pt x="30440" y="53530"/>
                </a:lnTo>
                <a:lnTo>
                  <a:pt x="30440" y="53520"/>
                </a:lnTo>
                <a:lnTo>
                  <a:pt x="30430" y="53520"/>
                </a:lnTo>
                <a:lnTo>
                  <a:pt x="30420" y="53510"/>
                </a:lnTo>
                <a:lnTo>
                  <a:pt x="30410" y="53510"/>
                </a:lnTo>
                <a:lnTo>
                  <a:pt x="30410" y="53500"/>
                </a:lnTo>
                <a:lnTo>
                  <a:pt x="30400" y="53500"/>
                </a:lnTo>
                <a:lnTo>
                  <a:pt x="30390" y="53500"/>
                </a:lnTo>
                <a:lnTo>
                  <a:pt x="30390" y="53490"/>
                </a:lnTo>
                <a:lnTo>
                  <a:pt x="30380" y="53490"/>
                </a:lnTo>
                <a:lnTo>
                  <a:pt x="30370" y="53490"/>
                </a:lnTo>
                <a:lnTo>
                  <a:pt x="30360" y="53490"/>
                </a:lnTo>
                <a:lnTo>
                  <a:pt x="30360" y="53480"/>
                </a:lnTo>
                <a:lnTo>
                  <a:pt x="30350" y="53490"/>
                </a:lnTo>
                <a:lnTo>
                  <a:pt x="30340" y="53490"/>
                </a:lnTo>
                <a:lnTo>
                  <a:pt x="30340" y="53500"/>
                </a:lnTo>
                <a:lnTo>
                  <a:pt x="30330" y="53500"/>
                </a:lnTo>
                <a:lnTo>
                  <a:pt x="30320" y="53500"/>
                </a:lnTo>
                <a:lnTo>
                  <a:pt x="30320" y="53510"/>
                </a:lnTo>
                <a:lnTo>
                  <a:pt x="30310" y="53510"/>
                </a:lnTo>
                <a:lnTo>
                  <a:pt x="30300" y="53510"/>
                </a:lnTo>
                <a:lnTo>
                  <a:pt x="30290" y="53510"/>
                </a:lnTo>
                <a:lnTo>
                  <a:pt x="30280" y="53520"/>
                </a:lnTo>
                <a:lnTo>
                  <a:pt x="30270" y="53530"/>
                </a:lnTo>
                <a:lnTo>
                  <a:pt x="30260" y="53530"/>
                </a:lnTo>
                <a:lnTo>
                  <a:pt x="30260" y="53540"/>
                </a:lnTo>
                <a:lnTo>
                  <a:pt x="30250" y="53550"/>
                </a:lnTo>
                <a:lnTo>
                  <a:pt x="30250" y="53560"/>
                </a:lnTo>
                <a:lnTo>
                  <a:pt x="30250" y="53570"/>
                </a:lnTo>
                <a:lnTo>
                  <a:pt x="30250" y="53580"/>
                </a:lnTo>
                <a:lnTo>
                  <a:pt x="30240" y="53590"/>
                </a:lnTo>
                <a:lnTo>
                  <a:pt x="30230" y="53590"/>
                </a:lnTo>
                <a:lnTo>
                  <a:pt x="30220" y="53600"/>
                </a:lnTo>
                <a:lnTo>
                  <a:pt x="30220" y="53610"/>
                </a:lnTo>
                <a:lnTo>
                  <a:pt x="30210" y="53620"/>
                </a:lnTo>
                <a:lnTo>
                  <a:pt x="30210" y="53630"/>
                </a:lnTo>
                <a:lnTo>
                  <a:pt x="30210" y="53640"/>
                </a:lnTo>
                <a:lnTo>
                  <a:pt x="30210" y="53650"/>
                </a:lnTo>
                <a:lnTo>
                  <a:pt x="30210" y="53660"/>
                </a:lnTo>
                <a:lnTo>
                  <a:pt x="30210" y="53670"/>
                </a:lnTo>
                <a:lnTo>
                  <a:pt x="30210" y="53680"/>
                </a:lnTo>
                <a:lnTo>
                  <a:pt x="30210" y="53690"/>
                </a:lnTo>
                <a:lnTo>
                  <a:pt x="30210" y="53700"/>
                </a:lnTo>
                <a:lnTo>
                  <a:pt x="30200" y="53700"/>
                </a:lnTo>
                <a:lnTo>
                  <a:pt x="30190" y="53710"/>
                </a:lnTo>
                <a:lnTo>
                  <a:pt x="30180" y="53710"/>
                </a:lnTo>
                <a:lnTo>
                  <a:pt x="30180" y="53720"/>
                </a:lnTo>
                <a:lnTo>
                  <a:pt x="30170" y="53730"/>
                </a:lnTo>
                <a:lnTo>
                  <a:pt x="30170" y="53740"/>
                </a:lnTo>
                <a:lnTo>
                  <a:pt x="30160" y="53740"/>
                </a:lnTo>
                <a:lnTo>
                  <a:pt x="30150" y="53750"/>
                </a:lnTo>
                <a:lnTo>
                  <a:pt x="30160" y="53750"/>
                </a:lnTo>
                <a:lnTo>
                  <a:pt x="30160" y="53760"/>
                </a:lnTo>
                <a:lnTo>
                  <a:pt x="30160" y="53770"/>
                </a:lnTo>
                <a:lnTo>
                  <a:pt x="30150" y="53770"/>
                </a:lnTo>
                <a:lnTo>
                  <a:pt x="30150" y="53780"/>
                </a:lnTo>
                <a:lnTo>
                  <a:pt x="30150" y="53790"/>
                </a:lnTo>
                <a:lnTo>
                  <a:pt x="30140" y="53790"/>
                </a:lnTo>
                <a:lnTo>
                  <a:pt x="30130" y="53800"/>
                </a:lnTo>
                <a:lnTo>
                  <a:pt x="30120" y="53810"/>
                </a:lnTo>
                <a:lnTo>
                  <a:pt x="30110" y="53810"/>
                </a:lnTo>
                <a:lnTo>
                  <a:pt x="30100" y="53820"/>
                </a:lnTo>
                <a:lnTo>
                  <a:pt x="30090" y="53830"/>
                </a:lnTo>
                <a:lnTo>
                  <a:pt x="30090" y="53840"/>
                </a:lnTo>
                <a:lnTo>
                  <a:pt x="30090" y="53850"/>
                </a:lnTo>
                <a:lnTo>
                  <a:pt x="30080" y="53850"/>
                </a:lnTo>
                <a:lnTo>
                  <a:pt x="30070" y="53850"/>
                </a:lnTo>
                <a:lnTo>
                  <a:pt x="30060" y="53860"/>
                </a:lnTo>
                <a:lnTo>
                  <a:pt x="30050" y="53860"/>
                </a:lnTo>
                <a:lnTo>
                  <a:pt x="30040" y="53870"/>
                </a:lnTo>
                <a:lnTo>
                  <a:pt x="30030" y="53870"/>
                </a:lnTo>
                <a:lnTo>
                  <a:pt x="30020" y="53870"/>
                </a:lnTo>
                <a:lnTo>
                  <a:pt x="30010" y="53880"/>
                </a:lnTo>
                <a:lnTo>
                  <a:pt x="30000" y="53880"/>
                </a:lnTo>
                <a:lnTo>
                  <a:pt x="30000" y="53870"/>
                </a:lnTo>
                <a:lnTo>
                  <a:pt x="30000" y="53880"/>
                </a:lnTo>
                <a:lnTo>
                  <a:pt x="29990" y="53880"/>
                </a:lnTo>
                <a:lnTo>
                  <a:pt x="29980" y="53870"/>
                </a:lnTo>
                <a:lnTo>
                  <a:pt x="29970" y="53870"/>
                </a:lnTo>
                <a:lnTo>
                  <a:pt x="29960" y="53870"/>
                </a:lnTo>
                <a:lnTo>
                  <a:pt x="29950" y="53870"/>
                </a:lnTo>
                <a:lnTo>
                  <a:pt x="29930" y="53860"/>
                </a:lnTo>
                <a:lnTo>
                  <a:pt x="29920" y="53860"/>
                </a:lnTo>
                <a:lnTo>
                  <a:pt x="29910" y="53860"/>
                </a:lnTo>
                <a:lnTo>
                  <a:pt x="29900" y="53860"/>
                </a:lnTo>
                <a:lnTo>
                  <a:pt x="29900" y="53850"/>
                </a:lnTo>
                <a:lnTo>
                  <a:pt x="29900" y="53860"/>
                </a:lnTo>
                <a:lnTo>
                  <a:pt x="29890" y="53860"/>
                </a:lnTo>
                <a:lnTo>
                  <a:pt x="29880" y="53860"/>
                </a:lnTo>
                <a:lnTo>
                  <a:pt x="29870" y="53860"/>
                </a:lnTo>
                <a:lnTo>
                  <a:pt x="29850" y="53860"/>
                </a:lnTo>
                <a:lnTo>
                  <a:pt x="29840" y="53860"/>
                </a:lnTo>
                <a:lnTo>
                  <a:pt x="29830" y="53870"/>
                </a:lnTo>
                <a:lnTo>
                  <a:pt x="29810" y="53870"/>
                </a:lnTo>
                <a:lnTo>
                  <a:pt x="29800" y="53880"/>
                </a:lnTo>
                <a:lnTo>
                  <a:pt x="29790" y="53880"/>
                </a:lnTo>
                <a:lnTo>
                  <a:pt x="29780" y="53880"/>
                </a:lnTo>
                <a:lnTo>
                  <a:pt x="29750" y="53870"/>
                </a:lnTo>
                <a:lnTo>
                  <a:pt x="29740" y="53870"/>
                </a:lnTo>
                <a:lnTo>
                  <a:pt x="29730" y="53870"/>
                </a:lnTo>
                <a:lnTo>
                  <a:pt x="29720" y="53870"/>
                </a:lnTo>
                <a:lnTo>
                  <a:pt x="29700" y="53860"/>
                </a:lnTo>
                <a:lnTo>
                  <a:pt x="29690" y="53870"/>
                </a:lnTo>
                <a:lnTo>
                  <a:pt x="29680" y="53870"/>
                </a:lnTo>
                <a:lnTo>
                  <a:pt x="29670" y="53870"/>
                </a:lnTo>
                <a:lnTo>
                  <a:pt x="29660" y="53870"/>
                </a:lnTo>
                <a:lnTo>
                  <a:pt x="29650" y="53870"/>
                </a:lnTo>
                <a:lnTo>
                  <a:pt x="29640" y="53860"/>
                </a:lnTo>
                <a:lnTo>
                  <a:pt x="29630" y="53860"/>
                </a:lnTo>
                <a:lnTo>
                  <a:pt x="29620" y="53860"/>
                </a:lnTo>
                <a:lnTo>
                  <a:pt x="29610" y="53870"/>
                </a:lnTo>
                <a:lnTo>
                  <a:pt x="29600" y="53870"/>
                </a:lnTo>
                <a:lnTo>
                  <a:pt x="29590" y="53870"/>
                </a:lnTo>
                <a:lnTo>
                  <a:pt x="29580" y="53870"/>
                </a:lnTo>
                <a:lnTo>
                  <a:pt x="29570" y="53870"/>
                </a:lnTo>
                <a:lnTo>
                  <a:pt x="29560" y="53870"/>
                </a:lnTo>
                <a:lnTo>
                  <a:pt x="29550" y="53870"/>
                </a:lnTo>
                <a:lnTo>
                  <a:pt x="29540" y="53870"/>
                </a:lnTo>
                <a:lnTo>
                  <a:pt x="29530" y="53870"/>
                </a:lnTo>
                <a:lnTo>
                  <a:pt x="29510" y="53870"/>
                </a:lnTo>
                <a:lnTo>
                  <a:pt x="29500" y="53870"/>
                </a:lnTo>
                <a:lnTo>
                  <a:pt x="29500" y="53860"/>
                </a:lnTo>
                <a:lnTo>
                  <a:pt x="29490" y="53860"/>
                </a:lnTo>
                <a:lnTo>
                  <a:pt x="29480" y="53860"/>
                </a:lnTo>
                <a:lnTo>
                  <a:pt x="29470" y="53860"/>
                </a:lnTo>
                <a:lnTo>
                  <a:pt x="29480" y="53870"/>
                </a:lnTo>
                <a:lnTo>
                  <a:pt x="29470" y="53870"/>
                </a:lnTo>
                <a:lnTo>
                  <a:pt x="29460" y="53870"/>
                </a:lnTo>
                <a:lnTo>
                  <a:pt x="29460" y="53880"/>
                </a:lnTo>
                <a:lnTo>
                  <a:pt x="29470" y="53880"/>
                </a:lnTo>
                <a:lnTo>
                  <a:pt x="29470" y="53890"/>
                </a:lnTo>
                <a:lnTo>
                  <a:pt x="29460" y="53890"/>
                </a:lnTo>
                <a:lnTo>
                  <a:pt x="29450" y="53890"/>
                </a:lnTo>
                <a:lnTo>
                  <a:pt x="29450" y="53900"/>
                </a:lnTo>
                <a:lnTo>
                  <a:pt x="29440" y="53900"/>
                </a:lnTo>
                <a:lnTo>
                  <a:pt x="29430" y="53910"/>
                </a:lnTo>
                <a:lnTo>
                  <a:pt x="29430" y="53920"/>
                </a:lnTo>
                <a:lnTo>
                  <a:pt x="29420" y="53920"/>
                </a:lnTo>
                <a:lnTo>
                  <a:pt x="29420" y="53930"/>
                </a:lnTo>
                <a:lnTo>
                  <a:pt x="29420" y="53940"/>
                </a:lnTo>
                <a:lnTo>
                  <a:pt x="29420" y="53950"/>
                </a:lnTo>
                <a:lnTo>
                  <a:pt x="29410" y="53950"/>
                </a:lnTo>
                <a:lnTo>
                  <a:pt x="29410" y="53960"/>
                </a:lnTo>
                <a:lnTo>
                  <a:pt x="29400" y="53980"/>
                </a:lnTo>
                <a:lnTo>
                  <a:pt x="29390" y="53990"/>
                </a:lnTo>
                <a:lnTo>
                  <a:pt x="29390" y="54000"/>
                </a:lnTo>
                <a:lnTo>
                  <a:pt x="29380" y="54000"/>
                </a:lnTo>
                <a:lnTo>
                  <a:pt x="29370" y="54000"/>
                </a:lnTo>
                <a:lnTo>
                  <a:pt x="29360" y="54000"/>
                </a:lnTo>
                <a:lnTo>
                  <a:pt x="29350" y="54000"/>
                </a:lnTo>
                <a:lnTo>
                  <a:pt x="29330" y="53990"/>
                </a:lnTo>
                <a:lnTo>
                  <a:pt x="29320" y="53990"/>
                </a:lnTo>
                <a:lnTo>
                  <a:pt x="29300" y="53980"/>
                </a:lnTo>
                <a:lnTo>
                  <a:pt x="29290" y="53970"/>
                </a:lnTo>
                <a:lnTo>
                  <a:pt x="29280" y="53970"/>
                </a:lnTo>
                <a:lnTo>
                  <a:pt x="29270" y="53970"/>
                </a:lnTo>
                <a:lnTo>
                  <a:pt x="29260" y="53970"/>
                </a:lnTo>
                <a:lnTo>
                  <a:pt x="29250" y="53960"/>
                </a:lnTo>
                <a:lnTo>
                  <a:pt x="29240" y="53960"/>
                </a:lnTo>
                <a:lnTo>
                  <a:pt x="29230" y="53960"/>
                </a:lnTo>
                <a:lnTo>
                  <a:pt x="29220" y="53960"/>
                </a:lnTo>
                <a:lnTo>
                  <a:pt x="29210" y="53960"/>
                </a:lnTo>
                <a:lnTo>
                  <a:pt x="29200" y="53950"/>
                </a:lnTo>
                <a:lnTo>
                  <a:pt x="29190" y="53950"/>
                </a:lnTo>
                <a:lnTo>
                  <a:pt x="29180" y="53950"/>
                </a:lnTo>
                <a:lnTo>
                  <a:pt x="29170" y="53940"/>
                </a:lnTo>
                <a:lnTo>
                  <a:pt x="29160" y="53930"/>
                </a:lnTo>
                <a:lnTo>
                  <a:pt x="29140" y="53940"/>
                </a:lnTo>
                <a:lnTo>
                  <a:pt x="29130" y="53940"/>
                </a:lnTo>
                <a:lnTo>
                  <a:pt x="29120" y="53940"/>
                </a:lnTo>
                <a:lnTo>
                  <a:pt x="29110" y="53940"/>
                </a:lnTo>
                <a:lnTo>
                  <a:pt x="29100" y="53940"/>
                </a:lnTo>
                <a:lnTo>
                  <a:pt x="29090" y="53940"/>
                </a:lnTo>
                <a:lnTo>
                  <a:pt x="29070" y="53950"/>
                </a:lnTo>
                <a:lnTo>
                  <a:pt x="29060" y="53950"/>
                </a:lnTo>
                <a:lnTo>
                  <a:pt x="29050" y="53950"/>
                </a:lnTo>
                <a:lnTo>
                  <a:pt x="29040" y="53970"/>
                </a:lnTo>
                <a:lnTo>
                  <a:pt x="29030" y="53980"/>
                </a:lnTo>
                <a:lnTo>
                  <a:pt x="29020" y="53990"/>
                </a:lnTo>
                <a:lnTo>
                  <a:pt x="29010" y="54000"/>
                </a:lnTo>
                <a:lnTo>
                  <a:pt x="29000" y="54010"/>
                </a:lnTo>
                <a:lnTo>
                  <a:pt x="28990" y="54000"/>
                </a:lnTo>
                <a:lnTo>
                  <a:pt x="28990" y="54010"/>
                </a:lnTo>
                <a:lnTo>
                  <a:pt x="28970" y="54000"/>
                </a:lnTo>
                <a:lnTo>
                  <a:pt x="28960" y="54000"/>
                </a:lnTo>
                <a:lnTo>
                  <a:pt x="28960" y="53990"/>
                </a:lnTo>
                <a:lnTo>
                  <a:pt x="28940" y="53970"/>
                </a:lnTo>
                <a:lnTo>
                  <a:pt x="28930" y="53960"/>
                </a:lnTo>
                <a:lnTo>
                  <a:pt x="28930" y="53940"/>
                </a:lnTo>
                <a:lnTo>
                  <a:pt x="28920" y="53940"/>
                </a:lnTo>
                <a:lnTo>
                  <a:pt x="28920" y="53930"/>
                </a:lnTo>
                <a:lnTo>
                  <a:pt x="28920" y="53920"/>
                </a:lnTo>
                <a:lnTo>
                  <a:pt x="28910" y="53920"/>
                </a:lnTo>
                <a:lnTo>
                  <a:pt x="28900" y="53920"/>
                </a:lnTo>
                <a:lnTo>
                  <a:pt x="28890" y="53920"/>
                </a:lnTo>
                <a:lnTo>
                  <a:pt x="28880" y="53920"/>
                </a:lnTo>
                <a:lnTo>
                  <a:pt x="28870" y="53930"/>
                </a:lnTo>
                <a:lnTo>
                  <a:pt x="28870" y="53940"/>
                </a:lnTo>
                <a:lnTo>
                  <a:pt x="28860" y="53950"/>
                </a:lnTo>
                <a:lnTo>
                  <a:pt x="28850" y="53960"/>
                </a:lnTo>
                <a:lnTo>
                  <a:pt x="28850" y="53970"/>
                </a:lnTo>
                <a:lnTo>
                  <a:pt x="28840" y="53970"/>
                </a:lnTo>
                <a:lnTo>
                  <a:pt x="28830" y="53970"/>
                </a:lnTo>
                <a:lnTo>
                  <a:pt x="28820" y="53970"/>
                </a:lnTo>
                <a:lnTo>
                  <a:pt x="28820" y="53980"/>
                </a:lnTo>
                <a:lnTo>
                  <a:pt x="28810" y="53980"/>
                </a:lnTo>
                <a:lnTo>
                  <a:pt x="28800" y="53980"/>
                </a:lnTo>
                <a:lnTo>
                  <a:pt x="28790" y="53990"/>
                </a:lnTo>
                <a:lnTo>
                  <a:pt x="28790" y="53980"/>
                </a:lnTo>
                <a:lnTo>
                  <a:pt x="28780" y="53990"/>
                </a:lnTo>
                <a:lnTo>
                  <a:pt x="28770" y="53990"/>
                </a:lnTo>
                <a:lnTo>
                  <a:pt x="28760" y="53990"/>
                </a:lnTo>
                <a:lnTo>
                  <a:pt x="28750" y="54000"/>
                </a:lnTo>
                <a:lnTo>
                  <a:pt x="28740" y="54000"/>
                </a:lnTo>
                <a:lnTo>
                  <a:pt x="28730" y="54000"/>
                </a:lnTo>
                <a:lnTo>
                  <a:pt x="28720" y="54000"/>
                </a:lnTo>
                <a:lnTo>
                  <a:pt x="28720" y="54010"/>
                </a:lnTo>
                <a:lnTo>
                  <a:pt x="28710" y="54010"/>
                </a:lnTo>
                <a:lnTo>
                  <a:pt x="28710" y="54020"/>
                </a:lnTo>
                <a:lnTo>
                  <a:pt x="28710" y="54030"/>
                </a:lnTo>
                <a:lnTo>
                  <a:pt x="28700" y="54030"/>
                </a:lnTo>
                <a:lnTo>
                  <a:pt x="28690" y="54030"/>
                </a:lnTo>
                <a:lnTo>
                  <a:pt x="28680" y="54030"/>
                </a:lnTo>
                <a:lnTo>
                  <a:pt x="28670" y="54030"/>
                </a:lnTo>
                <a:lnTo>
                  <a:pt x="28660" y="54030"/>
                </a:lnTo>
                <a:lnTo>
                  <a:pt x="28650" y="54040"/>
                </a:lnTo>
                <a:lnTo>
                  <a:pt x="28640" y="54040"/>
                </a:lnTo>
                <a:lnTo>
                  <a:pt x="28640" y="54050"/>
                </a:lnTo>
                <a:lnTo>
                  <a:pt x="28640" y="54060"/>
                </a:lnTo>
                <a:lnTo>
                  <a:pt x="28630" y="54060"/>
                </a:lnTo>
                <a:lnTo>
                  <a:pt x="28630" y="54050"/>
                </a:lnTo>
                <a:lnTo>
                  <a:pt x="28620" y="54050"/>
                </a:lnTo>
                <a:lnTo>
                  <a:pt x="28620" y="54060"/>
                </a:lnTo>
                <a:lnTo>
                  <a:pt x="28610" y="54060"/>
                </a:lnTo>
                <a:lnTo>
                  <a:pt x="28610" y="54050"/>
                </a:lnTo>
                <a:lnTo>
                  <a:pt x="28600" y="54050"/>
                </a:lnTo>
                <a:lnTo>
                  <a:pt x="28600" y="54040"/>
                </a:lnTo>
                <a:lnTo>
                  <a:pt x="28590" y="54030"/>
                </a:lnTo>
                <a:lnTo>
                  <a:pt x="28580" y="54030"/>
                </a:lnTo>
                <a:lnTo>
                  <a:pt x="28570" y="54030"/>
                </a:lnTo>
                <a:lnTo>
                  <a:pt x="28560" y="54040"/>
                </a:lnTo>
                <a:lnTo>
                  <a:pt x="28550" y="54040"/>
                </a:lnTo>
                <a:lnTo>
                  <a:pt x="28540" y="54040"/>
                </a:lnTo>
                <a:lnTo>
                  <a:pt x="28520" y="54050"/>
                </a:lnTo>
                <a:lnTo>
                  <a:pt x="28510" y="54060"/>
                </a:lnTo>
                <a:lnTo>
                  <a:pt x="28500" y="54060"/>
                </a:lnTo>
                <a:lnTo>
                  <a:pt x="28490" y="54060"/>
                </a:lnTo>
                <a:lnTo>
                  <a:pt x="28480" y="54070"/>
                </a:lnTo>
                <a:lnTo>
                  <a:pt x="28470" y="54080"/>
                </a:lnTo>
                <a:lnTo>
                  <a:pt x="28460" y="54080"/>
                </a:lnTo>
                <a:lnTo>
                  <a:pt x="28450" y="54090"/>
                </a:lnTo>
                <a:lnTo>
                  <a:pt x="28440" y="54090"/>
                </a:lnTo>
                <a:lnTo>
                  <a:pt x="28430" y="54090"/>
                </a:lnTo>
                <a:lnTo>
                  <a:pt x="28420" y="54090"/>
                </a:lnTo>
                <a:lnTo>
                  <a:pt x="28410" y="54090"/>
                </a:lnTo>
                <a:lnTo>
                  <a:pt x="28400" y="54090"/>
                </a:lnTo>
                <a:lnTo>
                  <a:pt x="28400" y="54100"/>
                </a:lnTo>
                <a:lnTo>
                  <a:pt x="28390" y="54100"/>
                </a:lnTo>
                <a:lnTo>
                  <a:pt x="28390" y="54090"/>
                </a:lnTo>
                <a:lnTo>
                  <a:pt x="28380" y="54100"/>
                </a:lnTo>
                <a:lnTo>
                  <a:pt x="28370" y="54100"/>
                </a:lnTo>
                <a:lnTo>
                  <a:pt x="28360" y="54100"/>
                </a:lnTo>
                <a:lnTo>
                  <a:pt x="28350" y="54100"/>
                </a:lnTo>
                <a:lnTo>
                  <a:pt x="28340" y="54100"/>
                </a:lnTo>
                <a:lnTo>
                  <a:pt x="28330" y="54100"/>
                </a:lnTo>
                <a:lnTo>
                  <a:pt x="28320" y="54100"/>
                </a:lnTo>
                <a:lnTo>
                  <a:pt x="28310" y="54100"/>
                </a:lnTo>
                <a:lnTo>
                  <a:pt x="28300" y="54100"/>
                </a:lnTo>
                <a:lnTo>
                  <a:pt x="28290" y="54100"/>
                </a:lnTo>
                <a:lnTo>
                  <a:pt x="28280" y="54100"/>
                </a:lnTo>
                <a:lnTo>
                  <a:pt x="28260" y="54100"/>
                </a:lnTo>
                <a:lnTo>
                  <a:pt x="28250" y="54100"/>
                </a:lnTo>
                <a:lnTo>
                  <a:pt x="28230" y="54090"/>
                </a:lnTo>
                <a:lnTo>
                  <a:pt x="28230" y="54080"/>
                </a:lnTo>
                <a:lnTo>
                  <a:pt x="28220" y="54080"/>
                </a:lnTo>
                <a:lnTo>
                  <a:pt x="28210" y="54080"/>
                </a:lnTo>
                <a:lnTo>
                  <a:pt x="28200" y="54080"/>
                </a:lnTo>
                <a:lnTo>
                  <a:pt x="28190" y="54080"/>
                </a:lnTo>
                <a:lnTo>
                  <a:pt x="28180" y="54080"/>
                </a:lnTo>
                <a:lnTo>
                  <a:pt x="28180" y="54090"/>
                </a:lnTo>
                <a:lnTo>
                  <a:pt x="28180" y="54100"/>
                </a:lnTo>
                <a:lnTo>
                  <a:pt x="28180" y="54110"/>
                </a:lnTo>
                <a:lnTo>
                  <a:pt x="28170" y="54110"/>
                </a:lnTo>
                <a:lnTo>
                  <a:pt x="28170" y="54120"/>
                </a:lnTo>
                <a:lnTo>
                  <a:pt x="28180" y="54130"/>
                </a:lnTo>
                <a:lnTo>
                  <a:pt x="28180" y="54140"/>
                </a:lnTo>
                <a:lnTo>
                  <a:pt x="28170" y="54140"/>
                </a:lnTo>
                <a:lnTo>
                  <a:pt x="28160" y="54140"/>
                </a:lnTo>
                <a:lnTo>
                  <a:pt x="28160" y="54150"/>
                </a:lnTo>
                <a:lnTo>
                  <a:pt x="28160" y="54160"/>
                </a:lnTo>
                <a:lnTo>
                  <a:pt x="28150" y="54160"/>
                </a:lnTo>
                <a:lnTo>
                  <a:pt x="28140" y="54160"/>
                </a:lnTo>
                <a:lnTo>
                  <a:pt x="28130" y="54160"/>
                </a:lnTo>
                <a:lnTo>
                  <a:pt x="28120" y="54160"/>
                </a:lnTo>
                <a:lnTo>
                  <a:pt x="28110" y="54150"/>
                </a:lnTo>
                <a:lnTo>
                  <a:pt x="28100" y="54150"/>
                </a:lnTo>
                <a:lnTo>
                  <a:pt x="28100" y="54140"/>
                </a:lnTo>
                <a:lnTo>
                  <a:pt x="28090" y="54140"/>
                </a:lnTo>
                <a:lnTo>
                  <a:pt x="28090" y="54130"/>
                </a:lnTo>
                <a:lnTo>
                  <a:pt x="28070" y="54130"/>
                </a:lnTo>
                <a:lnTo>
                  <a:pt x="28070" y="54140"/>
                </a:lnTo>
                <a:lnTo>
                  <a:pt x="28060" y="54140"/>
                </a:lnTo>
                <a:lnTo>
                  <a:pt x="28050" y="54140"/>
                </a:lnTo>
                <a:lnTo>
                  <a:pt x="28040" y="54140"/>
                </a:lnTo>
                <a:lnTo>
                  <a:pt x="28030" y="54140"/>
                </a:lnTo>
                <a:lnTo>
                  <a:pt x="28020" y="54130"/>
                </a:lnTo>
                <a:lnTo>
                  <a:pt x="28020" y="54120"/>
                </a:lnTo>
                <a:lnTo>
                  <a:pt x="28010" y="54120"/>
                </a:lnTo>
                <a:lnTo>
                  <a:pt x="28000" y="54110"/>
                </a:lnTo>
                <a:lnTo>
                  <a:pt x="27990" y="54110"/>
                </a:lnTo>
                <a:lnTo>
                  <a:pt x="27980" y="54110"/>
                </a:lnTo>
                <a:lnTo>
                  <a:pt x="27970" y="54110"/>
                </a:lnTo>
                <a:lnTo>
                  <a:pt x="27960" y="54110"/>
                </a:lnTo>
                <a:lnTo>
                  <a:pt x="27950" y="54110"/>
                </a:lnTo>
                <a:lnTo>
                  <a:pt x="27940" y="54110"/>
                </a:lnTo>
                <a:lnTo>
                  <a:pt x="27930" y="54100"/>
                </a:lnTo>
                <a:lnTo>
                  <a:pt x="27920" y="54090"/>
                </a:lnTo>
                <a:lnTo>
                  <a:pt x="27910" y="54080"/>
                </a:lnTo>
                <a:lnTo>
                  <a:pt x="27900" y="54070"/>
                </a:lnTo>
                <a:lnTo>
                  <a:pt x="27890" y="54060"/>
                </a:lnTo>
                <a:lnTo>
                  <a:pt x="27870" y="54040"/>
                </a:lnTo>
                <a:lnTo>
                  <a:pt x="27860" y="54030"/>
                </a:lnTo>
                <a:lnTo>
                  <a:pt x="27850" y="54020"/>
                </a:lnTo>
                <a:lnTo>
                  <a:pt x="27840" y="54020"/>
                </a:lnTo>
                <a:lnTo>
                  <a:pt x="27830" y="54020"/>
                </a:lnTo>
                <a:lnTo>
                  <a:pt x="27830" y="54010"/>
                </a:lnTo>
                <a:lnTo>
                  <a:pt x="27820" y="54010"/>
                </a:lnTo>
                <a:lnTo>
                  <a:pt x="27810" y="54000"/>
                </a:lnTo>
                <a:lnTo>
                  <a:pt x="27780" y="53970"/>
                </a:lnTo>
                <a:lnTo>
                  <a:pt x="27770" y="53960"/>
                </a:lnTo>
                <a:lnTo>
                  <a:pt x="27770" y="53950"/>
                </a:lnTo>
                <a:lnTo>
                  <a:pt x="27760" y="53950"/>
                </a:lnTo>
                <a:lnTo>
                  <a:pt x="27760" y="53940"/>
                </a:lnTo>
                <a:lnTo>
                  <a:pt x="27770" y="53930"/>
                </a:lnTo>
                <a:lnTo>
                  <a:pt x="27770" y="53920"/>
                </a:lnTo>
                <a:lnTo>
                  <a:pt x="27780" y="53910"/>
                </a:lnTo>
                <a:lnTo>
                  <a:pt x="27790" y="53900"/>
                </a:lnTo>
                <a:lnTo>
                  <a:pt x="27780" y="53890"/>
                </a:lnTo>
                <a:lnTo>
                  <a:pt x="27780" y="53880"/>
                </a:lnTo>
                <a:lnTo>
                  <a:pt x="27780" y="53870"/>
                </a:lnTo>
                <a:lnTo>
                  <a:pt x="27770" y="53870"/>
                </a:lnTo>
                <a:lnTo>
                  <a:pt x="27770" y="53860"/>
                </a:lnTo>
                <a:lnTo>
                  <a:pt x="27760" y="53850"/>
                </a:lnTo>
                <a:lnTo>
                  <a:pt x="27760" y="53840"/>
                </a:lnTo>
                <a:lnTo>
                  <a:pt x="27750" y="53840"/>
                </a:lnTo>
                <a:lnTo>
                  <a:pt x="27750" y="53830"/>
                </a:lnTo>
                <a:lnTo>
                  <a:pt x="27750" y="53820"/>
                </a:lnTo>
                <a:lnTo>
                  <a:pt x="27740" y="53820"/>
                </a:lnTo>
                <a:lnTo>
                  <a:pt x="27740" y="53810"/>
                </a:lnTo>
                <a:lnTo>
                  <a:pt x="27730" y="53810"/>
                </a:lnTo>
                <a:lnTo>
                  <a:pt x="27720" y="53810"/>
                </a:lnTo>
                <a:lnTo>
                  <a:pt x="27710" y="53810"/>
                </a:lnTo>
                <a:lnTo>
                  <a:pt x="27700" y="53810"/>
                </a:lnTo>
                <a:lnTo>
                  <a:pt x="27700" y="53800"/>
                </a:lnTo>
                <a:lnTo>
                  <a:pt x="27710" y="53800"/>
                </a:lnTo>
                <a:lnTo>
                  <a:pt x="27710" y="53790"/>
                </a:lnTo>
                <a:lnTo>
                  <a:pt x="27700" y="53780"/>
                </a:lnTo>
                <a:lnTo>
                  <a:pt x="27690" y="53780"/>
                </a:lnTo>
                <a:lnTo>
                  <a:pt x="27680" y="53770"/>
                </a:lnTo>
                <a:lnTo>
                  <a:pt x="27680" y="53760"/>
                </a:lnTo>
                <a:lnTo>
                  <a:pt x="27670" y="53760"/>
                </a:lnTo>
                <a:lnTo>
                  <a:pt x="27660" y="53760"/>
                </a:lnTo>
                <a:lnTo>
                  <a:pt x="27660" y="53750"/>
                </a:lnTo>
                <a:lnTo>
                  <a:pt x="27660" y="53740"/>
                </a:lnTo>
                <a:lnTo>
                  <a:pt x="27650" y="53730"/>
                </a:lnTo>
                <a:lnTo>
                  <a:pt x="27640" y="53730"/>
                </a:lnTo>
                <a:lnTo>
                  <a:pt x="27630" y="53730"/>
                </a:lnTo>
                <a:lnTo>
                  <a:pt x="27620" y="53730"/>
                </a:lnTo>
                <a:lnTo>
                  <a:pt x="27620" y="53740"/>
                </a:lnTo>
                <a:lnTo>
                  <a:pt x="27620" y="53750"/>
                </a:lnTo>
                <a:lnTo>
                  <a:pt x="27610" y="53750"/>
                </a:lnTo>
                <a:lnTo>
                  <a:pt x="27600" y="53750"/>
                </a:lnTo>
                <a:lnTo>
                  <a:pt x="27590" y="53750"/>
                </a:lnTo>
                <a:lnTo>
                  <a:pt x="27580" y="53750"/>
                </a:lnTo>
                <a:lnTo>
                  <a:pt x="27570" y="53760"/>
                </a:lnTo>
                <a:lnTo>
                  <a:pt x="27560" y="53760"/>
                </a:lnTo>
                <a:lnTo>
                  <a:pt x="27550" y="53760"/>
                </a:lnTo>
                <a:lnTo>
                  <a:pt x="27540" y="53760"/>
                </a:lnTo>
                <a:lnTo>
                  <a:pt x="27540" y="53770"/>
                </a:lnTo>
                <a:lnTo>
                  <a:pt x="27540" y="53780"/>
                </a:lnTo>
                <a:lnTo>
                  <a:pt x="27530" y="53780"/>
                </a:lnTo>
                <a:lnTo>
                  <a:pt x="27520" y="53780"/>
                </a:lnTo>
                <a:lnTo>
                  <a:pt x="27510" y="53780"/>
                </a:lnTo>
                <a:lnTo>
                  <a:pt x="27500" y="53780"/>
                </a:lnTo>
                <a:lnTo>
                  <a:pt x="27490" y="53780"/>
                </a:lnTo>
                <a:lnTo>
                  <a:pt x="27480" y="53770"/>
                </a:lnTo>
                <a:lnTo>
                  <a:pt x="27470" y="53770"/>
                </a:lnTo>
                <a:lnTo>
                  <a:pt x="27460" y="53770"/>
                </a:lnTo>
                <a:lnTo>
                  <a:pt x="27460" y="53760"/>
                </a:lnTo>
                <a:lnTo>
                  <a:pt x="27450" y="53750"/>
                </a:lnTo>
                <a:lnTo>
                  <a:pt x="27450" y="53740"/>
                </a:lnTo>
                <a:lnTo>
                  <a:pt x="27440" y="53740"/>
                </a:lnTo>
                <a:lnTo>
                  <a:pt x="27440" y="53730"/>
                </a:lnTo>
                <a:lnTo>
                  <a:pt x="27440" y="53710"/>
                </a:lnTo>
                <a:lnTo>
                  <a:pt x="27440" y="53700"/>
                </a:lnTo>
                <a:lnTo>
                  <a:pt x="27430" y="53700"/>
                </a:lnTo>
                <a:lnTo>
                  <a:pt x="27430" y="53690"/>
                </a:lnTo>
                <a:lnTo>
                  <a:pt x="27430" y="53680"/>
                </a:lnTo>
                <a:lnTo>
                  <a:pt x="27420" y="53680"/>
                </a:lnTo>
                <a:lnTo>
                  <a:pt x="27410" y="53680"/>
                </a:lnTo>
                <a:lnTo>
                  <a:pt x="27410" y="53690"/>
                </a:lnTo>
                <a:lnTo>
                  <a:pt x="27400" y="53690"/>
                </a:lnTo>
                <a:lnTo>
                  <a:pt x="27390" y="53680"/>
                </a:lnTo>
                <a:lnTo>
                  <a:pt x="27380" y="53680"/>
                </a:lnTo>
                <a:lnTo>
                  <a:pt x="27370" y="53670"/>
                </a:lnTo>
                <a:lnTo>
                  <a:pt x="27360" y="53670"/>
                </a:lnTo>
                <a:lnTo>
                  <a:pt x="27350" y="53680"/>
                </a:lnTo>
                <a:lnTo>
                  <a:pt x="27340" y="53690"/>
                </a:lnTo>
                <a:lnTo>
                  <a:pt x="27330" y="53690"/>
                </a:lnTo>
                <a:lnTo>
                  <a:pt x="27320" y="53690"/>
                </a:lnTo>
                <a:lnTo>
                  <a:pt x="27310" y="53690"/>
                </a:lnTo>
                <a:lnTo>
                  <a:pt x="27300" y="53680"/>
                </a:lnTo>
                <a:lnTo>
                  <a:pt x="27290" y="53680"/>
                </a:lnTo>
                <a:lnTo>
                  <a:pt x="27280" y="53680"/>
                </a:lnTo>
                <a:lnTo>
                  <a:pt x="27270" y="53680"/>
                </a:lnTo>
                <a:lnTo>
                  <a:pt x="27260" y="53690"/>
                </a:lnTo>
                <a:lnTo>
                  <a:pt x="27260" y="53700"/>
                </a:lnTo>
                <a:lnTo>
                  <a:pt x="27250" y="53700"/>
                </a:lnTo>
                <a:lnTo>
                  <a:pt x="27240" y="53700"/>
                </a:lnTo>
                <a:lnTo>
                  <a:pt x="27230" y="53700"/>
                </a:lnTo>
                <a:lnTo>
                  <a:pt x="27220" y="53710"/>
                </a:lnTo>
                <a:lnTo>
                  <a:pt x="27220" y="53720"/>
                </a:lnTo>
                <a:lnTo>
                  <a:pt x="27210" y="53720"/>
                </a:lnTo>
                <a:lnTo>
                  <a:pt x="27210" y="53710"/>
                </a:lnTo>
                <a:lnTo>
                  <a:pt x="27200" y="53710"/>
                </a:lnTo>
                <a:lnTo>
                  <a:pt x="27190" y="53710"/>
                </a:lnTo>
                <a:lnTo>
                  <a:pt x="27180" y="53710"/>
                </a:lnTo>
                <a:lnTo>
                  <a:pt x="27170" y="53710"/>
                </a:lnTo>
                <a:lnTo>
                  <a:pt x="27170" y="53720"/>
                </a:lnTo>
                <a:lnTo>
                  <a:pt x="27160" y="53720"/>
                </a:lnTo>
                <a:lnTo>
                  <a:pt x="27150" y="53720"/>
                </a:lnTo>
                <a:lnTo>
                  <a:pt x="27140" y="53730"/>
                </a:lnTo>
                <a:lnTo>
                  <a:pt x="27140" y="53740"/>
                </a:lnTo>
                <a:lnTo>
                  <a:pt x="27130" y="53740"/>
                </a:lnTo>
                <a:lnTo>
                  <a:pt x="27120" y="53750"/>
                </a:lnTo>
                <a:lnTo>
                  <a:pt x="27110" y="53750"/>
                </a:lnTo>
                <a:lnTo>
                  <a:pt x="27110" y="53760"/>
                </a:lnTo>
                <a:lnTo>
                  <a:pt x="27120" y="53760"/>
                </a:lnTo>
                <a:lnTo>
                  <a:pt x="27120" y="53770"/>
                </a:lnTo>
                <a:lnTo>
                  <a:pt x="27110" y="53770"/>
                </a:lnTo>
                <a:lnTo>
                  <a:pt x="27100" y="53770"/>
                </a:lnTo>
                <a:lnTo>
                  <a:pt x="27100" y="53780"/>
                </a:lnTo>
                <a:lnTo>
                  <a:pt x="27090" y="53790"/>
                </a:lnTo>
                <a:lnTo>
                  <a:pt x="27080" y="53780"/>
                </a:lnTo>
                <a:lnTo>
                  <a:pt x="27080" y="53790"/>
                </a:lnTo>
                <a:lnTo>
                  <a:pt x="27070" y="53790"/>
                </a:lnTo>
                <a:lnTo>
                  <a:pt x="27070" y="53800"/>
                </a:lnTo>
                <a:lnTo>
                  <a:pt x="27080" y="53800"/>
                </a:lnTo>
                <a:lnTo>
                  <a:pt x="27070" y="53810"/>
                </a:lnTo>
                <a:lnTo>
                  <a:pt x="27060" y="53810"/>
                </a:lnTo>
                <a:lnTo>
                  <a:pt x="27060" y="53820"/>
                </a:lnTo>
                <a:lnTo>
                  <a:pt x="27060" y="53830"/>
                </a:lnTo>
                <a:lnTo>
                  <a:pt x="27060" y="53840"/>
                </a:lnTo>
                <a:lnTo>
                  <a:pt x="27050" y="53850"/>
                </a:lnTo>
                <a:lnTo>
                  <a:pt x="27040" y="53850"/>
                </a:lnTo>
                <a:lnTo>
                  <a:pt x="27030" y="53850"/>
                </a:lnTo>
                <a:lnTo>
                  <a:pt x="27030" y="53860"/>
                </a:lnTo>
                <a:lnTo>
                  <a:pt x="27030" y="53870"/>
                </a:lnTo>
                <a:lnTo>
                  <a:pt x="27020" y="53870"/>
                </a:lnTo>
                <a:lnTo>
                  <a:pt x="27010" y="53880"/>
                </a:lnTo>
                <a:lnTo>
                  <a:pt x="27010" y="53890"/>
                </a:lnTo>
                <a:lnTo>
                  <a:pt x="27020" y="53890"/>
                </a:lnTo>
                <a:lnTo>
                  <a:pt x="27010" y="53890"/>
                </a:lnTo>
                <a:lnTo>
                  <a:pt x="27000" y="53890"/>
                </a:lnTo>
                <a:lnTo>
                  <a:pt x="27000" y="53880"/>
                </a:lnTo>
                <a:lnTo>
                  <a:pt x="26990" y="53890"/>
                </a:lnTo>
                <a:lnTo>
                  <a:pt x="27000" y="53890"/>
                </a:lnTo>
                <a:lnTo>
                  <a:pt x="27000" y="53900"/>
                </a:lnTo>
                <a:lnTo>
                  <a:pt x="27000" y="53910"/>
                </a:lnTo>
                <a:lnTo>
                  <a:pt x="26990" y="53910"/>
                </a:lnTo>
                <a:lnTo>
                  <a:pt x="26980" y="53910"/>
                </a:lnTo>
                <a:lnTo>
                  <a:pt x="26980" y="53920"/>
                </a:lnTo>
                <a:lnTo>
                  <a:pt x="26970" y="53930"/>
                </a:lnTo>
                <a:lnTo>
                  <a:pt x="26960" y="53930"/>
                </a:lnTo>
                <a:lnTo>
                  <a:pt x="26950" y="53930"/>
                </a:lnTo>
                <a:lnTo>
                  <a:pt x="26950" y="53940"/>
                </a:lnTo>
                <a:lnTo>
                  <a:pt x="26940" y="53940"/>
                </a:lnTo>
                <a:lnTo>
                  <a:pt x="26930" y="53950"/>
                </a:lnTo>
                <a:lnTo>
                  <a:pt x="26920" y="53960"/>
                </a:lnTo>
                <a:lnTo>
                  <a:pt x="26920" y="53970"/>
                </a:lnTo>
                <a:lnTo>
                  <a:pt x="26910" y="53970"/>
                </a:lnTo>
                <a:lnTo>
                  <a:pt x="26900" y="53970"/>
                </a:lnTo>
                <a:lnTo>
                  <a:pt x="26890" y="53970"/>
                </a:lnTo>
                <a:lnTo>
                  <a:pt x="26890" y="53980"/>
                </a:lnTo>
                <a:lnTo>
                  <a:pt x="26880" y="53980"/>
                </a:lnTo>
                <a:lnTo>
                  <a:pt x="26880" y="53990"/>
                </a:lnTo>
                <a:lnTo>
                  <a:pt x="26870" y="54000"/>
                </a:lnTo>
                <a:lnTo>
                  <a:pt x="26850" y="54010"/>
                </a:lnTo>
                <a:lnTo>
                  <a:pt x="26840" y="54020"/>
                </a:lnTo>
                <a:lnTo>
                  <a:pt x="26830" y="54030"/>
                </a:lnTo>
                <a:lnTo>
                  <a:pt x="26820" y="54040"/>
                </a:lnTo>
                <a:lnTo>
                  <a:pt x="26810" y="54040"/>
                </a:lnTo>
                <a:lnTo>
                  <a:pt x="26810" y="54050"/>
                </a:lnTo>
                <a:lnTo>
                  <a:pt x="26800" y="54050"/>
                </a:lnTo>
                <a:lnTo>
                  <a:pt x="26800" y="54040"/>
                </a:lnTo>
                <a:lnTo>
                  <a:pt x="26790" y="54040"/>
                </a:lnTo>
                <a:lnTo>
                  <a:pt x="26790" y="54050"/>
                </a:lnTo>
                <a:lnTo>
                  <a:pt x="26780" y="54050"/>
                </a:lnTo>
                <a:lnTo>
                  <a:pt x="26770" y="54060"/>
                </a:lnTo>
                <a:lnTo>
                  <a:pt x="26770" y="54070"/>
                </a:lnTo>
                <a:lnTo>
                  <a:pt x="26760" y="54070"/>
                </a:lnTo>
                <a:lnTo>
                  <a:pt x="26750" y="54070"/>
                </a:lnTo>
                <a:lnTo>
                  <a:pt x="26750" y="54080"/>
                </a:lnTo>
                <a:lnTo>
                  <a:pt x="26750" y="54090"/>
                </a:lnTo>
                <a:lnTo>
                  <a:pt x="26740" y="54090"/>
                </a:lnTo>
                <a:lnTo>
                  <a:pt x="26740" y="54100"/>
                </a:lnTo>
                <a:lnTo>
                  <a:pt x="26740" y="54110"/>
                </a:lnTo>
                <a:lnTo>
                  <a:pt x="26730" y="54100"/>
                </a:lnTo>
                <a:lnTo>
                  <a:pt x="26720" y="54100"/>
                </a:lnTo>
                <a:lnTo>
                  <a:pt x="26710" y="54110"/>
                </a:lnTo>
                <a:lnTo>
                  <a:pt x="26700" y="54120"/>
                </a:lnTo>
                <a:lnTo>
                  <a:pt x="26690" y="54120"/>
                </a:lnTo>
                <a:lnTo>
                  <a:pt x="26690" y="54130"/>
                </a:lnTo>
                <a:lnTo>
                  <a:pt x="26690" y="54140"/>
                </a:lnTo>
                <a:lnTo>
                  <a:pt x="26690" y="54150"/>
                </a:lnTo>
                <a:lnTo>
                  <a:pt x="26680" y="54160"/>
                </a:lnTo>
                <a:lnTo>
                  <a:pt x="26670" y="54160"/>
                </a:lnTo>
                <a:lnTo>
                  <a:pt x="26660" y="54170"/>
                </a:lnTo>
                <a:lnTo>
                  <a:pt x="26650" y="54180"/>
                </a:lnTo>
                <a:lnTo>
                  <a:pt x="26630" y="54190"/>
                </a:lnTo>
                <a:lnTo>
                  <a:pt x="26630" y="54200"/>
                </a:lnTo>
                <a:lnTo>
                  <a:pt x="26630" y="54210"/>
                </a:lnTo>
                <a:lnTo>
                  <a:pt x="26620" y="54210"/>
                </a:lnTo>
                <a:lnTo>
                  <a:pt x="26620" y="54220"/>
                </a:lnTo>
                <a:lnTo>
                  <a:pt x="26610" y="54220"/>
                </a:lnTo>
                <a:lnTo>
                  <a:pt x="26600" y="54220"/>
                </a:lnTo>
                <a:lnTo>
                  <a:pt x="26590" y="54220"/>
                </a:lnTo>
                <a:lnTo>
                  <a:pt x="26590" y="54230"/>
                </a:lnTo>
                <a:lnTo>
                  <a:pt x="26590" y="54240"/>
                </a:lnTo>
                <a:lnTo>
                  <a:pt x="26580" y="54240"/>
                </a:lnTo>
                <a:lnTo>
                  <a:pt x="26580" y="54250"/>
                </a:lnTo>
                <a:lnTo>
                  <a:pt x="26580" y="54260"/>
                </a:lnTo>
                <a:lnTo>
                  <a:pt x="26570" y="54270"/>
                </a:lnTo>
                <a:lnTo>
                  <a:pt x="26560" y="54270"/>
                </a:lnTo>
                <a:lnTo>
                  <a:pt x="26550" y="54280"/>
                </a:lnTo>
                <a:lnTo>
                  <a:pt x="26540" y="54290"/>
                </a:lnTo>
                <a:lnTo>
                  <a:pt x="26530" y="54310"/>
                </a:lnTo>
                <a:lnTo>
                  <a:pt x="26530" y="54320"/>
                </a:lnTo>
                <a:lnTo>
                  <a:pt x="26520" y="54330"/>
                </a:lnTo>
                <a:lnTo>
                  <a:pt x="26510" y="54340"/>
                </a:lnTo>
                <a:lnTo>
                  <a:pt x="26500" y="54340"/>
                </a:lnTo>
                <a:lnTo>
                  <a:pt x="26490" y="54340"/>
                </a:lnTo>
                <a:lnTo>
                  <a:pt x="26480" y="54340"/>
                </a:lnTo>
                <a:lnTo>
                  <a:pt x="26470" y="54330"/>
                </a:lnTo>
                <a:lnTo>
                  <a:pt x="26470" y="54340"/>
                </a:lnTo>
                <a:lnTo>
                  <a:pt x="26460" y="54350"/>
                </a:lnTo>
                <a:lnTo>
                  <a:pt x="26450" y="54360"/>
                </a:lnTo>
                <a:lnTo>
                  <a:pt x="26440" y="54360"/>
                </a:lnTo>
                <a:lnTo>
                  <a:pt x="26430" y="54360"/>
                </a:lnTo>
                <a:lnTo>
                  <a:pt x="26430" y="54350"/>
                </a:lnTo>
                <a:lnTo>
                  <a:pt x="26420" y="54350"/>
                </a:lnTo>
                <a:lnTo>
                  <a:pt x="26420" y="54340"/>
                </a:lnTo>
                <a:lnTo>
                  <a:pt x="26430" y="54340"/>
                </a:lnTo>
                <a:lnTo>
                  <a:pt x="26430" y="54330"/>
                </a:lnTo>
                <a:lnTo>
                  <a:pt x="26420" y="54330"/>
                </a:lnTo>
                <a:lnTo>
                  <a:pt x="26410" y="54330"/>
                </a:lnTo>
                <a:lnTo>
                  <a:pt x="26400" y="54330"/>
                </a:lnTo>
                <a:lnTo>
                  <a:pt x="26400" y="54320"/>
                </a:lnTo>
                <a:lnTo>
                  <a:pt x="26390" y="54310"/>
                </a:lnTo>
                <a:lnTo>
                  <a:pt x="26380" y="54310"/>
                </a:lnTo>
                <a:lnTo>
                  <a:pt x="26380" y="54300"/>
                </a:lnTo>
                <a:lnTo>
                  <a:pt x="26370" y="54300"/>
                </a:lnTo>
                <a:lnTo>
                  <a:pt x="26360" y="54300"/>
                </a:lnTo>
                <a:lnTo>
                  <a:pt x="26360" y="54290"/>
                </a:lnTo>
                <a:lnTo>
                  <a:pt x="26360" y="54280"/>
                </a:lnTo>
                <a:lnTo>
                  <a:pt x="26350" y="54280"/>
                </a:lnTo>
                <a:lnTo>
                  <a:pt x="26350" y="54270"/>
                </a:lnTo>
                <a:lnTo>
                  <a:pt x="26340" y="54270"/>
                </a:lnTo>
                <a:lnTo>
                  <a:pt x="26330" y="54270"/>
                </a:lnTo>
                <a:lnTo>
                  <a:pt x="26330" y="54260"/>
                </a:lnTo>
                <a:lnTo>
                  <a:pt x="26330" y="54250"/>
                </a:lnTo>
                <a:lnTo>
                  <a:pt x="26320" y="54250"/>
                </a:lnTo>
                <a:lnTo>
                  <a:pt x="26330" y="54250"/>
                </a:lnTo>
                <a:lnTo>
                  <a:pt x="26340" y="54250"/>
                </a:lnTo>
                <a:lnTo>
                  <a:pt x="26340" y="54240"/>
                </a:lnTo>
                <a:lnTo>
                  <a:pt x="26350" y="54230"/>
                </a:lnTo>
                <a:lnTo>
                  <a:pt x="26350" y="54220"/>
                </a:lnTo>
                <a:lnTo>
                  <a:pt x="26340" y="54220"/>
                </a:lnTo>
                <a:lnTo>
                  <a:pt x="26340" y="54210"/>
                </a:lnTo>
                <a:lnTo>
                  <a:pt x="26340" y="54200"/>
                </a:lnTo>
                <a:lnTo>
                  <a:pt x="26330" y="54200"/>
                </a:lnTo>
                <a:lnTo>
                  <a:pt x="26330" y="54190"/>
                </a:lnTo>
                <a:lnTo>
                  <a:pt x="26320" y="54180"/>
                </a:lnTo>
                <a:lnTo>
                  <a:pt x="26310" y="54170"/>
                </a:lnTo>
                <a:lnTo>
                  <a:pt x="26300" y="54170"/>
                </a:lnTo>
                <a:lnTo>
                  <a:pt x="26290" y="54170"/>
                </a:lnTo>
                <a:lnTo>
                  <a:pt x="26280" y="54170"/>
                </a:lnTo>
                <a:lnTo>
                  <a:pt x="26280" y="54160"/>
                </a:lnTo>
                <a:lnTo>
                  <a:pt x="26270" y="54160"/>
                </a:lnTo>
                <a:lnTo>
                  <a:pt x="26280" y="54150"/>
                </a:lnTo>
                <a:lnTo>
                  <a:pt x="26270" y="54150"/>
                </a:lnTo>
                <a:lnTo>
                  <a:pt x="26270" y="54140"/>
                </a:lnTo>
                <a:lnTo>
                  <a:pt x="26260" y="54140"/>
                </a:lnTo>
                <a:lnTo>
                  <a:pt x="26260" y="54130"/>
                </a:lnTo>
                <a:lnTo>
                  <a:pt x="26250" y="54130"/>
                </a:lnTo>
                <a:lnTo>
                  <a:pt x="26240" y="54130"/>
                </a:lnTo>
                <a:lnTo>
                  <a:pt x="26230" y="54130"/>
                </a:lnTo>
                <a:lnTo>
                  <a:pt x="26220" y="54130"/>
                </a:lnTo>
                <a:lnTo>
                  <a:pt x="26200" y="54130"/>
                </a:lnTo>
                <a:lnTo>
                  <a:pt x="26190" y="54130"/>
                </a:lnTo>
                <a:lnTo>
                  <a:pt x="26180" y="54130"/>
                </a:lnTo>
                <a:lnTo>
                  <a:pt x="26170" y="54130"/>
                </a:lnTo>
                <a:lnTo>
                  <a:pt x="26160" y="54120"/>
                </a:lnTo>
                <a:lnTo>
                  <a:pt x="26150" y="54120"/>
                </a:lnTo>
                <a:lnTo>
                  <a:pt x="26140" y="54120"/>
                </a:lnTo>
                <a:lnTo>
                  <a:pt x="26130" y="54120"/>
                </a:lnTo>
                <a:lnTo>
                  <a:pt x="26120" y="54120"/>
                </a:lnTo>
                <a:lnTo>
                  <a:pt x="26110" y="54140"/>
                </a:lnTo>
                <a:lnTo>
                  <a:pt x="26110" y="54150"/>
                </a:lnTo>
                <a:lnTo>
                  <a:pt x="26100" y="54150"/>
                </a:lnTo>
                <a:lnTo>
                  <a:pt x="26090" y="54150"/>
                </a:lnTo>
                <a:lnTo>
                  <a:pt x="26070" y="54150"/>
                </a:lnTo>
                <a:lnTo>
                  <a:pt x="26060" y="54150"/>
                </a:lnTo>
                <a:lnTo>
                  <a:pt x="26050" y="54150"/>
                </a:lnTo>
                <a:lnTo>
                  <a:pt x="26050" y="54160"/>
                </a:lnTo>
                <a:lnTo>
                  <a:pt x="26040" y="54160"/>
                </a:lnTo>
                <a:lnTo>
                  <a:pt x="26040" y="54170"/>
                </a:lnTo>
                <a:lnTo>
                  <a:pt x="26030" y="54180"/>
                </a:lnTo>
                <a:lnTo>
                  <a:pt x="26020" y="54180"/>
                </a:lnTo>
                <a:lnTo>
                  <a:pt x="26010" y="54180"/>
                </a:lnTo>
                <a:lnTo>
                  <a:pt x="26000" y="54180"/>
                </a:lnTo>
                <a:lnTo>
                  <a:pt x="26000" y="54190"/>
                </a:lnTo>
                <a:lnTo>
                  <a:pt x="25990" y="54200"/>
                </a:lnTo>
                <a:lnTo>
                  <a:pt x="25980" y="54210"/>
                </a:lnTo>
                <a:lnTo>
                  <a:pt x="25970" y="54220"/>
                </a:lnTo>
                <a:lnTo>
                  <a:pt x="25960" y="54230"/>
                </a:lnTo>
                <a:lnTo>
                  <a:pt x="25960" y="54240"/>
                </a:lnTo>
                <a:lnTo>
                  <a:pt x="25950" y="54250"/>
                </a:lnTo>
                <a:lnTo>
                  <a:pt x="25950" y="54240"/>
                </a:lnTo>
                <a:lnTo>
                  <a:pt x="25940" y="54250"/>
                </a:lnTo>
                <a:lnTo>
                  <a:pt x="25940" y="54260"/>
                </a:lnTo>
                <a:lnTo>
                  <a:pt x="25940" y="54270"/>
                </a:lnTo>
                <a:lnTo>
                  <a:pt x="25930" y="54280"/>
                </a:lnTo>
                <a:lnTo>
                  <a:pt x="25920" y="54290"/>
                </a:lnTo>
                <a:lnTo>
                  <a:pt x="25910" y="54290"/>
                </a:lnTo>
                <a:lnTo>
                  <a:pt x="25910" y="54300"/>
                </a:lnTo>
                <a:lnTo>
                  <a:pt x="25900" y="54320"/>
                </a:lnTo>
                <a:lnTo>
                  <a:pt x="25900" y="54330"/>
                </a:lnTo>
                <a:lnTo>
                  <a:pt x="25890" y="54350"/>
                </a:lnTo>
                <a:lnTo>
                  <a:pt x="25890" y="54360"/>
                </a:lnTo>
                <a:lnTo>
                  <a:pt x="25880" y="54370"/>
                </a:lnTo>
                <a:lnTo>
                  <a:pt x="25870" y="54370"/>
                </a:lnTo>
                <a:lnTo>
                  <a:pt x="25860" y="54380"/>
                </a:lnTo>
                <a:lnTo>
                  <a:pt x="25860" y="54390"/>
                </a:lnTo>
                <a:lnTo>
                  <a:pt x="25860" y="54410"/>
                </a:lnTo>
                <a:lnTo>
                  <a:pt x="25850" y="54420"/>
                </a:lnTo>
                <a:lnTo>
                  <a:pt x="25850" y="54430"/>
                </a:lnTo>
                <a:lnTo>
                  <a:pt x="25840" y="54440"/>
                </a:lnTo>
                <a:lnTo>
                  <a:pt x="25830" y="54450"/>
                </a:lnTo>
                <a:lnTo>
                  <a:pt x="25830" y="54460"/>
                </a:lnTo>
                <a:lnTo>
                  <a:pt x="25820" y="54470"/>
                </a:lnTo>
                <a:lnTo>
                  <a:pt x="25810" y="54480"/>
                </a:lnTo>
                <a:lnTo>
                  <a:pt x="25800" y="54490"/>
                </a:lnTo>
                <a:lnTo>
                  <a:pt x="25800" y="54520"/>
                </a:lnTo>
                <a:lnTo>
                  <a:pt x="25790" y="54540"/>
                </a:lnTo>
                <a:lnTo>
                  <a:pt x="25780" y="54540"/>
                </a:lnTo>
                <a:lnTo>
                  <a:pt x="25770" y="54550"/>
                </a:lnTo>
                <a:lnTo>
                  <a:pt x="25770" y="54560"/>
                </a:lnTo>
                <a:lnTo>
                  <a:pt x="25760" y="54570"/>
                </a:lnTo>
                <a:lnTo>
                  <a:pt x="25750" y="54580"/>
                </a:lnTo>
                <a:lnTo>
                  <a:pt x="25740" y="54580"/>
                </a:lnTo>
                <a:lnTo>
                  <a:pt x="25730" y="54580"/>
                </a:lnTo>
                <a:lnTo>
                  <a:pt x="25720" y="54580"/>
                </a:lnTo>
                <a:lnTo>
                  <a:pt x="25710" y="54590"/>
                </a:lnTo>
                <a:lnTo>
                  <a:pt x="25700" y="54590"/>
                </a:lnTo>
                <a:lnTo>
                  <a:pt x="25690" y="54600"/>
                </a:lnTo>
                <a:lnTo>
                  <a:pt x="25680" y="54610"/>
                </a:lnTo>
                <a:lnTo>
                  <a:pt x="25680" y="54620"/>
                </a:lnTo>
                <a:lnTo>
                  <a:pt x="25670" y="54630"/>
                </a:lnTo>
                <a:lnTo>
                  <a:pt x="25660" y="54650"/>
                </a:lnTo>
                <a:lnTo>
                  <a:pt x="25660" y="54660"/>
                </a:lnTo>
                <a:lnTo>
                  <a:pt x="25670" y="54680"/>
                </a:lnTo>
                <a:lnTo>
                  <a:pt x="25670" y="54700"/>
                </a:lnTo>
                <a:lnTo>
                  <a:pt x="25690" y="54710"/>
                </a:lnTo>
                <a:lnTo>
                  <a:pt x="25690" y="54720"/>
                </a:lnTo>
                <a:lnTo>
                  <a:pt x="25680" y="54720"/>
                </a:lnTo>
                <a:lnTo>
                  <a:pt x="25680" y="54730"/>
                </a:lnTo>
                <a:lnTo>
                  <a:pt x="25670" y="54730"/>
                </a:lnTo>
                <a:lnTo>
                  <a:pt x="25660" y="54740"/>
                </a:lnTo>
                <a:lnTo>
                  <a:pt x="25650" y="54740"/>
                </a:lnTo>
                <a:lnTo>
                  <a:pt x="25650" y="54750"/>
                </a:lnTo>
                <a:lnTo>
                  <a:pt x="25650" y="54760"/>
                </a:lnTo>
                <a:lnTo>
                  <a:pt x="25650" y="54770"/>
                </a:lnTo>
                <a:lnTo>
                  <a:pt x="25640" y="54780"/>
                </a:lnTo>
                <a:lnTo>
                  <a:pt x="25630" y="54770"/>
                </a:lnTo>
                <a:lnTo>
                  <a:pt x="25620" y="54770"/>
                </a:lnTo>
                <a:lnTo>
                  <a:pt x="25610" y="54770"/>
                </a:lnTo>
                <a:lnTo>
                  <a:pt x="25600" y="54770"/>
                </a:lnTo>
                <a:lnTo>
                  <a:pt x="25590" y="54780"/>
                </a:lnTo>
                <a:lnTo>
                  <a:pt x="25580" y="54790"/>
                </a:lnTo>
                <a:lnTo>
                  <a:pt x="25560" y="54790"/>
                </a:lnTo>
                <a:lnTo>
                  <a:pt x="25550" y="54790"/>
                </a:lnTo>
                <a:lnTo>
                  <a:pt x="25550" y="54800"/>
                </a:lnTo>
                <a:lnTo>
                  <a:pt x="25550" y="54810"/>
                </a:lnTo>
                <a:lnTo>
                  <a:pt x="25550" y="54820"/>
                </a:lnTo>
                <a:lnTo>
                  <a:pt x="25560" y="54830"/>
                </a:lnTo>
                <a:lnTo>
                  <a:pt x="25570" y="54840"/>
                </a:lnTo>
                <a:lnTo>
                  <a:pt x="25580" y="54850"/>
                </a:lnTo>
                <a:lnTo>
                  <a:pt x="25580" y="54870"/>
                </a:lnTo>
                <a:lnTo>
                  <a:pt x="25580" y="54890"/>
                </a:lnTo>
                <a:lnTo>
                  <a:pt x="25570" y="54900"/>
                </a:lnTo>
                <a:lnTo>
                  <a:pt x="25560" y="54900"/>
                </a:lnTo>
                <a:lnTo>
                  <a:pt x="25550" y="54900"/>
                </a:lnTo>
                <a:lnTo>
                  <a:pt x="25550" y="54890"/>
                </a:lnTo>
                <a:lnTo>
                  <a:pt x="25540" y="54890"/>
                </a:lnTo>
                <a:lnTo>
                  <a:pt x="25530" y="54890"/>
                </a:lnTo>
                <a:lnTo>
                  <a:pt x="25520" y="54900"/>
                </a:lnTo>
                <a:lnTo>
                  <a:pt x="25500" y="54900"/>
                </a:lnTo>
                <a:lnTo>
                  <a:pt x="25480" y="54910"/>
                </a:lnTo>
                <a:lnTo>
                  <a:pt x="25470" y="54920"/>
                </a:lnTo>
                <a:lnTo>
                  <a:pt x="25460" y="54920"/>
                </a:lnTo>
                <a:lnTo>
                  <a:pt x="25450" y="54920"/>
                </a:lnTo>
                <a:lnTo>
                  <a:pt x="25430" y="54910"/>
                </a:lnTo>
                <a:lnTo>
                  <a:pt x="25430" y="54920"/>
                </a:lnTo>
                <a:lnTo>
                  <a:pt x="25430" y="54910"/>
                </a:lnTo>
                <a:lnTo>
                  <a:pt x="25420" y="54910"/>
                </a:lnTo>
                <a:lnTo>
                  <a:pt x="25390" y="54910"/>
                </a:lnTo>
                <a:lnTo>
                  <a:pt x="25360" y="54900"/>
                </a:lnTo>
                <a:lnTo>
                  <a:pt x="25330" y="54890"/>
                </a:lnTo>
                <a:lnTo>
                  <a:pt x="25310" y="54860"/>
                </a:lnTo>
                <a:lnTo>
                  <a:pt x="25290" y="54850"/>
                </a:lnTo>
                <a:lnTo>
                  <a:pt x="25280" y="54830"/>
                </a:lnTo>
                <a:lnTo>
                  <a:pt x="25270" y="54800"/>
                </a:lnTo>
                <a:lnTo>
                  <a:pt x="25240" y="54780"/>
                </a:lnTo>
                <a:lnTo>
                  <a:pt x="25220" y="54770"/>
                </a:lnTo>
                <a:lnTo>
                  <a:pt x="25210" y="54760"/>
                </a:lnTo>
                <a:lnTo>
                  <a:pt x="25190" y="54750"/>
                </a:lnTo>
                <a:lnTo>
                  <a:pt x="25180" y="54750"/>
                </a:lnTo>
                <a:lnTo>
                  <a:pt x="25160" y="54740"/>
                </a:lnTo>
                <a:lnTo>
                  <a:pt x="25150" y="54730"/>
                </a:lnTo>
                <a:lnTo>
                  <a:pt x="25120" y="54720"/>
                </a:lnTo>
                <a:lnTo>
                  <a:pt x="25100" y="54720"/>
                </a:lnTo>
                <a:lnTo>
                  <a:pt x="25090" y="54710"/>
                </a:lnTo>
                <a:lnTo>
                  <a:pt x="25080" y="54710"/>
                </a:lnTo>
                <a:lnTo>
                  <a:pt x="25060" y="54700"/>
                </a:lnTo>
                <a:lnTo>
                  <a:pt x="25050" y="54690"/>
                </a:lnTo>
                <a:lnTo>
                  <a:pt x="25040" y="54690"/>
                </a:lnTo>
                <a:lnTo>
                  <a:pt x="25030" y="54680"/>
                </a:lnTo>
                <a:lnTo>
                  <a:pt x="25020" y="54680"/>
                </a:lnTo>
                <a:lnTo>
                  <a:pt x="25010" y="54670"/>
                </a:lnTo>
                <a:lnTo>
                  <a:pt x="25000" y="54660"/>
                </a:lnTo>
                <a:lnTo>
                  <a:pt x="24980" y="54650"/>
                </a:lnTo>
                <a:lnTo>
                  <a:pt x="24970" y="54640"/>
                </a:lnTo>
                <a:lnTo>
                  <a:pt x="24970" y="54630"/>
                </a:lnTo>
                <a:lnTo>
                  <a:pt x="24960" y="54620"/>
                </a:lnTo>
                <a:lnTo>
                  <a:pt x="24950" y="54620"/>
                </a:lnTo>
                <a:lnTo>
                  <a:pt x="24940" y="54600"/>
                </a:lnTo>
                <a:lnTo>
                  <a:pt x="24930" y="54590"/>
                </a:lnTo>
                <a:lnTo>
                  <a:pt x="24920" y="54580"/>
                </a:lnTo>
                <a:lnTo>
                  <a:pt x="24920" y="54570"/>
                </a:lnTo>
                <a:lnTo>
                  <a:pt x="24910" y="54560"/>
                </a:lnTo>
                <a:lnTo>
                  <a:pt x="24900" y="54560"/>
                </a:lnTo>
                <a:lnTo>
                  <a:pt x="24890" y="54560"/>
                </a:lnTo>
                <a:lnTo>
                  <a:pt x="24870" y="54550"/>
                </a:lnTo>
                <a:lnTo>
                  <a:pt x="24870" y="54540"/>
                </a:lnTo>
                <a:lnTo>
                  <a:pt x="24870" y="54530"/>
                </a:lnTo>
                <a:lnTo>
                  <a:pt x="24860" y="54530"/>
                </a:lnTo>
                <a:lnTo>
                  <a:pt x="24860" y="54520"/>
                </a:lnTo>
                <a:lnTo>
                  <a:pt x="24850" y="54510"/>
                </a:lnTo>
                <a:lnTo>
                  <a:pt x="24850" y="54500"/>
                </a:lnTo>
                <a:lnTo>
                  <a:pt x="24850" y="54490"/>
                </a:lnTo>
                <a:lnTo>
                  <a:pt x="24840" y="54490"/>
                </a:lnTo>
                <a:lnTo>
                  <a:pt x="24830" y="54490"/>
                </a:lnTo>
                <a:lnTo>
                  <a:pt x="24830" y="54480"/>
                </a:lnTo>
                <a:lnTo>
                  <a:pt x="24820" y="54470"/>
                </a:lnTo>
                <a:lnTo>
                  <a:pt x="24810" y="54470"/>
                </a:lnTo>
                <a:lnTo>
                  <a:pt x="24810" y="54460"/>
                </a:lnTo>
                <a:lnTo>
                  <a:pt x="24810" y="54450"/>
                </a:lnTo>
                <a:lnTo>
                  <a:pt x="24800" y="54440"/>
                </a:lnTo>
                <a:lnTo>
                  <a:pt x="24790" y="54440"/>
                </a:lnTo>
                <a:lnTo>
                  <a:pt x="24780" y="54430"/>
                </a:lnTo>
                <a:lnTo>
                  <a:pt x="24770" y="54420"/>
                </a:lnTo>
                <a:lnTo>
                  <a:pt x="24760" y="54410"/>
                </a:lnTo>
                <a:lnTo>
                  <a:pt x="24750" y="54400"/>
                </a:lnTo>
                <a:lnTo>
                  <a:pt x="24740" y="54400"/>
                </a:lnTo>
                <a:lnTo>
                  <a:pt x="24740" y="54390"/>
                </a:lnTo>
                <a:lnTo>
                  <a:pt x="24730" y="54380"/>
                </a:lnTo>
                <a:lnTo>
                  <a:pt x="24730" y="54370"/>
                </a:lnTo>
                <a:lnTo>
                  <a:pt x="24720" y="54360"/>
                </a:lnTo>
                <a:lnTo>
                  <a:pt x="24710" y="54360"/>
                </a:lnTo>
                <a:lnTo>
                  <a:pt x="24700" y="54360"/>
                </a:lnTo>
                <a:lnTo>
                  <a:pt x="24690" y="54350"/>
                </a:lnTo>
                <a:lnTo>
                  <a:pt x="24690" y="54340"/>
                </a:lnTo>
                <a:lnTo>
                  <a:pt x="24670" y="54340"/>
                </a:lnTo>
                <a:lnTo>
                  <a:pt x="24660" y="54340"/>
                </a:lnTo>
                <a:lnTo>
                  <a:pt x="24650" y="54330"/>
                </a:lnTo>
                <a:lnTo>
                  <a:pt x="24640" y="54330"/>
                </a:lnTo>
                <a:lnTo>
                  <a:pt x="24630" y="54320"/>
                </a:lnTo>
                <a:lnTo>
                  <a:pt x="24620" y="54330"/>
                </a:lnTo>
                <a:lnTo>
                  <a:pt x="24610" y="54330"/>
                </a:lnTo>
                <a:lnTo>
                  <a:pt x="24600" y="54320"/>
                </a:lnTo>
                <a:lnTo>
                  <a:pt x="24590" y="54320"/>
                </a:lnTo>
                <a:lnTo>
                  <a:pt x="24580" y="54320"/>
                </a:lnTo>
                <a:lnTo>
                  <a:pt x="24570" y="54320"/>
                </a:lnTo>
                <a:lnTo>
                  <a:pt x="24560" y="54320"/>
                </a:lnTo>
                <a:lnTo>
                  <a:pt x="24540" y="54320"/>
                </a:lnTo>
                <a:lnTo>
                  <a:pt x="24530" y="54320"/>
                </a:lnTo>
                <a:lnTo>
                  <a:pt x="24520" y="54320"/>
                </a:lnTo>
                <a:lnTo>
                  <a:pt x="24510" y="54320"/>
                </a:lnTo>
                <a:lnTo>
                  <a:pt x="24500" y="54310"/>
                </a:lnTo>
                <a:lnTo>
                  <a:pt x="24490" y="54320"/>
                </a:lnTo>
                <a:lnTo>
                  <a:pt x="24480" y="54320"/>
                </a:lnTo>
                <a:lnTo>
                  <a:pt x="24470" y="54310"/>
                </a:lnTo>
                <a:lnTo>
                  <a:pt x="24450" y="54310"/>
                </a:lnTo>
                <a:lnTo>
                  <a:pt x="24430" y="54310"/>
                </a:lnTo>
                <a:lnTo>
                  <a:pt x="24420" y="54320"/>
                </a:lnTo>
                <a:lnTo>
                  <a:pt x="24410" y="54310"/>
                </a:lnTo>
                <a:lnTo>
                  <a:pt x="24400" y="54310"/>
                </a:lnTo>
                <a:lnTo>
                  <a:pt x="24380" y="54310"/>
                </a:lnTo>
                <a:lnTo>
                  <a:pt x="24370" y="54310"/>
                </a:lnTo>
                <a:lnTo>
                  <a:pt x="24360" y="54320"/>
                </a:lnTo>
                <a:lnTo>
                  <a:pt x="24340" y="54320"/>
                </a:lnTo>
                <a:lnTo>
                  <a:pt x="24330" y="54320"/>
                </a:lnTo>
                <a:lnTo>
                  <a:pt x="24320" y="54330"/>
                </a:lnTo>
                <a:lnTo>
                  <a:pt x="24310" y="54330"/>
                </a:lnTo>
                <a:lnTo>
                  <a:pt x="24290" y="54330"/>
                </a:lnTo>
                <a:lnTo>
                  <a:pt x="24260" y="54320"/>
                </a:lnTo>
                <a:lnTo>
                  <a:pt x="24230" y="54310"/>
                </a:lnTo>
                <a:lnTo>
                  <a:pt x="24220" y="54300"/>
                </a:lnTo>
                <a:lnTo>
                  <a:pt x="24200" y="54290"/>
                </a:lnTo>
                <a:lnTo>
                  <a:pt x="24190" y="54290"/>
                </a:lnTo>
                <a:lnTo>
                  <a:pt x="24180" y="54270"/>
                </a:lnTo>
                <a:lnTo>
                  <a:pt x="24170" y="54250"/>
                </a:lnTo>
                <a:lnTo>
                  <a:pt x="24150" y="54240"/>
                </a:lnTo>
                <a:lnTo>
                  <a:pt x="24140" y="54240"/>
                </a:lnTo>
                <a:lnTo>
                  <a:pt x="24130" y="54230"/>
                </a:lnTo>
                <a:lnTo>
                  <a:pt x="24120" y="54210"/>
                </a:lnTo>
                <a:lnTo>
                  <a:pt x="24120" y="54200"/>
                </a:lnTo>
                <a:lnTo>
                  <a:pt x="24120" y="54190"/>
                </a:lnTo>
                <a:lnTo>
                  <a:pt x="24110" y="54180"/>
                </a:lnTo>
                <a:lnTo>
                  <a:pt x="24110" y="54170"/>
                </a:lnTo>
                <a:lnTo>
                  <a:pt x="24110" y="54160"/>
                </a:lnTo>
                <a:lnTo>
                  <a:pt x="24090" y="54150"/>
                </a:lnTo>
                <a:lnTo>
                  <a:pt x="24080" y="54150"/>
                </a:lnTo>
                <a:lnTo>
                  <a:pt x="24060" y="54150"/>
                </a:lnTo>
                <a:lnTo>
                  <a:pt x="24050" y="54140"/>
                </a:lnTo>
                <a:lnTo>
                  <a:pt x="24040" y="54140"/>
                </a:lnTo>
                <a:lnTo>
                  <a:pt x="24020" y="54130"/>
                </a:lnTo>
                <a:lnTo>
                  <a:pt x="23970" y="54110"/>
                </a:lnTo>
                <a:lnTo>
                  <a:pt x="23820" y="54020"/>
                </a:lnTo>
                <a:lnTo>
                  <a:pt x="23730" y="53950"/>
                </a:lnTo>
                <a:lnTo>
                  <a:pt x="23530" y="53810"/>
                </a:lnTo>
                <a:lnTo>
                  <a:pt x="23490" y="53780"/>
                </a:lnTo>
                <a:lnTo>
                  <a:pt x="23290" y="53640"/>
                </a:lnTo>
                <a:lnTo>
                  <a:pt x="23250" y="53610"/>
                </a:lnTo>
                <a:lnTo>
                  <a:pt x="23030" y="53440"/>
                </a:lnTo>
                <a:lnTo>
                  <a:pt x="22820" y="53270"/>
                </a:lnTo>
                <a:lnTo>
                  <a:pt x="22610" y="53100"/>
                </a:lnTo>
                <a:lnTo>
                  <a:pt x="22430" y="52950"/>
                </a:lnTo>
                <a:lnTo>
                  <a:pt x="22280" y="52810"/>
                </a:lnTo>
                <a:lnTo>
                  <a:pt x="22240" y="52760"/>
                </a:lnTo>
                <a:lnTo>
                  <a:pt x="22240" y="52740"/>
                </a:lnTo>
                <a:lnTo>
                  <a:pt x="22240" y="52640"/>
                </a:lnTo>
                <a:lnTo>
                  <a:pt x="22240" y="52550"/>
                </a:lnTo>
                <a:lnTo>
                  <a:pt x="22240" y="52470"/>
                </a:lnTo>
                <a:lnTo>
                  <a:pt x="22240" y="52330"/>
                </a:lnTo>
                <a:lnTo>
                  <a:pt x="22240" y="52180"/>
                </a:lnTo>
                <a:lnTo>
                  <a:pt x="22240" y="52150"/>
                </a:lnTo>
                <a:lnTo>
                  <a:pt x="22240" y="52020"/>
                </a:lnTo>
                <a:lnTo>
                  <a:pt x="22240" y="51980"/>
                </a:lnTo>
                <a:lnTo>
                  <a:pt x="22240" y="5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