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Kibuku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Kibuk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6080" y="53410"/>
                </a:moveTo>
                <a:lnTo>
                  <a:pt x="76070" y="53420"/>
                </a:lnTo>
                <a:lnTo>
                  <a:pt x="76050" y="53460"/>
                </a:lnTo>
                <a:lnTo>
                  <a:pt x="76040" y="53470"/>
                </a:lnTo>
                <a:lnTo>
                  <a:pt x="76040" y="53490"/>
                </a:lnTo>
                <a:lnTo>
                  <a:pt x="76030" y="53520"/>
                </a:lnTo>
                <a:lnTo>
                  <a:pt x="76020" y="53540"/>
                </a:lnTo>
                <a:lnTo>
                  <a:pt x="76010" y="53550"/>
                </a:lnTo>
                <a:lnTo>
                  <a:pt x="76010" y="53580"/>
                </a:lnTo>
                <a:lnTo>
                  <a:pt x="76020" y="53600"/>
                </a:lnTo>
                <a:lnTo>
                  <a:pt x="76020" y="53610"/>
                </a:lnTo>
                <a:lnTo>
                  <a:pt x="76020" y="53620"/>
                </a:lnTo>
                <a:lnTo>
                  <a:pt x="76030" y="53640"/>
                </a:lnTo>
                <a:lnTo>
                  <a:pt x="76040" y="53690"/>
                </a:lnTo>
                <a:lnTo>
                  <a:pt x="76050" y="53710"/>
                </a:lnTo>
                <a:lnTo>
                  <a:pt x="76050" y="53720"/>
                </a:lnTo>
                <a:lnTo>
                  <a:pt x="76050" y="53730"/>
                </a:lnTo>
                <a:lnTo>
                  <a:pt x="76060" y="53760"/>
                </a:lnTo>
                <a:lnTo>
                  <a:pt x="76060" y="53790"/>
                </a:lnTo>
                <a:lnTo>
                  <a:pt x="76070" y="53810"/>
                </a:lnTo>
                <a:lnTo>
                  <a:pt x="76070" y="53830"/>
                </a:lnTo>
                <a:lnTo>
                  <a:pt x="76080" y="53850"/>
                </a:lnTo>
                <a:lnTo>
                  <a:pt x="76090" y="53880"/>
                </a:lnTo>
                <a:lnTo>
                  <a:pt x="76090" y="53890"/>
                </a:lnTo>
                <a:lnTo>
                  <a:pt x="76080" y="53900"/>
                </a:lnTo>
                <a:lnTo>
                  <a:pt x="76070" y="53920"/>
                </a:lnTo>
                <a:lnTo>
                  <a:pt x="76070" y="53930"/>
                </a:lnTo>
                <a:lnTo>
                  <a:pt x="76060" y="53940"/>
                </a:lnTo>
                <a:lnTo>
                  <a:pt x="76050" y="53950"/>
                </a:lnTo>
                <a:lnTo>
                  <a:pt x="76030" y="53980"/>
                </a:lnTo>
                <a:lnTo>
                  <a:pt x="76020" y="54000"/>
                </a:lnTo>
                <a:lnTo>
                  <a:pt x="76010" y="54030"/>
                </a:lnTo>
                <a:lnTo>
                  <a:pt x="76000" y="54060"/>
                </a:lnTo>
                <a:lnTo>
                  <a:pt x="75990" y="54130"/>
                </a:lnTo>
                <a:lnTo>
                  <a:pt x="75980" y="54140"/>
                </a:lnTo>
                <a:lnTo>
                  <a:pt x="75980" y="54150"/>
                </a:lnTo>
                <a:lnTo>
                  <a:pt x="75970" y="54160"/>
                </a:lnTo>
                <a:lnTo>
                  <a:pt x="75970" y="54180"/>
                </a:lnTo>
                <a:lnTo>
                  <a:pt x="75970" y="54200"/>
                </a:lnTo>
                <a:lnTo>
                  <a:pt x="75970" y="54210"/>
                </a:lnTo>
                <a:lnTo>
                  <a:pt x="75970" y="54220"/>
                </a:lnTo>
                <a:lnTo>
                  <a:pt x="75970" y="54230"/>
                </a:lnTo>
                <a:lnTo>
                  <a:pt x="75970" y="54250"/>
                </a:lnTo>
                <a:lnTo>
                  <a:pt x="75980" y="54260"/>
                </a:lnTo>
                <a:lnTo>
                  <a:pt x="75980" y="54270"/>
                </a:lnTo>
                <a:lnTo>
                  <a:pt x="75980" y="54280"/>
                </a:lnTo>
                <a:lnTo>
                  <a:pt x="75980" y="54290"/>
                </a:lnTo>
                <a:lnTo>
                  <a:pt x="75980" y="54310"/>
                </a:lnTo>
                <a:lnTo>
                  <a:pt x="75980" y="54320"/>
                </a:lnTo>
                <a:lnTo>
                  <a:pt x="75990" y="54320"/>
                </a:lnTo>
                <a:lnTo>
                  <a:pt x="76000" y="54320"/>
                </a:lnTo>
                <a:lnTo>
                  <a:pt x="76000" y="54330"/>
                </a:lnTo>
                <a:lnTo>
                  <a:pt x="76000" y="54350"/>
                </a:lnTo>
                <a:lnTo>
                  <a:pt x="76010" y="54370"/>
                </a:lnTo>
                <a:lnTo>
                  <a:pt x="76010" y="54380"/>
                </a:lnTo>
                <a:lnTo>
                  <a:pt x="76000" y="54390"/>
                </a:lnTo>
                <a:lnTo>
                  <a:pt x="75990" y="54390"/>
                </a:lnTo>
                <a:lnTo>
                  <a:pt x="75980" y="54390"/>
                </a:lnTo>
                <a:lnTo>
                  <a:pt x="75970" y="54390"/>
                </a:lnTo>
                <a:lnTo>
                  <a:pt x="75960" y="54390"/>
                </a:lnTo>
                <a:lnTo>
                  <a:pt x="75950" y="54410"/>
                </a:lnTo>
                <a:lnTo>
                  <a:pt x="75940" y="54410"/>
                </a:lnTo>
                <a:lnTo>
                  <a:pt x="75940" y="54420"/>
                </a:lnTo>
                <a:lnTo>
                  <a:pt x="75930" y="54430"/>
                </a:lnTo>
                <a:lnTo>
                  <a:pt x="75930" y="54440"/>
                </a:lnTo>
                <a:lnTo>
                  <a:pt x="75920" y="54440"/>
                </a:lnTo>
                <a:lnTo>
                  <a:pt x="75920" y="54450"/>
                </a:lnTo>
                <a:lnTo>
                  <a:pt x="75910" y="54470"/>
                </a:lnTo>
                <a:lnTo>
                  <a:pt x="75910" y="54480"/>
                </a:lnTo>
                <a:lnTo>
                  <a:pt x="75900" y="54490"/>
                </a:lnTo>
                <a:lnTo>
                  <a:pt x="75900" y="54500"/>
                </a:lnTo>
                <a:lnTo>
                  <a:pt x="75890" y="54500"/>
                </a:lnTo>
                <a:lnTo>
                  <a:pt x="75890" y="54510"/>
                </a:lnTo>
                <a:lnTo>
                  <a:pt x="75880" y="54510"/>
                </a:lnTo>
                <a:lnTo>
                  <a:pt x="75870" y="54520"/>
                </a:lnTo>
                <a:lnTo>
                  <a:pt x="75870" y="54530"/>
                </a:lnTo>
                <a:lnTo>
                  <a:pt x="75870" y="54540"/>
                </a:lnTo>
                <a:lnTo>
                  <a:pt x="75860" y="54540"/>
                </a:lnTo>
                <a:lnTo>
                  <a:pt x="75860" y="54550"/>
                </a:lnTo>
                <a:lnTo>
                  <a:pt x="75850" y="54550"/>
                </a:lnTo>
                <a:lnTo>
                  <a:pt x="75840" y="54560"/>
                </a:lnTo>
                <a:lnTo>
                  <a:pt x="75850" y="54560"/>
                </a:lnTo>
                <a:lnTo>
                  <a:pt x="75850" y="54570"/>
                </a:lnTo>
                <a:lnTo>
                  <a:pt x="75850" y="54580"/>
                </a:lnTo>
                <a:lnTo>
                  <a:pt x="75860" y="54580"/>
                </a:lnTo>
                <a:lnTo>
                  <a:pt x="75860" y="54590"/>
                </a:lnTo>
                <a:lnTo>
                  <a:pt x="75850" y="54610"/>
                </a:lnTo>
                <a:lnTo>
                  <a:pt x="75840" y="54630"/>
                </a:lnTo>
                <a:lnTo>
                  <a:pt x="75840" y="54640"/>
                </a:lnTo>
                <a:lnTo>
                  <a:pt x="75830" y="54650"/>
                </a:lnTo>
                <a:lnTo>
                  <a:pt x="75820" y="54660"/>
                </a:lnTo>
                <a:lnTo>
                  <a:pt x="75820" y="54670"/>
                </a:lnTo>
                <a:lnTo>
                  <a:pt x="75810" y="54670"/>
                </a:lnTo>
                <a:lnTo>
                  <a:pt x="75800" y="54680"/>
                </a:lnTo>
                <a:lnTo>
                  <a:pt x="75790" y="54680"/>
                </a:lnTo>
                <a:lnTo>
                  <a:pt x="75780" y="54690"/>
                </a:lnTo>
                <a:lnTo>
                  <a:pt x="75770" y="54700"/>
                </a:lnTo>
                <a:lnTo>
                  <a:pt x="75760" y="54710"/>
                </a:lnTo>
                <a:lnTo>
                  <a:pt x="75760" y="54720"/>
                </a:lnTo>
                <a:lnTo>
                  <a:pt x="75750" y="54720"/>
                </a:lnTo>
                <a:lnTo>
                  <a:pt x="75750" y="54730"/>
                </a:lnTo>
                <a:lnTo>
                  <a:pt x="75740" y="54740"/>
                </a:lnTo>
                <a:lnTo>
                  <a:pt x="75730" y="54750"/>
                </a:lnTo>
                <a:lnTo>
                  <a:pt x="75730" y="54760"/>
                </a:lnTo>
                <a:lnTo>
                  <a:pt x="75720" y="54760"/>
                </a:lnTo>
                <a:lnTo>
                  <a:pt x="75710" y="54770"/>
                </a:lnTo>
                <a:lnTo>
                  <a:pt x="75700" y="54780"/>
                </a:lnTo>
                <a:lnTo>
                  <a:pt x="75700" y="54790"/>
                </a:lnTo>
                <a:lnTo>
                  <a:pt x="75690" y="54800"/>
                </a:lnTo>
                <a:lnTo>
                  <a:pt x="75680" y="54810"/>
                </a:lnTo>
                <a:lnTo>
                  <a:pt x="75670" y="54820"/>
                </a:lnTo>
                <a:lnTo>
                  <a:pt x="75660" y="54830"/>
                </a:lnTo>
                <a:lnTo>
                  <a:pt x="75650" y="54840"/>
                </a:lnTo>
                <a:lnTo>
                  <a:pt x="75640" y="54850"/>
                </a:lnTo>
                <a:lnTo>
                  <a:pt x="75630" y="54870"/>
                </a:lnTo>
                <a:lnTo>
                  <a:pt x="75630" y="54880"/>
                </a:lnTo>
                <a:lnTo>
                  <a:pt x="75620" y="54880"/>
                </a:lnTo>
                <a:lnTo>
                  <a:pt x="75610" y="54900"/>
                </a:lnTo>
                <a:lnTo>
                  <a:pt x="75610" y="54920"/>
                </a:lnTo>
                <a:lnTo>
                  <a:pt x="75580" y="54960"/>
                </a:lnTo>
                <a:lnTo>
                  <a:pt x="75520" y="55040"/>
                </a:lnTo>
                <a:lnTo>
                  <a:pt x="75540" y="55040"/>
                </a:lnTo>
                <a:lnTo>
                  <a:pt x="75570" y="55040"/>
                </a:lnTo>
                <a:lnTo>
                  <a:pt x="75630" y="55040"/>
                </a:lnTo>
                <a:lnTo>
                  <a:pt x="75660" y="55040"/>
                </a:lnTo>
                <a:lnTo>
                  <a:pt x="75710" y="55030"/>
                </a:lnTo>
                <a:lnTo>
                  <a:pt x="75730" y="55030"/>
                </a:lnTo>
                <a:lnTo>
                  <a:pt x="75760" y="55030"/>
                </a:lnTo>
                <a:lnTo>
                  <a:pt x="75790" y="55030"/>
                </a:lnTo>
                <a:lnTo>
                  <a:pt x="75860" y="55030"/>
                </a:lnTo>
                <a:lnTo>
                  <a:pt x="75870" y="55030"/>
                </a:lnTo>
                <a:lnTo>
                  <a:pt x="75930" y="55020"/>
                </a:lnTo>
                <a:lnTo>
                  <a:pt x="75960" y="55030"/>
                </a:lnTo>
                <a:lnTo>
                  <a:pt x="75980" y="55030"/>
                </a:lnTo>
                <a:lnTo>
                  <a:pt x="75990" y="55030"/>
                </a:lnTo>
                <a:lnTo>
                  <a:pt x="76000" y="55030"/>
                </a:lnTo>
                <a:lnTo>
                  <a:pt x="76020" y="55040"/>
                </a:lnTo>
                <a:lnTo>
                  <a:pt x="76030" y="55040"/>
                </a:lnTo>
                <a:lnTo>
                  <a:pt x="76040" y="55040"/>
                </a:lnTo>
                <a:lnTo>
                  <a:pt x="76050" y="55050"/>
                </a:lnTo>
                <a:lnTo>
                  <a:pt x="76060" y="55060"/>
                </a:lnTo>
                <a:lnTo>
                  <a:pt x="76070" y="55080"/>
                </a:lnTo>
                <a:lnTo>
                  <a:pt x="76090" y="55100"/>
                </a:lnTo>
                <a:lnTo>
                  <a:pt x="76100" y="55150"/>
                </a:lnTo>
                <a:lnTo>
                  <a:pt x="76110" y="55170"/>
                </a:lnTo>
                <a:lnTo>
                  <a:pt x="76120" y="55190"/>
                </a:lnTo>
                <a:lnTo>
                  <a:pt x="76130" y="55200"/>
                </a:lnTo>
                <a:lnTo>
                  <a:pt x="76140" y="55220"/>
                </a:lnTo>
                <a:lnTo>
                  <a:pt x="76140" y="55230"/>
                </a:lnTo>
                <a:lnTo>
                  <a:pt x="76150" y="55230"/>
                </a:lnTo>
                <a:lnTo>
                  <a:pt x="76160" y="55240"/>
                </a:lnTo>
                <a:lnTo>
                  <a:pt x="76140" y="55250"/>
                </a:lnTo>
                <a:lnTo>
                  <a:pt x="76130" y="55270"/>
                </a:lnTo>
                <a:lnTo>
                  <a:pt x="76120" y="55290"/>
                </a:lnTo>
                <a:lnTo>
                  <a:pt x="76100" y="55310"/>
                </a:lnTo>
                <a:lnTo>
                  <a:pt x="76070" y="55340"/>
                </a:lnTo>
                <a:lnTo>
                  <a:pt x="76010" y="55390"/>
                </a:lnTo>
                <a:lnTo>
                  <a:pt x="75980" y="55420"/>
                </a:lnTo>
                <a:lnTo>
                  <a:pt x="75940" y="55460"/>
                </a:lnTo>
                <a:lnTo>
                  <a:pt x="75920" y="55480"/>
                </a:lnTo>
                <a:lnTo>
                  <a:pt x="75900" y="55510"/>
                </a:lnTo>
                <a:lnTo>
                  <a:pt x="75890" y="55520"/>
                </a:lnTo>
                <a:lnTo>
                  <a:pt x="75880" y="55540"/>
                </a:lnTo>
                <a:lnTo>
                  <a:pt x="75870" y="55560"/>
                </a:lnTo>
                <a:lnTo>
                  <a:pt x="75850" y="55590"/>
                </a:lnTo>
                <a:lnTo>
                  <a:pt x="75850" y="55610"/>
                </a:lnTo>
                <a:lnTo>
                  <a:pt x="75840" y="55630"/>
                </a:lnTo>
                <a:lnTo>
                  <a:pt x="75840" y="55640"/>
                </a:lnTo>
                <a:lnTo>
                  <a:pt x="75830" y="55660"/>
                </a:lnTo>
                <a:lnTo>
                  <a:pt x="75820" y="55670"/>
                </a:lnTo>
                <a:lnTo>
                  <a:pt x="75790" y="55720"/>
                </a:lnTo>
                <a:lnTo>
                  <a:pt x="75770" y="55740"/>
                </a:lnTo>
                <a:lnTo>
                  <a:pt x="75740" y="55770"/>
                </a:lnTo>
                <a:lnTo>
                  <a:pt x="75690" y="55800"/>
                </a:lnTo>
                <a:lnTo>
                  <a:pt x="75660" y="55820"/>
                </a:lnTo>
                <a:lnTo>
                  <a:pt x="75650" y="55830"/>
                </a:lnTo>
                <a:lnTo>
                  <a:pt x="75640" y="55830"/>
                </a:lnTo>
                <a:lnTo>
                  <a:pt x="75630" y="55830"/>
                </a:lnTo>
                <a:lnTo>
                  <a:pt x="75630" y="55840"/>
                </a:lnTo>
                <a:lnTo>
                  <a:pt x="75620" y="55840"/>
                </a:lnTo>
                <a:lnTo>
                  <a:pt x="75610" y="55840"/>
                </a:lnTo>
                <a:lnTo>
                  <a:pt x="75600" y="55850"/>
                </a:lnTo>
                <a:lnTo>
                  <a:pt x="75590" y="55850"/>
                </a:lnTo>
                <a:lnTo>
                  <a:pt x="75580" y="55860"/>
                </a:lnTo>
                <a:lnTo>
                  <a:pt x="75580" y="55870"/>
                </a:lnTo>
                <a:lnTo>
                  <a:pt x="75570" y="55870"/>
                </a:lnTo>
                <a:lnTo>
                  <a:pt x="75560" y="55870"/>
                </a:lnTo>
                <a:lnTo>
                  <a:pt x="75560" y="55880"/>
                </a:lnTo>
                <a:lnTo>
                  <a:pt x="75550" y="55890"/>
                </a:lnTo>
                <a:lnTo>
                  <a:pt x="75550" y="55900"/>
                </a:lnTo>
                <a:lnTo>
                  <a:pt x="75540" y="55920"/>
                </a:lnTo>
                <a:lnTo>
                  <a:pt x="75540" y="55930"/>
                </a:lnTo>
                <a:lnTo>
                  <a:pt x="75530" y="55940"/>
                </a:lnTo>
                <a:lnTo>
                  <a:pt x="75520" y="55950"/>
                </a:lnTo>
                <a:lnTo>
                  <a:pt x="75510" y="55960"/>
                </a:lnTo>
                <a:lnTo>
                  <a:pt x="75500" y="55970"/>
                </a:lnTo>
                <a:lnTo>
                  <a:pt x="75490" y="55980"/>
                </a:lnTo>
                <a:lnTo>
                  <a:pt x="75490" y="55990"/>
                </a:lnTo>
                <a:lnTo>
                  <a:pt x="75490" y="56000"/>
                </a:lnTo>
                <a:lnTo>
                  <a:pt x="75480" y="56010"/>
                </a:lnTo>
                <a:lnTo>
                  <a:pt x="75480" y="56020"/>
                </a:lnTo>
                <a:lnTo>
                  <a:pt x="75480" y="56030"/>
                </a:lnTo>
                <a:lnTo>
                  <a:pt x="75480" y="56040"/>
                </a:lnTo>
                <a:lnTo>
                  <a:pt x="75470" y="56050"/>
                </a:lnTo>
                <a:lnTo>
                  <a:pt x="75460" y="56060"/>
                </a:lnTo>
                <a:lnTo>
                  <a:pt x="75450" y="56060"/>
                </a:lnTo>
                <a:lnTo>
                  <a:pt x="75440" y="56070"/>
                </a:lnTo>
                <a:lnTo>
                  <a:pt x="75430" y="56070"/>
                </a:lnTo>
                <a:lnTo>
                  <a:pt x="75430" y="56080"/>
                </a:lnTo>
                <a:lnTo>
                  <a:pt x="75420" y="56090"/>
                </a:lnTo>
                <a:lnTo>
                  <a:pt x="75420" y="56080"/>
                </a:lnTo>
                <a:lnTo>
                  <a:pt x="75420" y="56090"/>
                </a:lnTo>
                <a:lnTo>
                  <a:pt x="75400" y="56130"/>
                </a:lnTo>
                <a:lnTo>
                  <a:pt x="75380" y="56160"/>
                </a:lnTo>
                <a:lnTo>
                  <a:pt x="75370" y="56180"/>
                </a:lnTo>
                <a:lnTo>
                  <a:pt x="75360" y="56180"/>
                </a:lnTo>
                <a:lnTo>
                  <a:pt x="75360" y="56190"/>
                </a:lnTo>
                <a:lnTo>
                  <a:pt x="75350" y="56200"/>
                </a:lnTo>
                <a:lnTo>
                  <a:pt x="75330" y="56210"/>
                </a:lnTo>
                <a:lnTo>
                  <a:pt x="75310" y="56220"/>
                </a:lnTo>
                <a:lnTo>
                  <a:pt x="75280" y="56230"/>
                </a:lnTo>
                <a:lnTo>
                  <a:pt x="75260" y="56230"/>
                </a:lnTo>
                <a:lnTo>
                  <a:pt x="75250" y="56230"/>
                </a:lnTo>
                <a:lnTo>
                  <a:pt x="75230" y="56240"/>
                </a:lnTo>
                <a:lnTo>
                  <a:pt x="75210" y="56250"/>
                </a:lnTo>
                <a:lnTo>
                  <a:pt x="75190" y="56260"/>
                </a:lnTo>
                <a:lnTo>
                  <a:pt x="75170" y="56270"/>
                </a:lnTo>
                <a:lnTo>
                  <a:pt x="75150" y="56280"/>
                </a:lnTo>
                <a:lnTo>
                  <a:pt x="75140" y="56280"/>
                </a:lnTo>
                <a:lnTo>
                  <a:pt x="75130" y="56300"/>
                </a:lnTo>
                <a:lnTo>
                  <a:pt x="75120" y="56310"/>
                </a:lnTo>
                <a:lnTo>
                  <a:pt x="75110" y="56320"/>
                </a:lnTo>
                <a:lnTo>
                  <a:pt x="75100" y="56330"/>
                </a:lnTo>
                <a:lnTo>
                  <a:pt x="75090" y="56350"/>
                </a:lnTo>
                <a:lnTo>
                  <a:pt x="75080" y="56360"/>
                </a:lnTo>
                <a:lnTo>
                  <a:pt x="75080" y="56380"/>
                </a:lnTo>
                <a:lnTo>
                  <a:pt x="75070" y="56390"/>
                </a:lnTo>
                <a:lnTo>
                  <a:pt x="75060" y="56410"/>
                </a:lnTo>
                <a:lnTo>
                  <a:pt x="75060" y="56430"/>
                </a:lnTo>
                <a:lnTo>
                  <a:pt x="75060" y="56450"/>
                </a:lnTo>
                <a:lnTo>
                  <a:pt x="75050" y="56490"/>
                </a:lnTo>
                <a:lnTo>
                  <a:pt x="75040" y="56550"/>
                </a:lnTo>
                <a:lnTo>
                  <a:pt x="75030" y="56620"/>
                </a:lnTo>
                <a:lnTo>
                  <a:pt x="75030" y="56640"/>
                </a:lnTo>
                <a:lnTo>
                  <a:pt x="75020" y="56660"/>
                </a:lnTo>
                <a:lnTo>
                  <a:pt x="75020" y="56700"/>
                </a:lnTo>
                <a:lnTo>
                  <a:pt x="75010" y="56750"/>
                </a:lnTo>
                <a:lnTo>
                  <a:pt x="75000" y="56810"/>
                </a:lnTo>
                <a:lnTo>
                  <a:pt x="74990" y="56890"/>
                </a:lnTo>
                <a:lnTo>
                  <a:pt x="74980" y="56960"/>
                </a:lnTo>
                <a:lnTo>
                  <a:pt x="74980" y="56970"/>
                </a:lnTo>
                <a:lnTo>
                  <a:pt x="74960" y="56960"/>
                </a:lnTo>
                <a:lnTo>
                  <a:pt x="74930" y="56960"/>
                </a:lnTo>
                <a:lnTo>
                  <a:pt x="74900" y="56950"/>
                </a:lnTo>
                <a:lnTo>
                  <a:pt x="74870" y="56950"/>
                </a:lnTo>
                <a:lnTo>
                  <a:pt x="74830" y="56940"/>
                </a:lnTo>
                <a:lnTo>
                  <a:pt x="74800" y="56940"/>
                </a:lnTo>
                <a:lnTo>
                  <a:pt x="74770" y="56930"/>
                </a:lnTo>
                <a:lnTo>
                  <a:pt x="74740" y="56930"/>
                </a:lnTo>
                <a:lnTo>
                  <a:pt x="74710" y="56920"/>
                </a:lnTo>
                <a:lnTo>
                  <a:pt x="74680" y="56910"/>
                </a:lnTo>
                <a:lnTo>
                  <a:pt x="74640" y="56910"/>
                </a:lnTo>
                <a:lnTo>
                  <a:pt x="74610" y="56910"/>
                </a:lnTo>
                <a:lnTo>
                  <a:pt x="74580" y="56900"/>
                </a:lnTo>
                <a:lnTo>
                  <a:pt x="74550" y="56890"/>
                </a:lnTo>
                <a:lnTo>
                  <a:pt x="74520" y="56890"/>
                </a:lnTo>
                <a:lnTo>
                  <a:pt x="74500" y="56880"/>
                </a:lnTo>
                <a:lnTo>
                  <a:pt x="74490" y="56880"/>
                </a:lnTo>
                <a:lnTo>
                  <a:pt x="74470" y="56880"/>
                </a:lnTo>
                <a:lnTo>
                  <a:pt x="74460" y="56880"/>
                </a:lnTo>
                <a:lnTo>
                  <a:pt x="74440" y="56870"/>
                </a:lnTo>
                <a:lnTo>
                  <a:pt x="74420" y="56870"/>
                </a:lnTo>
                <a:lnTo>
                  <a:pt x="74400" y="56870"/>
                </a:lnTo>
                <a:lnTo>
                  <a:pt x="74390" y="56870"/>
                </a:lnTo>
                <a:lnTo>
                  <a:pt x="74370" y="56860"/>
                </a:lnTo>
                <a:lnTo>
                  <a:pt x="74300" y="56850"/>
                </a:lnTo>
                <a:lnTo>
                  <a:pt x="74270" y="56850"/>
                </a:lnTo>
                <a:lnTo>
                  <a:pt x="74260" y="56850"/>
                </a:lnTo>
                <a:lnTo>
                  <a:pt x="74200" y="56840"/>
                </a:lnTo>
                <a:lnTo>
                  <a:pt x="74130" y="56830"/>
                </a:lnTo>
                <a:lnTo>
                  <a:pt x="74100" y="56820"/>
                </a:lnTo>
                <a:lnTo>
                  <a:pt x="74060" y="56820"/>
                </a:lnTo>
                <a:lnTo>
                  <a:pt x="74010" y="56810"/>
                </a:lnTo>
                <a:lnTo>
                  <a:pt x="73940" y="56800"/>
                </a:lnTo>
                <a:lnTo>
                  <a:pt x="73880" y="56780"/>
                </a:lnTo>
                <a:lnTo>
                  <a:pt x="73830" y="56780"/>
                </a:lnTo>
                <a:lnTo>
                  <a:pt x="73810" y="56770"/>
                </a:lnTo>
                <a:lnTo>
                  <a:pt x="73800" y="56770"/>
                </a:lnTo>
                <a:lnTo>
                  <a:pt x="73770" y="56770"/>
                </a:lnTo>
                <a:lnTo>
                  <a:pt x="73740" y="56760"/>
                </a:lnTo>
                <a:lnTo>
                  <a:pt x="73720" y="56760"/>
                </a:lnTo>
                <a:lnTo>
                  <a:pt x="73680" y="56750"/>
                </a:lnTo>
                <a:lnTo>
                  <a:pt x="73670" y="56750"/>
                </a:lnTo>
                <a:lnTo>
                  <a:pt x="73630" y="56740"/>
                </a:lnTo>
                <a:lnTo>
                  <a:pt x="73580" y="56740"/>
                </a:lnTo>
                <a:lnTo>
                  <a:pt x="73560" y="56740"/>
                </a:lnTo>
                <a:lnTo>
                  <a:pt x="73540" y="56740"/>
                </a:lnTo>
                <a:lnTo>
                  <a:pt x="73530" y="56740"/>
                </a:lnTo>
                <a:lnTo>
                  <a:pt x="73500" y="56740"/>
                </a:lnTo>
                <a:lnTo>
                  <a:pt x="73490" y="56740"/>
                </a:lnTo>
                <a:lnTo>
                  <a:pt x="73470" y="56750"/>
                </a:lnTo>
                <a:lnTo>
                  <a:pt x="73440" y="56770"/>
                </a:lnTo>
                <a:lnTo>
                  <a:pt x="73430" y="56780"/>
                </a:lnTo>
                <a:lnTo>
                  <a:pt x="73420" y="56790"/>
                </a:lnTo>
                <a:lnTo>
                  <a:pt x="73390" y="56830"/>
                </a:lnTo>
                <a:lnTo>
                  <a:pt x="73350" y="56880"/>
                </a:lnTo>
                <a:lnTo>
                  <a:pt x="73340" y="56890"/>
                </a:lnTo>
                <a:lnTo>
                  <a:pt x="73340" y="56900"/>
                </a:lnTo>
                <a:lnTo>
                  <a:pt x="73330" y="56910"/>
                </a:lnTo>
                <a:lnTo>
                  <a:pt x="73320" y="56890"/>
                </a:lnTo>
                <a:lnTo>
                  <a:pt x="73310" y="56880"/>
                </a:lnTo>
                <a:lnTo>
                  <a:pt x="73270" y="56840"/>
                </a:lnTo>
                <a:lnTo>
                  <a:pt x="73260" y="56830"/>
                </a:lnTo>
                <a:lnTo>
                  <a:pt x="73240" y="56790"/>
                </a:lnTo>
                <a:lnTo>
                  <a:pt x="73220" y="56780"/>
                </a:lnTo>
                <a:lnTo>
                  <a:pt x="73210" y="56770"/>
                </a:lnTo>
                <a:lnTo>
                  <a:pt x="73200" y="56760"/>
                </a:lnTo>
                <a:lnTo>
                  <a:pt x="73190" y="56750"/>
                </a:lnTo>
                <a:lnTo>
                  <a:pt x="73170" y="56740"/>
                </a:lnTo>
                <a:lnTo>
                  <a:pt x="73150" y="56730"/>
                </a:lnTo>
                <a:lnTo>
                  <a:pt x="73130" y="56710"/>
                </a:lnTo>
                <a:lnTo>
                  <a:pt x="73090" y="56690"/>
                </a:lnTo>
                <a:lnTo>
                  <a:pt x="73060" y="56680"/>
                </a:lnTo>
                <a:lnTo>
                  <a:pt x="73030" y="56670"/>
                </a:lnTo>
                <a:lnTo>
                  <a:pt x="73000" y="56650"/>
                </a:lnTo>
                <a:lnTo>
                  <a:pt x="72990" y="56650"/>
                </a:lnTo>
                <a:lnTo>
                  <a:pt x="72960" y="56630"/>
                </a:lnTo>
                <a:lnTo>
                  <a:pt x="72920" y="56610"/>
                </a:lnTo>
                <a:lnTo>
                  <a:pt x="72890" y="56590"/>
                </a:lnTo>
                <a:lnTo>
                  <a:pt x="72860" y="56570"/>
                </a:lnTo>
                <a:lnTo>
                  <a:pt x="72840" y="56550"/>
                </a:lnTo>
                <a:lnTo>
                  <a:pt x="72830" y="56540"/>
                </a:lnTo>
                <a:lnTo>
                  <a:pt x="72780" y="56500"/>
                </a:lnTo>
                <a:lnTo>
                  <a:pt x="72760" y="56490"/>
                </a:lnTo>
                <a:lnTo>
                  <a:pt x="72740" y="56460"/>
                </a:lnTo>
                <a:lnTo>
                  <a:pt x="72720" y="56440"/>
                </a:lnTo>
                <a:lnTo>
                  <a:pt x="72710" y="56430"/>
                </a:lnTo>
                <a:lnTo>
                  <a:pt x="72700" y="56430"/>
                </a:lnTo>
                <a:lnTo>
                  <a:pt x="72700" y="56420"/>
                </a:lnTo>
                <a:lnTo>
                  <a:pt x="72670" y="56400"/>
                </a:lnTo>
                <a:lnTo>
                  <a:pt x="72650" y="56380"/>
                </a:lnTo>
                <a:lnTo>
                  <a:pt x="72640" y="56350"/>
                </a:lnTo>
                <a:lnTo>
                  <a:pt x="72620" y="56320"/>
                </a:lnTo>
                <a:lnTo>
                  <a:pt x="72600" y="56300"/>
                </a:lnTo>
                <a:lnTo>
                  <a:pt x="72580" y="56270"/>
                </a:lnTo>
                <a:lnTo>
                  <a:pt x="72570" y="56240"/>
                </a:lnTo>
                <a:lnTo>
                  <a:pt x="72560" y="56230"/>
                </a:lnTo>
                <a:lnTo>
                  <a:pt x="72550" y="56210"/>
                </a:lnTo>
                <a:lnTo>
                  <a:pt x="72540" y="56180"/>
                </a:lnTo>
                <a:lnTo>
                  <a:pt x="72530" y="56160"/>
                </a:lnTo>
                <a:lnTo>
                  <a:pt x="72520" y="56150"/>
                </a:lnTo>
                <a:lnTo>
                  <a:pt x="72520" y="56140"/>
                </a:lnTo>
                <a:lnTo>
                  <a:pt x="72520" y="56120"/>
                </a:lnTo>
                <a:lnTo>
                  <a:pt x="72510" y="56100"/>
                </a:lnTo>
                <a:lnTo>
                  <a:pt x="72510" y="56090"/>
                </a:lnTo>
                <a:lnTo>
                  <a:pt x="72500" y="56070"/>
                </a:lnTo>
                <a:lnTo>
                  <a:pt x="72500" y="56050"/>
                </a:lnTo>
                <a:lnTo>
                  <a:pt x="72500" y="56030"/>
                </a:lnTo>
                <a:lnTo>
                  <a:pt x="72490" y="56020"/>
                </a:lnTo>
                <a:lnTo>
                  <a:pt x="72480" y="56000"/>
                </a:lnTo>
                <a:lnTo>
                  <a:pt x="72470" y="55990"/>
                </a:lnTo>
                <a:lnTo>
                  <a:pt x="72470" y="55980"/>
                </a:lnTo>
                <a:lnTo>
                  <a:pt x="72450" y="55970"/>
                </a:lnTo>
                <a:lnTo>
                  <a:pt x="72440" y="55950"/>
                </a:lnTo>
                <a:lnTo>
                  <a:pt x="72420" y="55930"/>
                </a:lnTo>
                <a:lnTo>
                  <a:pt x="72410" y="55930"/>
                </a:lnTo>
                <a:lnTo>
                  <a:pt x="72400" y="55920"/>
                </a:lnTo>
                <a:lnTo>
                  <a:pt x="72360" y="55860"/>
                </a:lnTo>
                <a:lnTo>
                  <a:pt x="72350" y="55840"/>
                </a:lnTo>
                <a:lnTo>
                  <a:pt x="72340" y="55830"/>
                </a:lnTo>
                <a:lnTo>
                  <a:pt x="72340" y="55810"/>
                </a:lnTo>
                <a:lnTo>
                  <a:pt x="72330" y="55780"/>
                </a:lnTo>
                <a:lnTo>
                  <a:pt x="72330" y="55750"/>
                </a:lnTo>
                <a:lnTo>
                  <a:pt x="72320" y="55720"/>
                </a:lnTo>
                <a:lnTo>
                  <a:pt x="72320" y="55690"/>
                </a:lnTo>
                <a:lnTo>
                  <a:pt x="72320" y="55670"/>
                </a:lnTo>
                <a:lnTo>
                  <a:pt x="72320" y="55640"/>
                </a:lnTo>
                <a:lnTo>
                  <a:pt x="72320" y="55620"/>
                </a:lnTo>
                <a:lnTo>
                  <a:pt x="72310" y="55590"/>
                </a:lnTo>
                <a:lnTo>
                  <a:pt x="72310" y="55530"/>
                </a:lnTo>
                <a:lnTo>
                  <a:pt x="72310" y="55490"/>
                </a:lnTo>
                <a:lnTo>
                  <a:pt x="72310" y="55480"/>
                </a:lnTo>
                <a:lnTo>
                  <a:pt x="72310" y="55470"/>
                </a:lnTo>
                <a:lnTo>
                  <a:pt x="72300" y="55430"/>
                </a:lnTo>
                <a:lnTo>
                  <a:pt x="72290" y="55410"/>
                </a:lnTo>
                <a:lnTo>
                  <a:pt x="72290" y="55400"/>
                </a:lnTo>
                <a:lnTo>
                  <a:pt x="72280" y="55370"/>
                </a:lnTo>
                <a:lnTo>
                  <a:pt x="72270" y="55360"/>
                </a:lnTo>
                <a:lnTo>
                  <a:pt x="72270" y="55350"/>
                </a:lnTo>
                <a:lnTo>
                  <a:pt x="72260" y="55350"/>
                </a:lnTo>
                <a:lnTo>
                  <a:pt x="72250" y="55340"/>
                </a:lnTo>
                <a:lnTo>
                  <a:pt x="72240" y="55330"/>
                </a:lnTo>
                <a:lnTo>
                  <a:pt x="72230" y="55320"/>
                </a:lnTo>
                <a:lnTo>
                  <a:pt x="72210" y="55290"/>
                </a:lnTo>
                <a:lnTo>
                  <a:pt x="72190" y="55280"/>
                </a:lnTo>
                <a:lnTo>
                  <a:pt x="72160" y="55250"/>
                </a:lnTo>
                <a:lnTo>
                  <a:pt x="72130" y="55230"/>
                </a:lnTo>
                <a:lnTo>
                  <a:pt x="72060" y="55190"/>
                </a:lnTo>
                <a:lnTo>
                  <a:pt x="72050" y="55180"/>
                </a:lnTo>
                <a:lnTo>
                  <a:pt x="72010" y="55160"/>
                </a:lnTo>
                <a:lnTo>
                  <a:pt x="71970" y="55130"/>
                </a:lnTo>
                <a:lnTo>
                  <a:pt x="71920" y="55100"/>
                </a:lnTo>
                <a:lnTo>
                  <a:pt x="71890" y="55080"/>
                </a:lnTo>
                <a:lnTo>
                  <a:pt x="71860" y="55070"/>
                </a:lnTo>
                <a:lnTo>
                  <a:pt x="71830" y="55050"/>
                </a:lnTo>
                <a:lnTo>
                  <a:pt x="71800" y="55040"/>
                </a:lnTo>
                <a:lnTo>
                  <a:pt x="71770" y="55020"/>
                </a:lnTo>
                <a:lnTo>
                  <a:pt x="71760" y="55010"/>
                </a:lnTo>
                <a:lnTo>
                  <a:pt x="71690" y="54960"/>
                </a:lnTo>
                <a:lnTo>
                  <a:pt x="71680" y="54950"/>
                </a:lnTo>
                <a:lnTo>
                  <a:pt x="71670" y="54940"/>
                </a:lnTo>
                <a:lnTo>
                  <a:pt x="71660" y="54940"/>
                </a:lnTo>
                <a:lnTo>
                  <a:pt x="71660" y="54930"/>
                </a:lnTo>
                <a:lnTo>
                  <a:pt x="71650" y="54920"/>
                </a:lnTo>
                <a:lnTo>
                  <a:pt x="71620" y="54900"/>
                </a:lnTo>
                <a:lnTo>
                  <a:pt x="71600" y="54880"/>
                </a:lnTo>
                <a:lnTo>
                  <a:pt x="71590" y="54870"/>
                </a:lnTo>
                <a:lnTo>
                  <a:pt x="71570" y="54850"/>
                </a:lnTo>
                <a:lnTo>
                  <a:pt x="71560" y="54850"/>
                </a:lnTo>
                <a:lnTo>
                  <a:pt x="71550" y="54840"/>
                </a:lnTo>
                <a:lnTo>
                  <a:pt x="71540" y="54820"/>
                </a:lnTo>
                <a:lnTo>
                  <a:pt x="71530" y="54810"/>
                </a:lnTo>
                <a:lnTo>
                  <a:pt x="71510" y="54800"/>
                </a:lnTo>
                <a:lnTo>
                  <a:pt x="71470" y="54750"/>
                </a:lnTo>
                <a:lnTo>
                  <a:pt x="71460" y="54740"/>
                </a:lnTo>
                <a:lnTo>
                  <a:pt x="71450" y="54730"/>
                </a:lnTo>
                <a:lnTo>
                  <a:pt x="71440" y="54720"/>
                </a:lnTo>
                <a:lnTo>
                  <a:pt x="71430" y="54700"/>
                </a:lnTo>
                <a:lnTo>
                  <a:pt x="71420" y="54690"/>
                </a:lnTo>
                <a:lnTo>
                  <a:pt x="71370" y="54630"/>
                </a:lnTo>
                <a:lnTo>
                  <a:pt x="71360" y="54620"/>
                </a:lnTo>
                <a:lnTo>
                  <a:pt x="71340" y="54590"/>
                </a:lnTo>
                <a:lnTo>
                  <a:pt x="71280" y="54520"/>
                </a:lnTo>
                <a:lnTo>
                  <a:pt x="71270" y="54500"/>
                </a:lnTo>
                <a:lnTo>
                  <a:pt x="71230" y="54430"/>
                </a:lnTo>
                <a:lnTo>
                  <a:pt x="71210" y="54410"/>
                </a:lnTo>
                <a:lnTo>
                  <a:pt x="71210" y="54390"/>
                </a:lnTo>
                <a:lnTo>
                  <a:pt x="71240" y="54370"/>
                </a:lnTo>
                <a:lnTo>
                  <a:pt x="71340" y="54330"/>
                </a:lnTo>
                <a:lnTo>
                  <a:pt x="71400" y="54300"/>
                </a:lnTo>
                <a:lnTo>
                  <a:pt x="71420" y="54290"/>
                </a:lnTo>
                <a:lnTo>
                  <a:pt x="71450" y="54280"/>
                </a:lnTo>
                <a:lnTo>
                  <a:pt x="71490" y="54260"/>
                </a:lnTo>
                <a:lnTo>
                  <a:pt x="71500" y="54250"/>
                </a:lnTo>
                <a:lnTo>
                  <a:pt x="71510" y="54250"/>
                </a:lnTo>
                <a:lnTo>
                  <a:pt x="71530" y="54240"/>
                </a:lnTo>
                <a:lnTo>
                  <a:pt x="71570" y="54230"/>
                </a:lnTo>
                <a:lnTo>
                  <a:pt x="71590" y="54220"/>
                </a:lnTo>
                <a:lnTo>
                  <a:pt x="71650" y="54190"/>
                </a:lnTo>
                <a:lnTo>
                  <a:pt x="71670" y="54180"/>
                </a:lnTo>
                <a:lnTo>
                  <a:pt x="71720" y="54160"/>
                </a:lnTo>
                <a:lnTo>
                  <a:pt x="71730" y="54160"/>
                </a:lnTo>
                <a:lnTo>
                  <a:pt x="71770" y="54140"/>
                </a:lnTo>
                <a:lnTo>
                  <a:pt x="71800" y="54130"/>
                </a:lnTo>
                <a:lnTo>
                  <a:pt x="71830" y="54120"/>
                </a:lnTo>
                <a:lnTo>
                  <a:pt x="71880" y="54100"/>
                </a:lnTo>
                <a:lnTo>
                  <a:pt x="71930" y="54080"/>
                </a:lnTo>
                <a:lnTo>
                  <a:pt x="71940" y="54080"/>
                </a:lnTo>
                <a:lnTo>
                  <a:pt x="71960" y="54070"/>
                </a:lnTo>
                <a:lnTo>
                  <a:pt x="71980" y="54060"/>
                </a:lnTo>
                <a:lnTo>
                  <a:pt x="72020" y="54050"/>
                </a:lnTo>
                <a:lnTo>
                  <a:pt x="72060" y="54050"/>
                </a:lnTo>
                <a:lnTo>
                  <a:pt x="72090" y="54050"/>
                </a:lnTo>
                <a:lnTo>
                  <a:pt x="72100" y="54050"/>
                </a:lnTo>
                <a:lnTo>
                  <a:pt x="72120" y="54050"/>
                </a:lnTo>
                <a:lnTo>
                  <a:pt x="72150" y="54060"/>
                </a:lnTo>
                <a:lnTo>
                  <a:pt x="72190" y="54060"/>
                </a:lnTo>
                <a:lnTo>
                  <a:pt x="72240" y="54080"/>
                </a:lnTo>
                <a:lnTo>
                  <a:pt x="72260" y="54080"/>
                </a:lnTo>
                <a:lnTo>
                  <a:pt x="72280" y="54090"/>
                </a:lnTo>
                <a:lnTo>
                  <a:pt x="72300" y="54090"/>
                </a:lnTo>
                <a:lnTo>
                  <a:pt x="72310" y="54100"/>
                </a:lnTo>
                <a:lnTo>
                  <a:pt x="72340" y="54110"/>
                </a:lnTo>
                <a:lnTo>
                  <a:pt x="72370" y="54110"/>
                </a:lnTo>
                <a:lnTo>
                  <a:pt x="72400" y="54130"/>
                </a:lnTo>
                <a:lnTo>
                  <a:pt x="72430" y="54140"/>
                </a:lnTo>
                <a:lnTo>
                  <a:pt x="72450" y="54150"/>
                </a:lnTo>
                <a:lnTo>
                  <a:pt x="72470" y="54160"/>
                </a:lnTo>
                <a:lnTo>
                  <a:pt x="72480" y="54160"/>
                </a:lnTo>
                <a:lnTo>
                  <a:pt x="72510" y="54170"/>
                </a:lnTo>
                <a:lnTo>
                  <a:pt x="72530" y="54170"/>
                </a:lnTo>
                <a:lnTo>
                  <a:pt x="72560" y="54170"/>
                </a:lnTo>
                <a:lnTo>
                  <a:pt x="72590" y="54170"/>
                </a:lnTo>
                <a:lnTo>
                  <a:pt x="72620" y="54170"/>
                </a:lnTo>
                <a:lnTo>
                  <a:pt x="72650" y="54170"/>
                </a:lnTo>
                <a:lnTo>
                  <a:pt x="72660" y="54170"/>
                </a:lnTo>
                <a:lnTo>
                  <a:pt x="72670" y="54170"/>
                </a:lnTo>
                <a:lnTo>
                  <a:pt x="72710" y="54170"/>
                </a:lnTo>
                <a:lnTo>
                  <a:pt x="72740" y="54170"/>
                </a:lnTo>
                <a:lnTo>
                  <a:pt x="72760" y="54170"/>
                </a:lnTo>
                <a:lnTo>
                  <a:pt x="72770" y="54170"/>
                </a:lnTo>
                <a:lnTo>
                  <a:pt x="72780" y="54170"/>
                </a:lnTo>
                <a:lnTo>
                  <a:pt x="72810" y="54170"/>
                </a:lnTo>
                <a:lnTo>
                  <a:pt x="72830" y="54170"/>
                </a:lnTo>
                <a:lnTo>
                  <a:pt x="72860" y="54180"/>
                </a:lnTo>
                <a:lnTo>
                  <a:pt x="72870" y="54180"/>
                </a:lnTo>
                <a:lnTo>
                  <a:pt x="72890" y="54180"/>
                </a:lnTo>
                <a:lnTo>
                  <a:pt x="72910" y="54190"/>
                </a:lnTo>
                <a:lnTo>
                  <a:pt x="72930" y="54200"/>
                </a:lnTo>
                <a:lnTo>
                  <a:pt x="72950" y="54210"/>
                </a:lnTo>
                <a:lnTo>
                  <a:pt x="72970" y="54220"/>
                </a:lnTo>
                <a:lnTo>
                  <a:pt x="72980" y="54220"/>
                </a:lnTo>
                <a:lnTo>
                  <a:pt x="73000" y="54240"/>
                </a:lnTo>
                <a:lnTo>
                  <a:pt x="73020" y="54250"/>
                </a:lnTo>
                <a:lnTo>
                  <a:pt x="73050" y="54270"/>
                </a:lnTo>
                <a:lnTo>
                  <a:pt x="73060" y="54270"/>
                </a:lnTo>
                <a:lnTo>
                  <a:pt x="73090" y="54270"/>
                </a:lnTo>
                <a:lnTo>
                  <a:pt x="73120" y="54260"/>
                </a:lnTo>
                <a:lnTo>
                  <a:pt x="73180" y="54250"/>
                </a:lnTo>
                <a:lnTo>
                  <a:pt x="73220" y="54250"/>
                </a:lnTo>
                <a:lnTo>
                  <a:pt x="73260" y="54240"/>
                </a:lnTo>
                <a:lnTo>
                  <a:pt x="73300" y="54240"/>
                </a:lnTo>
                <a:lnTo>
                  <a:pt x="73330" y="54240"/>
                </a:lnTo>
                <a:lnTo>
                  <a:pt x="73370" y="54240"/>
                </a:lnTo>
                <a:lnTo>
                  <a:pt x="73390" y="54250"/>
                </a:lnTo>
                <a:lnTo>
                  <a:pt x="73400" y="54260"/>
                </a:lnTo>
                <a:lnTo>
                  <a:pt x="73410" y="54260"/>
                </a:lnTo>
                <a:lnTo>
                  <a:pt x="73420" y="54270"/>
                </a:lnTo>
                <a:lnTo>
                  <a:pt x="73440" y="54280"/>
                </a:lnTo>
                <a:lnTo>
                  <a:pt x="73450" y="54290"/>
                </a:lnTo>
                <a:lnTo>
                  <a:pt x="73470" y="54300"/>
                </a:lnTo>
                <a:lnTo>
                  <a:pt x="73480" y="54320"/>
                </a:lnTo>
                <a:lnTo>
                  <a:pt x="73490" y="54330"/>
                </a:lnTo>
                <a:lnTo>
                  <a:pt x="73510" y="54350"/>
                </a:lnTo>
                <a:lnTo>
                  <a:pt x="73520" y="54360"/>
                </a:lnTo>
                <a:lnTo>
                  <a:pt x="73520" y="54370"/>
                </a:lnTo>
                <a:lnTo>
                  <a:pt x="73530" y="54390"/>
                </a:lnTo>
                <a:lnTo>
                  <a:pt x="73530" y="54420"/>
                </a:lnTo>
                <a:lnTo>
                  <a:pt x="73540" y="54450"/>
                </a:lnTo>
                <a:lnTo>
                  <a:pt x="73550" y="54480"/>
                </a:lnTo>
                <a:lnTo>
                  <a:pt x="73550" y="54500"/>
                </a:lnTo>
                <a:lnTo>
                  <a:pt x="73560" y="54520"/>
                </a:lnTo>
                <a:lnTo>
                  <a:pt x="73560" y="54540"/>
                </a:lnTo>
                <a:lnTo>
                  <a:pt x="73570" y="54560"/>
                </a:lnTo>
                <a:lnTo>
                  <a:pt x="73580" y="54570"/>
                </a:lnTo>
                <a:lnTo>
                  <a:pt x="73600" y="54590"/>
                </a:lnTo>
                <a:lnTo>
                  <a:pt x="73620" y="54600"/>
                </a:lnTo>
                <a:lnTo>
                  <a:pt x="73630" y="54610"/>
                </a:lnTo>
                <a:lnTo>
                  <a:pt x="73650" y="54620"/>
                </a:lnTo>
                <a:lnTo>
                  <a:pt x="73670" y="54620"/>
                </a:lnTo>
                <a:lnTo>
                  <a:pt x="73690" y="54620"/>
                </a:lnTo>
                <a:lnTo>
                  <a:pt x="73700" y="54620"/>
                </a:lnTo>
                <a:lnTo>
                  <a:pt x="73710" y="54610"/>
                </a:lnTo>
                <a:lnTo>
                  <a:pt x="73720" y="54610"/>
                </a:lnTo>
                <a:lnTo>
                  <a:pt x="73740" y="54600"/>
                </a:lnTo>
                <a:lnTo>
                  <a:pt x="73790" y="54570"/>
                </a:lnTo>
                <a:lnTo>
                  <a:pt x="73820" y="54560"/>
                </a:lnTo>
                <a:lnTo>
                  <a:pt x="73850" y="54540"/>
                </a:lnTo>
                <a:lnTo>
                  <a:pt x="73880" y="54520"/>
                </a:lnTo>
                <a:lnTo>
                  <a:pt x="73890" y="54510"/>
                </a:lnTo>
                <a:lnTo>
                  <a:pt x="73900" y="54490"/>
                </a:lnTo>
                <a:lnTo>
                  <a:pt x="73910" y="54470"/>
                </a:lnTo>
                <a:lnTo>
                  <a:pt x="73920" y="54450"/>
                </a:lnTo>
                <a:lnTo>
                  <a:pt x="73930" y="54430"/>
                </a:lnTo>
                <a:lnTo>
                  <a:pt x="73940" y="54420"/>
                </a:lnTo>
                <a:lnTo>
                  <a:pt x="73950" y="54410"/>
                </a:lnTo>
                <a:lnTo>
                  <a:pt x="73970" y="54400"/>
                </a:lnTo>
                <a:lnTo>
                  <a:pt x="74000" y="54380"/>
                </a:lnTo>
                <a:lnTo>
                  <a:pt x="74020" y="54360"/>
                </a:lnTo>
                <a:lnTo>
                  <a:pt x="74040" y="54340"/>
                </a:lnTo>
                <a:lnTo>
                  <a:pt x="74040" y="54330"/>
                </a:lnTo>
                <a:lnTo>
                  <a:pt x="74050" y="54320"/>
                </a:lnTo>
                <a:lnTo>
                  <a:pt x="74060" y="54310"/>
                </a:lnTo>
                <a:lnTo>
                  <a:pt x="74070" y="54300"/>
                </a:lnTo>
                <a:lnTo>
                  <a:pt x="74080" y="54290"/>
                </a:lnTo>
                <a:lnTo>
                  <a:pt x="74090" y="54290"/>
                </a:lnTo>
                <a:lnTo>
                  <a:pt x="74120" y="54270"/>
                </a:lnTo>
                <a:lnTo>
                  <a:pt x="74150" y="54250"/>
                </a:lnTo>
                <a:lnTo>
                  <a:pt x="74170" y="54230"/>
                </a:lnTo>
                <a:lnTo>
                  <a:pt x="74180" y="54220"/>
                </a:lnTo>
                <a:lnTo>
                  <a:pt x="74180" y="54190"/>
                </a:lnTo>
                <a:lnTo>
                  <a:pt x="74180" y="54150"/>
                </a:lnTo>
                <a:lnTo>
                  <a:pt x="74180" y="54140"/>
                </a:lnTo>
                <a:lnTo>
                  <a:pt x="74190" y="54130"/>
                </a:lnTo>
                <a:lnTo>
                  <a:pt x="74190" y="54120"/>
                </a:lnTo>
                <a:lnTo>
                  <a:pt x="74200" y="54110"/>
                </a:lnTo>
                <a:lnTo>
                  <a:pt x="74210" y="54100"/>
                </a:lnTo>
                <a:lnTo>
                  <a:pt x="74220" y="54090"/>
                </a:lnTo>
                <a:lnTo>
                  <a:pt x="74230" y="54080"/>
                </a:lnTo>
                <a:lnTo>
                  <a:pt x="74220" y="54060"/>
                </a:lnTo>
                <a:lnTo>
                  <a:pt x="74220" y="54050"/>
                </a:lnTo>
                <a:lnTo>
                  <a:pt x="74220" y="54040"/>
                </a:lnTo>
                <a:lnTo>
                  <a:pt x="74220" y="54030"/>
                </a:lnTo>
                <a:lnTo>
                  <a:pt x="74240" y="54000"/>
                </a:lnTo>
                <a:lnTo>
                  <a:pt x="74250" y="53970"/>
                </a:lnTo>
                <a:lnTo>
                  <a:pt x="74250" y="53950"/>
                </a:lnTo>
                <a:lnTo>
                  <a:pt x="74250" y="53940"/>
                </a:lnTo>
                <a:lnTo>
                  <a:pt x="74250" y="53930"/>
                </a:lnTo>
                <a:lnTo>
                  <a:pt x="74260" y="53920"/>
                </a:lnTo>
                <a:lnTo>
                  <a:pt x="74260" y="53910"/>
                </a:lnTo>
                <a:lnTo>
                  <a:pt x="74270" y="53890"/>
                </a:lnTo>
                <a:lnTo>
                  <a:pt x="74270" y="53880"/>
                </a:lnTo>
                <a:lnTo>
                  <a:pt x="74280" y="53870"/>
                </a:lnTo>
                <a:lnTo>
                  <a:pt x="74290" y="53860"/>
                </a:lnTo>
                <a:lnTo>
                  <a:pt x="74310" y="53840"/>
                </a:lnTo>
                <a:lnTo>
                  <a:pt x="74320" y="53820"/>
                </a:lnTo>
                <a:lnTo>
                  <a:pt x="74330" y="53790"/>
                </a:lnTo>
                <a:lnTo>
                  <a:pt x="74340" y="53760"/>
                </a:lnTo>
                <a:lnTo>
                  <a:pt x="74350" y="53730"/>
                </a:lnTo>
                <a:lnTo>
                  <a:pt x="74360" y="53720"/>
                </a:lnTo>
                <a:lnTo>
                  <a:pt x="74370" y="53710"/>
                </a:lnTo>
                <a:lnTo>
                  <a:pt x="74380" y="53700"/>
                </a:lnTo>
                <a:lnTo>
                  <a:pt x="74390" y="53690"/>
                </a:lnTo>
                <a:lnTo>
                  <a:pt x="74400" y="53670"/>
                </a:lnTo>
                <a:lnTo>
                  <a:pt x="74410" y="53650"/>
                </a:lnTo>
                <a:lnTo>
                  <a:pt x="74420" y="53640"/>
                </a:lnTo>
                <a:lnTo>
                  <a:pt x="74420" y="53620"/>
                </a:lnTo>
                <a:lnTo>
                  <a:pt x="74430" y="53610"/>
                </a:lnTo>
                <a:lnTo>
                  <a:pt x="74440" y="53590"/>
                </a:lnTo>
                <a:lnTo>
                  <a:pt x="74440" y="53580"/>
                </a:lnTo>
                <a:lnTo>
                  <a:pt x="74450" y="53560"/>
                </a:lnTo>
                <a:lnTo>
                  <a:pt x="74450" y="53550"/>
                </a:lnTo>
                <a:lnTo>
                  <a:pt x="74460" y="53530"/>
                </a:lnTo>
                <a:lnTo>
                  <a:pt x="74470" y="53520"/>
                </a:lnTo>
                <a:lnTo>
                  <a:pt x="74480" y="53510"/>
                </a:lnTo>
                <a:lnTo>
                  <a:pt x="74490" y="53500"/>
                </a:lnTo>
                <a:lnTo>
                  <a:pt x="74500" y="53490"/>
                </a:lnTo>
                <a:lnTo>
                  <a:pt x="74510" y="53470"/>
                </a:lnTo>
                <a:lnTo>
                  <a:pt x="74510" y="53460"/>
                </a:lnTo>
                <a:lnTo>
                  <a:pt x="74520" y="53450"/>
                </a:lnTo>
                <a:lnTo>
                  <a:pt x="74520" y="53440"/>
                </a:lnTo>
                <a:lnTo>
                  <a:pt x="74530" y="53430"/>
                </a:lnTo>
                <a:lnTo>
                  <a:pt x="74530" y="53420"/>
                </a:lnTo>
                <a:lnTo>
                  <a:pt x="74540" y="53400"/>
                </a:lnTo>
                <a:lnTo>
                  <a:pt x="74550" y="53390"/>
                </a:lnTo>
                <a:lnTo>
                  <a:pt x="74560" y="53380"/>
                </a:lnTo>
                <a:lnTo>
                  <a:pt x="74560" y="53370"/>
                </a:lnTo>
                <a:lnTo>
                  <a:pt x="74570" y="53360"/>
                </a:lnTo>
                <a:lnTo>
                  <a:pt x="74590" y="53360"/>
                </a:lnTo>
                <a:lnTo>
                  <a:pt x="74600" y="53360"/>
                </a:lnTo>
                <a:lnTo>
                  <a:pt x="74610" y="53360"/>
                </a:lnTo>
                <a:lnTo>
                  <a:pt x="74630" y="53360"/>
                </a:lnTo>
                <a:lnTo>
                  <a:pt x="74640" y="53370"/>
                </a:lnTo>
                <a:lnTo>
                  <a:pt x="74650" y="53380"/>
                </a:lnTo>
                <a:lnTo>
                  <a:pt x="74660" y="53390"/>
                </a:lnTo>
                <a:lnTo>
                  <a:pt x="74670" y="53400"/>
                </a:lnTo>
                <a:lnTo>
                  <a:pt x="74680" y="53400"/>
                </a:lnTo>
                <a:lnTo>
                  <a:pt x="74690" y="53410"/>
                </a:lnTo>
                <a:lnTo>
                  <a:pt x="74710" y="53430"/>
                </a:lnTo>
                <a:lnTo>
                  <a:pt x="74720" y="53430"/>
                </a:lnTo>
                <a:lnTo>
                  <a:pt x="74730" y="53440"/>
                </a:lnTo>
                <a:lnTo>
                  <a:pt x="74740" y="53440"/>
                </a:lnTo>
                <a:lnTo>
                  <a:pt x="74750" y="53450"/>
                </a:lnTo>
                <a:lnTo>
                  <a:pt x="74760" y="53460"/>
                </a:lnTo>
                <a:lnTo>
                  <a:pt x="74770" y="53470"/>
                </a:lnTo>
                <a:lnTo>
                  <a:pt x="74780" y="53470"/>
                </a:lnTo>
                <a:lnTo>
                  <a:pt x="74800" y="53480"/>
                </a:lnTo>
                <a:lnTo>
                  <a:pt x="74810" y="53480"/>
                </a:lnTo>
                <a:lnTo>
                  <a:pt x="74810" y="53500"/>
                </a:lnTo>
                <a:lnTo>
                  <a:pt x="74820" y="53520"/>
                </a:lnTo>
                <a:lnTo>
                  <a:pt x="74830" y="53550"/>
                </a:lnTo>
                <a:lnTo>
                  <a:pt x="74840" y="53580"/>
                </a:lnTo>
                <a:lnTo>
                  <a:pt x="74860" y="53600"/>
                </a:lnTo>
                <a:lnTo>
                  <a:pt x="74880" y="53610"/>
                </a:lnTo>
                <a:lnTo>
                  <a:pt x="74970" y="53640"/>
                </a:lnTo>
                <a:lnTo>
                  <a:pt x="75000" y="53660"/>
                </a:lnTo>
                <a:lnTo>
                  <a:pt x="75020" y="53680"/>
                </a:lnTo>
                <a:lnTo>
                  <a:pt x="75050" y="53700"/>
                </a:lnTo>
                <a:lnTo>
                  <a:pt x="75050" y="53710"/>
                </a:lnTo>
                <a:lnTo>
                  <a:pt x="75060" y="53710"/>
                </a:lnTo>
                <a:lnTo>
                  <a:pt x="75070" y="53720"/>
                </a:lnTo>
                <a:lnTo>
                  <a:pt x="75060" y="53720"/>
                </a:lnTo>
                <a:lnTo>
                  <a:pt x="75090" y="53740"/>
                </a:lnTo>
                <a:lnTo>
                  <a:pt x="75100" y="53750"/>
                </a:lnTo>
                <a:lnTo>
                  <a:pt x="75100" y="53760"/>
                </a:lnTo>
                <a:lnTo>
                  <a:pt x="75110" y="53770"/>
                </a:lnTo>
                <a:lnTo>
                  <a:pt x="75110" y="53780"/>
                </a:lnTo>
                <a:lnTo>
                  <a:pt x="75110" y="53790"/>
                </a:lnTo>
                <a:lnTo>
                  <a:pt x="75120" y="53790"/>
                </a:lnTo>
                <a:lnTo>
                  <a:pt x="75130" y="53800"/>
                </a:lnTo>
                <a:lnTo>
                  <a:pt x="75140" y="53800"/>
                </a:lnTo>
                <a:lnTo>
                  <a:pt x="75140" y="53810"/>
                </a:lnTo>
                <a:lnTo>
                  <a:pt x="75160" y="53810"/>
                </a:lnTo>
                <a:lnTo>
                  <a:pt x="75180" y="53810"/>
                </a:lnTo>
                <a:lnTo>
                  <a:pt x="75190" y="53810"/>
                </a:lnTo>
                <a:lnTo>
                  <a:pt x="75210" y="53810"/>
                </a:lnTo>
                <a:lnTo>
                  <a:pt x="75220" y="53810"/>
                </a:lnTo>
                <a:lnTo>
                  <a:pt x="75230" y="53820"/>
                </a:lnTo>
                <a:lnTo>
                  <a:pt x="75250" y="53830"/>
                </a:lnTo>
                <a:lnTo>
                  <a:pt x="75270" y="53830"/>
                </a:lnTo>
                <a:lnTo>
                  <a:pt x="75280" y="53820"/>
                </a:lnTo>
                <a:lnTo>
                  <a:pt x="75300" y="53820"/>
                </a:lnTo>
                <a:lnTo>
                  <a:pt x="75310" y="53820"/>
                </a:lnTo>
                <a:lnTo>
                  <a:pt x="75330" y="53820"/>
                </a:lnTo>
                <a:lnTo>
                  <a:pt x="75350" y="53810"/>
                </a:lnTo>
                <a:lnTo>
                  <a:pt x="75370" y="53810"/>
                </a:lnTo>
                <a:lnTo>
                  <a:pt x="75380" y="53800"/>
                </a:lnTo>
                <a:lnTo>
                  <a:pt x="75390" y="53800"/>
                </a:lnTo>
                <a:lnTo>
                  <a:pt x="75410" y="53790"/>
                </a:lnTo>
                <a:lnTo>
                  <a:pt x="75420" y="53790"/>
                </a:lnTo>
                <a:lnTo>
                  <a:pt x="75430" y="53780"/>
                </a:lnTo>
                <a:lnTo>
                  <a:pt x="75430" y="53770"/>
                </a:lnTo>
                <a:lnTo>
                  <a:pt x="75490" y="53740"/>
                </a:lnTo>
                <a:lnTo>
                  <a:pt x="75580" y="53690"/>
                </a:lnTo>
                <a:lnTo>
                  <a:pt x="75610" y="53670"/>
                </a:lnTo>
                <a:lnTo>
                  <a:pt x="75650" y="53650"/>
                </a:lnTo>
                <a:lnTo>
                  <a:pt x="75700" y="53620"/>
                </a:lnTo>
                <a:lnTo>
                  <a:pt x="75710" y="53620"/>
                </a:lnTo>
                <a:lnTo>
                  <a:pt x="75750" y="53590"/>
                </a:lnTo>
                <a:lnTo>
                  <a:pt x="75770" y="53580"/>
                </a:lnTo>
                <a:lnTo>
                  <a:pt x="75800" y="53550"/>
                </a:lnTo>
                <a:lnTo>
                  <a:pt x="75810" y="53540"/>
                </a:lnTo>
                <a:lnTo>
                  <a:pt x="75830" y="53520"/>
                </a:lnTo>
                <a:lnTo>
                  <a:pt x="75840" y="53510"/>
                </a:lnTo>
                <a:lnTo>
                  <a:pt x="75860" y="53500"/>
                </a:lnTo>
                <a:lnTo>
                  <a:pt x="75870" y="53500"/>
                </a:lnTo>
                <a:lnTo>
                  <a:pt x="75880" y="53490"/>
                </a:lnTo>
                <a:lnTo>
                  <a:pt x="75900" y="53490"/>
                </a:lnTo>
                <a:lnTo>
                  <a:pt x="75910" y="53480"/>
                </a:lnTo>
                <a:lnTo>
                  <a:pt x="75930" y="53460"/>
                </a:lnTo>
                <a:lnTo>
                  <a:pt x="75950" y="53460"/>
                </a:lnTo>
                <a:lnTo>
                  <a:pt x="75970" y="53460"/>
                </a:lnTo>
                <a:lnTo>
                  <a:pt x="75980" y="53450"/>
                </a:lnTo>
                <a:lnTo>
                  <a:pt x="75990" y="53450"/>
                </a:lnTo>
                <a:lnTo>
                  <a:pt x="76000" y="53440"/>
                </a:lnTo>
                <a:lnTo>
                  <a:pt x="76010" y="53430"/>
                </a:lnTo>
                <a:lnTo>
                  <a:pt x="76020" y="53420"/>
                </a:lnTo>
                <a:lnTo>
                  <a:pt x="76030" y="53410"/>
                </a:lnTo>
                <a:lnTo>
                  <a:pt x="76040" y="53410"/>
                </a:lnTo>
                <a:lnTo>
                  <a:pt x="76080" y="53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