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Kiboga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ibog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870" y="62030"/>
                </a:moveTo>
                <a:lnTo>
                  <a:pt x="43860" y="61990"/>
                </a:lnTo>
                <a:lnTo>
                  <a:pt x="43850" y="61970"/>
                </a:lnTo>
                <a:lnTo>
                  <a:pt x="43840" y="61950"/>
                </a:lnTo>
                <a:lnTo>
                  <a:pt x="43850" y="61910"/>
                </a:lnTo>
                <a:lnTo>
                  <a:pt x="43840" y="61870"/>
                </a:lnTo>
                <a:lnTo>
                  <a:pt x="43860" y="61830"/>
                </a:lnTo>
                <a:lnTo>
                  <a:pt x="43860" y="61810"/>
                </a:lnTo>
                <a:lnTo>
                  <a:pt x="43870" y="61800"/>
                </a:lnTo>
                <a:lnTo>
                  <a:pt x="43890" y="61770"/>
                </a:lnTo>
                <a:lnTo>
                  <a:pt x="43910" y="61750"/>
                </a:lnTo>
                <a:lnTo>
                  <a:pt x="43910" y="61740"/>
                </a:lnTo>
                <a:lnTo>
                  <a:pt x="43940" y="61720"/>
                </a:lnTo>
                <a:lnTo>
                  <a:pt x="43960" y="61710"/>
                </a:lnTo>
                <a:lnTo>
                  <a:pt x="43970" y="61670"/>
                </a:lnTo>
                <a:lnTo>
                  <a:pt x="43970" y="61660"/>
                </a:lnTo>
                <a:lnTo>
                  <a:pt x="43970" y="61650"/>
                </a:lnTo>
                <a:lnTo>
                  <a:pt x="43980" y="61650"/>
                </a:lnTo>
                <a:lnTo>
                  <a:pt x="43980" y="61640"/>
                </a:lnTo>
                <a:lnTo>
                  <a:pt x="43990" y="61630"/>
                </a:lnTo>
                <a:lnTo>
                  <a:pt x="43990" y="61620"/>
                </a:lnTo>
                <a:lnTo>
                  <a:pt x="44000" y="61610"/>
                </a:lnTo>
                <a:lnTo>
                  <a:pt x="44000" y="61600"/>
                </a:lnTo>
                <a:lnTo>
                  <a:pt x="44000" y="61590"/>
                </a:lnTo>
                <a:lnTo>
                  <a:pt x="44010" y="61600"/>
                </a:lnTo>
                <a:lnTo>
                  <a:pt x="44020" y="61600"/>
                </a:lnTo>
                <a:lnTo>
                  <a:pt x="44020" y="61590"/>
                </a:lnTo>
                <a:lnTo>
                  <a:pt x="44030" y="61590"/>
                </a:lnTo>
                <a:lnTo>
                  <a:pt x="44040" y="61590"/>
                </a:lnTo>
                <a:lnTo>
                  <a:pt x="44050" y="61590"/>
                </a:lnTo>
                <a:lnTo>
                  <a:pt x="44060" y="61590"/>
                </a:lnTo>
                <a:lnTo>
                  <a:pt x="44060" y="61580"/>
                </a:lnTo>
                <a:lnTo>
                  <a:pt x="44070" y="61570"/>
                </a:lnTo>
                <a:lnTo>
                  <a:pt x="44070" y="61560"/>
                </a:lnTo>
                <a:lnTo>
                  <a:pt x="44080" y="61550"/>
                </a:lnTo>
                <a:lnTo>
                  <a:pt x="44080" y="61540"/>
                </a:lnTo>
                <a:lnTo>
                  <a:pt x="44090" y="61540"/>
                </a:lnTo>
                <a:lnTo>
                  <a:pt x="44080" y="61530"/>
                </a:lnTo>
                <a:lnTo>
                  <a:pt x="44070" y="61510"/>
                </a:lnTo>
                <a:lnTo>
                  <a:pt x="44060" y="61480"/>
                </a:lnTo>
                <a:lnTo>
                  <a:pt x="44050" y="61450"/>
                </a:lnTo>
                <a:lnTo>
                  <a:pt x="44050" y="61440"/>
                </a:lnTo>
                <a:lnTo>
                  <a:pt x="44040" y="61420"/>
                </a:lnTo>
                <a:lnTo>
                  <a:pt x="44030" y="61390"/>
                </a:lnTo>
                <a:lnTo>
                  <a:pt x="44020" y="61370"/>
                </a:lnTo>
                <a:lnTo>
                  <a:pt x="44020" y="61360"/>
                </a:lnTo>
                <a:lnTo>
                  <a:pt x="44000" y="61330"/>
                </a:lnTo>
                <a:lnTo>
                  <a:pt x="43990" y="61300"/>
                </a:lnTo>
                <a:lnTo>
                  <a:pt x="43960" y="61260"/>
                </a:lnTo>
                <a:lnTo>
                  <a:pt x="43960" y="61250"/>
                </a:lnTo>
                <a:lnTo>
                  <a:pt x="43950" y="61240"/>
                </a:lnTo>
                <a:lnTo>
                  <a:pt x="43940" y="61230"/>
                </a:lnTo>
                <a:lnTo>
                  <a:pt x="43940" y="61220"/>
                </a:lnTo>
                <a:lnTo>
                  <a:pt x="43920" y="61190"/>
                </a:lnTo>
                <a:lnTo>
                  <a:pt x="43910" y="61180"/>
                </a:lnTo>
                <a:lnTo>
                  <a:pt x="43900" y="61170"/>
                </a:lnTo>
                <a:lnTo>
                  <a:pt x="43890" y="61160"/>
                </a:lnTo>
                <a:lnTo>
                  <a:pt x="43880" y="61150"/>
                </a:lnTo>
                <a:lnTo>
                  <a:pt x="43870" y="61140"/>
                </a:lnTo>
                <a:lnTo>
                  <a:pt x="43850" y="61130"/>
                </a:lnTo>
                <a:lnTo>
                  <a:pt x="43830" y="61100"/>
                </a:lnTo>
                <a:lnTo>
                  <a:pt x="43820" y="61100"/>
                </a:lnTo>
                <a:lnTo>
                  <a:pt x="43820" y="61090"/>
                </a:lnTo>
                <a:lnTo>
                  <a:pt x="43810" y="61080"/>
                </a:lnTo>
                <a:lnTo>
                  <a:pt x="43800" y="61060"/>
                </a:lnTo>
                <a:lnTo>
                  <a:pt x="43790" y="61050"/>
                </a:lnTo>
                <a:lnTo>
                  <a:pt x="43790" y="61040"/>
                </a:lnTo>
                <a:lnTo>
                  <a:pt x="43780" y="61020"/>
                </a:lnTo>
                <a:lnTo>
                  <a:pt x="43770" y="60990"/>
                </a:lnTo>
                <a:lnTo>
                  <a:pt x="43770" y="60970"/>
                </a:lnTo>
                <a:lnTo>
                  <a:pt x="43770" y="60960"/>
                </a:lnTo>
                <a:lnTo>
                  <a:pt x="43770" y="60950"/>
                </a:lnTo>
                <a:lnTo>
                  <a:pt x="43780" y="60940"/>
                </a:lnTo>
                <a:lnTo>
                  <a:pt x="43790" y="60930"/>
                </a:lnTo>
                <a:lnTo>
                  <a:pt x="43800" y="60920"/>
                </a:lnTo>
                <a:lnTo>
                  <a:pt x="43810" y="60900"/>
                </a:lnTo>
                <a:lnTo>
                  <a:pt x="43810" y="60890"/>
                </a:lnTo>
                <a:lnTo>
                  <a:pt x="43810" y="60880"/>
                </a:lnTo>
                <a:lnTo>
                  <a:pt x="43810" y="60870"/>
                </a:lnTo>
                <a:lnTo>
                  <a:pt x="43780" y="60880"/>
                </a:lnTo>
                <a:lnTo>
                  <a:pt x="43750" y="60870"/>
                </a:lnTo>
                <a:lnTo>
                  <a:pt x="43730" y="60870"/>
                </a:lnTo>
                <a:lnTo>
                  <a:pt x="43710" y="60870"/>
                </a:lnTo>
                <a:lnTo>
                  <a:pt x="43680" y="60860"/>
                </a:lnTo>
                <a:lnTo>
                  <a:pt x="43660" y="60850"/>
                </a:lnTo>
                <a:lnTo>
                  <a:pt x="43630" y="60830"/>
                </a:lnTo>
                <a:lnTo>
                  <a:pt x="43620" y="60820"/>
                </a:lnTo>
                <a:lnTo>
                  <a:pt x="43600" y="60790"/>
                </a:lnTo>
                <a:lnTo>
                  <a:pt x="43590" y="60780"/>
                </a:lnTo>
                <a:lnTo>
                  <a:pt x="43590" y="60770"/>
                </a:lnTo>
                <a:lnTo>
                  <a:pt x="43580" y="60750"/>
                </a:lnTo>
                <a:lnTo>
                  <a:pt x="43560" y="60720"/>
                </a:lnTo>
                <a:lnTo>
                  <a:pt x="43560" y="60710"/>
                </a:lnTo>
                <a:lnTo>
                  <a:pt x="43560" y="60700"/>
                </a:lnTo>
                <a:lnTo>
                  <a:pt x="43550" y="60690"/>
                </a:lnTo>
                <a:lnTo>
                  <a:pt x="43550" y="60650"/>
                </a:lnTo>
                <a:lnTo>
                  <a:pt x="43560" y="60640"/>
                </a:lnTo>
                <a:lnTo>
                  <a:pt x="43570" y="60620"/>
                </a:lnTo>
                <a:lnTo>
                  <a:pt x="43600" y="60590"/>
                </a:lnTo>
                <a:lnTo>
                  <a:pt x="43640" y="60560"/>
                </a:lnTo>
                <a:lnTo>
                  <a:pt x="43650" y="60550"/>
                </a:lnTo>
                <a:lnTo>
                  <a:pt x="43670" y="60530"/>
                </a:lnTo>
                <a:lnTo>
                  <a:pt x="43680" y="60520"/>
                </a:lnTo>
                <a:lnTo>
                  <a:pt x="43700" y="60500"/>
                </a:lnTo>
                <a:lnTo>
                  <a:pt x="43720" y="60490"/>
                </a:lnTo>
                <a:lnTo>
                  <a:pt x="43720" y="60480"/>
                </a:lnTo>
                <a:lnTo>
                  <a:pt x="43730" y="60470"/>
                </a:lnTo>
                <a:lnTo>
                  <a:pt x="43750" y="60450"/>
                </a:lnTo>
                <a:lnTo>
                  <a:pt x="43750" y="60440"/>
                </a:lnTo>
                <a:lnTo>
                  <a:pt x="43760" y="60430"/>
                </a:lnTo>
                <a:lnTo>
                  <a:pt x="43780" y="60420"/>
                </a:lnTo>
                <a:lnTo>
                  <a:pt x="43780" y="60410"/>
                </a:lnTo>
                <a:lnTo>
                  <a:pt x="43790" y="60410"/>
                </a:lnTo>
                <a:lnTo>
                  <a:pt x="43790" y="60400"/>
                </a:lnTo>
                <a:lnTo>
                  <a:pt x="43790" y="60390"/>
                </a:lnTo>
                <a:lnTo>
                  <a:pt x="43800" y="60380"/>
                </a:lnTo>
                <a:lnTo>
                  <a:pt x="43800" y="60370"/>
                </a:lnTo>
                <a:lnTo>
                  <a:pt x="43810" y="60370"/>
                </a:lnTo>
                <a:lnTo>
                  <a:pt x="43820" y="60360"/>
                </a:lnTo>
                <a:lnTo>
                  <a:pt x="43830" y="60360"/>
                </a:lnTo>
                <a:lnTo>
                  <a:pt x="43830" y="60350"/>
                </a:lnTo>
                <a:lnTo>
                  <a:pt x="43840" y="60350"/>
                </a:lnTo>
                <a:lnTo>
                  <a:pt x="43850" y="60340"/>
                </a:lnTo>
                <a:lnTo>
                  <a:pt x="43850" y="60330"/>
                </a:lnTo>
                <a:lnTo>
                  <a:pt x="43860" y="60330"/>
                </a:lnTo>
                <a:lnTo>
                  <a:pt x="43860" y="60320"/>
                </a:lnTo>
                <a:lnTo>
                  <a:pt x="43870" y="60320"/>
                </a:lnTo>
                <a:lnTo>
                  <a:pt x="43880" y="60320"/>
                </a:lnTo>
                <a:lnTo>
                  <a:pt x="43880" y="60310"/>
                </a:lnTo>
                <a:lnTo>
                  <a:pt x="43890" y="60310"/>
                </a:lnTo>
                <a:lnTo>
                  <a:pt x="43900" y="60300"/>
                </a:lnTo>
                <a:lnTo>
                  <a:pt x="43900" y="60290"/>
                </a:lnTo>
                <a:lnTo>
                  <a:pt x="43910" y="60280"/>
                </a:lnTo>
                <a:lnTo>
                  <a:pt x="43920" y="60280"/>
                </a:lnTo>
                <a:lnTo>
                  <a:pt x="43920" y="60270"/>
                </a:lnTo>
                <a:lnTo>
                  <a:pt x="43930" y="60270"/>
                </a:lnTo>
                <a:lnTo>
                  <a:pt x="43940" y="60250"/>
                </a:lnTo>
                <a:lnTo>
                  <a:pt x="43940" y="60240"/>
                </a:lnTo>
                <a:lnTo>
                  <a:pt x="43930" y="60220"/>
                </a:lnTo>
                <a:lnTo>
                  <a:pt x="43920" y="60210"/>
                </a:lnTo>
                <a:lnTo>
                  <a:pt x="43920" y="60200"/>
                </a:lnTo>
                <a:lnTo>
                  <a:pt x="43930" y="60190"/>
                </a:lnTo>
                <a:lnTo>
                  <a:pt x="43930" y="60180"/>
                </a:lnTo>
                <a:lnTo>
                  <a:pt x="43940" y="60180"/>
                </a:lnTo>
                <a:lnTo>
                  <a:pt x="43930" y="60170"/>
                </a:lnTo>
                <a:lnTo>
                  <a:pt x="43910" y="60150"/>
                </a:lnTo>
                <a:lnTo>
                  <a:pt x="43900" y="60140"/>
                </a:lnTo>
                <a:lnTo>
                  <a:pt x="43870" y="60120"/>
                </a:lnTo>
                <a:lnTo>
                  <a:pt x="43860" y="60110"/>
                </a:lnTo>
                <a:lnTo>
                  <a:pt x="43830" y="60100"/>
                </a:lnTo>
                <a:lnTo>
                  <a:pt x="43810" y="60080"/>
                </a:lnTo>
                <a:lnTo>
                  <a:pt x="43800" y="60070"/>
                </a:lnTo>
                <a:lnTo>
                  <a:pt x="43790" y="60070"/>
                </a:lnTo>
                <a:lnTo>
                  <a:pt x="43770" y="60060"/>
                </a:lnTo>
                <a:lnTo>
                  <a:pt x="43740" y="60060"/>
                </a:lnTo>
                <a:lnTo>
                  <a:pt x="43710" y="60050"/>
                </a:lnTo>
                <a:lnTo>
                  <a:pt x="43690" y="60050"/>
                </a:lnTo>
                <a:lnTo>
                  <a:pt x="43680" y="60050"/>
                </a:lnTo>
                <a:lnTo>
                  <a:pt x="43670" y="60050"/>
                </a:lnTo>
                <a:lnTo>
                  <a:pt x="43640" y="60050"/>
                </a:lnTo>
                <a:lnTo>
                  <a:pt x="43620" y="60050"/>
                </a:lnTo>
                <a:lnTo>
                  <a:pt x="43600" y="60050"/>
                </a:lnTo>
                <a:lnTo>
                  <a:pt x="43590" y="60050"/>
                </a:lnTo>
                <a:lnTo>
                  <a:pt x="43580" y="60060"/>
                </a:lnTo>
                <a:lnTo>
                  <a:pt x="43560" y="60060"/>
                </a:lnTo>
                <a:lnTo>
                  <a:pt x="43550" y="60070"/>
                </a:lnTo>
                <a:lnTo>
                  <a:pt x="43530" y="60090"/>
                </a:lnTo>
                <a:lnTo>
                  <a:pt x="43520" y="60090"/>
                </a:lnTo>
                <a:lnTo>
                  <a:pt x="43510" y="60090"/>
                </a:lnTo>
                <a:lnTo>
                  <a:pt x="43500" y="60100"/>
                </a:lnTo>
                <a:lnTo>
                  <a:pt x="43470" y="60090"/>
                </a:lnTo>
                <a:lnTo>
                  <a:pt x="43460" y="60090"/>
                </a:lnTo>
                <a:lnTo>
                  <a:pt x="43450" y="60090"/>
                </a:lnTo>
                <a:lnTo>
                  <a:pt x="43440" y="60080"/>
                </a:lnTo>
                <a:lnTo>
                  <a:pt x="43430" y="60070"/>
                </a:lnTo>
                <a:lnTo>
                  <a:pt x="43420" y="60060"/>
                </a:lnTo>
                <a:lnTo>
                  <a:pt x="43410" y="60060"/>
                </a:lnTo>
                <a:lnTo>
                  <a:pt x="43400" y="60050"/>
                </a:lnTo>
                <a:lnTo>
                  <a:pt x="43400" y="60040"/>
                </a:lnTo>
                <a:lnTo>
                  <a:pt x="43380" y="60020"/>
                </a:lnTo>
                <a:lnTo>
                  <a:pt x="43360" y="60010"/>
                </a:lnTo>
                <a:lnTo>
                  <a:pt x="43350" y="60010"/>
                </a:lnTo>
                <a:lnTo>
                  <a:pt x="43340" y="60000"/>
                </a:lnTo>
                <a:lnTo>
                  <a:pt x="43330" y="60000"/>
                </a:lnTo>
                <a:lnTo>
                  <a:pt x="43320" y="59990"/>
                </a:lnTo>
                <a:lnTo>
                  <a:pt x="43310" y="59990"/>
                </a:lnTo>
                <a:lnTo>
                  <a:pt x="43300" y="59980"/>
                </a:lnTo>
                <a:lnTo>
                  <a:pt x="43290" y="59980"/>
                </a:lnTo>
                <a:lnTo>
                  <a:pt x="43280" y="59970"/>
                </a:lnTo>
                <a:lnTo>
                  <a:pt x="43280" y="59960"/>
                </a:lnTo>
                <a:lnTo>
                  <a:pt x="43280" y="59950"/>
                </a:lnTo>
                <a:lnTo>
                  <a:pt x="43270" y="59950"/>
                </a:lnTo>
                <a:lnTo>
                  <a:pt x="43260" y="59950"/>
                </a:lnTo>
                <a:lnTo>
                  <a:pt x="43250" y="59950"/>
                </a:lnTo>
                <a:lnTo>
                  <a:pt x="43240" y="59950"/>
                </a:lnTo>
                <a:lnTo>
                  <a:pt x="43230" y="59940"/>
                </a:lnTo>
                <a:lnTo>
                  <a:pt x="43220" y="59940"/>
                </a:lnTo>
                <a:lnTo>
                  <a:pt x="43210" y="59950"/>
                </a:lnTo>
                <a:lnTo>
                  <a:pt x="43200" y="59950"/>
                </a:lnTo>
                <a:lnTo>
                  <a:pt x="43200" y="59960"/>
                </a:lnTo>
                <a:lnTo>
                  <a:pt x="43190" y="59970"/>
                </a:lnTo>
                <a:lnTo>
                  <a:pt x="43180" y="59970"/>
                </a:lnTo>
                <a:lnTo>
                  <a:pt x="43170" y="59970"/>
                </a:lnTo>
                <a:lnTo>
                  <a:pt x="43160" y="59960"/>
                </a:lnTo>
                <a:lnTo>
                  <a:pt x="43150" y="59950"/>
                </a:lnTo>
                <a:lnTo>
                  <a:pt x="43140" y="59950"/>
                </a:lnTo>
                <a:lnTo>
                  <a:pt x="43130" y="59940"/>
                </a:lnTo>
                <a:lnTo>
                  <a:pt x="43120" y="59930"/>
                </a:lnTo>
                <a:lnTo>
                  <a:pt x="43110" y="59920"/>
                </a:lnTo>
                <a:lnTo>
                  <a:pt x="43110" y="59900"/>
                </a:lnTo>
                <a:lnTo>
                  <a:pt x="43100" y="59890"/>
                </a:lnTo>
                <a:lnTo>
                  <a:pt x="43100" y="59870"/>
                </a:lnTo>
                <a:lnTo>
                  <a:pt x="43090" y="59860"/>
                </a:lnTo>
                <a:lnTo>
                  <a:pt x="43090" y="59850"/>
                </a:lnTo>
                <a:lnTo>
                  <a:pt x="43080" y="59830"/>
                </a:lnTo>
                <a:lnTo>
                  <a:pt x="43070" y="59820"/>
                </a:lnTo>
                <a:lnTo>
                  <a:pt x="43070" y="59800"/>
                </a:lnTo>
                <a:lnTo>
                  <a:pt x="43050" y="59790"/>
                </a:lnTo>
                <a:lnTo>
                  <a:pt x="43040" y="59780"/>
                </a:lnTo>
                <a:lnTo>
                  <a:pt x="43030" y="59770"/>
                </a:lnTo>
                <a:lnTo>
                  <a:pt x="43020" y="59760"/>
                </a:lnTo>
                <a:lnTo>
                  <a:pt x="43010" y="59750"/>
                </a:lnTo>
                <a:lnTo>
                  <a:pt x="42990" y="59750"/>
                </a:lnTo>
                <a:lnTo>
                  <a:pt x="42970" y="59750"/>
                </a:lnTo>
                <a:lnTo>
                  <a:pt x="42950" y="59740"/>
                </a:lnTo>
                <a:lnTo>
                  <a:pt x="42940" y="59740"/>
                </a:lnTo>
                <a:lnTo>
                  <a:pt x="42920" y="59740"/>
                </a:lnTo>
                <a:lnTo>
                  <a:pt x="42910" y="59730"/>
                </a:lnTo>
                <a:lnTo>
                  <a:pt x="42900" y="59730"/>
                </a:lnTo>
                <a:lnTo>
                  <a:pt x="42880" y="59720"/>
                </a:lnTo>
                <a:lnTo>
                  <a:pt x="42870" y="59720"/>
                </a:lnTo>
                <a:lnTo>
                  <a:pt x="42850" y="59710"/>
                </a:lnTo>
                <a:lnTo>
                  <a:pt x="42840" y="59700"/>
                </a:lnTo>
                <a:lnTo>
                  <a:pt x="42820" y="59690"/>
                </a:lnTo>
                <a:lnTo>
                  <a:pt x="42790" y="59680"/>
                </a:lnTo>
                <a:lnTo>
                  <a:pt x="42780" y="59670"/>
                </a:lnTo>
                <a:lnTo>
                  <a:pt x="42770" y="59660"/>
                </a:lnTo>
                <a:lnTo>
                  <a:pt x="42740" y="59650"/>
                </a:lnTo>
                <a:lnTo>
                  <a:pt x="42720" y="59650"/>
                </a:lnTo>
                <a:lnTo>
                  <a:pt x="42700" y="59650"/>
                </a:lnTo>
                <a:lnTo>
                  <a:pt x="42670" y="59650"/>
                </a:lnTo>
                <a:lnTo>
                  <a:pt x="42660" y="59650"/>
                </a:lnTo>
                <a:lnTo>
                  <a:pt x="42640" y="59650"/>
                </a:lnTo>
                <a:lnTo>
                  <a:pt x="42630" y="59650"/>
                </a:lnTo>
                <a:lnTo>
                  <a:pt x="42610" y="59650"/>
                </a:lnTo>
                <a:lnTo>
                  <a:pt x="42590" y="59650"/>
                </a:lnTo>
                <a:lnTo>
                  <a:pt x="42580" y="59640"/>
                </a:lnTo>
                <a:lnTo>
                  <a:pt x="42560" y="59650"/>
                </a:lnTo>
                <a:lnTo>
                  <a:pt x="42550" y="59650"/>
                </a:lnTo>
                <a:lnTo>
                  <a:pt x="42530" y="59650"/>
                </a:lnTo>
                <a:lnTo>
                  <a:pt x="42510" y="59640"/>
                </a:lnTo>
                <a:lnTo>
                  <a:pt x="42500" y="59650"/>
                </a:lnTo>
                <a:lnTo>
                  <a:pt x="42500" y="59640"/>
                </a:lnTo>
                <a:lnTo>
                  <a:pt x="42500" y="59630"/>
                </a:lnTo>
                <a:lnTo>
                  <a:pt x="42470" y="59620"/>
                </a:lnTo>
                <a:lnTo>
                  <a:pt x="42460" y="59610"/>
                </a:lnTo>
                <a:lnTo>
                  <a:pt x="42420" y="59590"/>
                </a:lnTo>
                <a:lnTo>
                  <a:pt x="42370" y="59590"/>
                </a:lnTo>
                <a:lnTo>
                  <a:pt x="42360" y="59590"/>
                </a:lnTo>
                <a:lnTo>
                  <a:pt x="42330" y="59580"/>
                </a:lnTo>
                <a:lnTo>
                  <a:pt x="42290" y="59570"/>
                </a:lnTo>
                <a:lnTo>
                  <a:pt x="42250" y="59550"/>
                </a:lnTo>
                <a:lnTo>
                  <a:pt x="42230" y="59550"/>
                </a:lnTo>
                <a:lnTo>
                  <a:pt x="42220" y="59540"/>
                </a:lnTo>
                <a:lnTo>
                  <a:pt x="42190" y="59540"/>
                </a:lnTo>
                <a:lnTo>
                  <a:pt x="42170" y="59540"/>
                </a:lnTo>
                <a:lnTo>
                  <a:pt x="42150" y="59540"/>
                </a:lnTo>
                <a:lnTo>
                  <a:pt x="42140" y="59540"/>
                </a:lnTo>
                <a:lnTo>
                  <a:pt x="42100" y="59540"/>
                </a:lnTo>
                <a:lnTo>
                  <a:pt x="42090" y="59540"/>
                </a:lnTo>
                <a:lnTo>
                  <a:pt x="42050" y="59550"/>
                </a:lnTo>
                <a:lnTo>
                  <a:pt x="42010" y="59570"/>
                </a:lnTo>
                <a:lnTo>
                  <a:pt x="41970" y="59590"/>
                </a:lnTo>
                <a:lnTo>
                  <a:pt x="41960" y="59590"/>
                </a:lnTo>
                <a:lnTo>
                  <a:pt x="41940" y="59590"/>
                </a:lnTo>
                <a:lnTo>
                  <a:pt x="41930" y="59590"/>
                </a:lnTo>
                <a:lnTo>
                  <a:pt x="41920" y="59590"/>
                </a:lnTo>
                <a:lnTo>
                  <a:pt x="41920" y="59570"/>
                </a:lnTo>
                <a:lnTo>
                  <a:pt x="41920" y="59560"/>
                </a:lnTo>
                <a:lnTo>
                  <a:pt x="41920" y="59540"/>
                </a:lnTo>
                <a:lnTo>
                  <a:pt x="41910" y="59510"/>
                </a:lnTo>
                <a:lnTo>
                  <a:pt x="41900" y="59490"/>
                </a:lnTo>
                <a:lnTo>
                  <a:pt x="41890" y="59470"/>
                </a:lnTo>
                <a:lnTo>
                  <a:pt x="41880" y="59440"/>
                </a:lnTo>
                <a:lnTo>
                  <a:pt x="41850" y="59400"/>
                </a:lnTo>
                <a:lnTo>
                  <a:pt x="41850" y="59390"/>
                </a:lnTo>
                <a:lnTo>
                  <a:pt x="41830" y="59370"/>
                </a:lnTo>
                <a:lnTo>
                  <a:pt x="41820" y="59360"/>
                </a:lnTo>
                <a:lnTo>
                  <a:pt x="41810" y="59340"/>
                </a:lnTo>
                <a:lnTo>
                  <a:pt x="41790" y="59330"/>
                </a:lnTo>
                <a:lnTo>
                  <a:pt x="41780" y="59320"/>
                </a:lnTo>
                <a:lnTo>
                  <a:pt x="41770" y="59320"/>
                </a:lnTo>
                <a:lnTo>
                  <a:pt x="41770" y="59310"/>
                </a:lnTo>
                <a:lnTo>
                  <a:pt x="41750" y="59300"/>
                </a:lnTo>
                <a:lnTo>
                  <a:pt x="41750" y="59290"/>
                </a:lnTo>
                <a:lnTo>
                  <a:pt x="41740" y="59280"/>
                </a:lnTo>
                <a:lnTo>
                  <a:pt x="41730" y="59270"/>
                </a:lnTo>
                <a:lnTo>
                  <a:pt x="41730" y="59260"/>
                </a:lnTo>
                <a:lnTo>
                  <a:pt x="41720" y="59250"/>
                </a:lnTo>
                <a:lnTo>
                  <a:pt x="41710" y="59250"/>
                </a:lnTo>
                <a:lnTo>
                  <a:pt x="41700" y="59250"/>
                </a:lnTo>
                <a:lnTo>
                  <a:pt x="41690" y="59250"/>
                </a:lnTo>
                <a:lnTo>
                  <a:pt x="41680" y="59240"/>
                </a:lnTo>
                <a:lnTo>
                  <a:pt x="41660" y="59230"/>
                </a:lnTo>
                <a:lnTo>
                  <a:pt x="41640" y="59210"/>
                </a:lnTo>
                <a:lnTo>
                  <a:pt x="41620" y="59200"/>
                </a:lnTo>
                <a:lnTo>
                  <a:pt x="41610" y="59200"/>
                </a:lnTo>
                <a:lnTo>
                  <a:pt x="41600" y="59200"/>
                </a:lnTo>
                <a:lnTo>
                  <a:pt x="41590" y="59190"/>
                </a:lnTo>
                <a:lnTo>
                  <a:pt x="41580" y="59190"/>
                </a:lnTo>
                <a:lnTo>
                  <a:pt x="41560" y="59190"/>
                </a:lnTo>
                <a:lnTo>
                  <a:pt x="41540" y="59190"/>
                </a:lnTo>
                <a:lnTo>
                  <a:pt x="41530" y="59190"/>
                </a:lnTo>
                <a:lnTo>
                  <a:pt x="41510" y="59190"/>
                </a:lnTo>
                <a:lnTo>
                  <a:pt x="41500" y="59200"/>
                </a:lnTo>
                <a:lnTo>
                  <a:pt x="41480" y="59200"/>
                </a:lnTo>
                <a:lnTo>
                  <a:pt x="41470" y="59200"/>
                </a:lnTo>
                <a:lnTo>
                  <a:pt x="41450" y="59210"/>
                </a:lnTo>
                <a:lnTo>
                  <a:pt x="41440" y="59210"/>
                </a:lnTo>
                <a:lnTo>
                  <a:pt x="41430" y="59200"/>
                </a:lnTo>
                <a:lnTo>
                  <a:pt x="41420" y="59200"/>
                </a:lnTo>
                <a:lnTo>
                  <a:pt x="41410" y="59200"/>
                </a:lnTo>
                <a:lnTo>
                  <a:pt x="41400" y="59200"/>
                </a:lnTo>
                <a:lnTo>
                  <a:pt x="41390" y="59190"/>
                </a:lnTo>
                <a:lnTo>
                  <a:pt x="41380" y="59180"/>
                </a:lnTo>
                <a:lnTo>
                  <a:pt x="41360" y="59170"/>
                </a:lnTo>
                <a:lnTo>
                  <a:pt x="41350" y="59170"/>
                </a:lnTo>
                <a:lnTo>
                  <a:pt x="41330" y="59170"/>
                </a:lnTo>
                <a:lnTo>
                  <a:pt x="41320" y="59170"/>
                </a:lnTo>
                <a:lnTo>
                  <a:pt x="41310" y="59180"/>
                </a:lnTo>
                <a:lnTo>
                  <a:pt x="41300" y="59170"/>
                </a:lnTo>
                <a:lnTo>
                  <a:pt x="41280" y="59180"/>
                </a:lnTo>
                <a:lnTo>
                  <a:pt x="41250" y="59190"/>
                </a:lnTo>
                <a:lnTo>
                  <a:pt x="41240" y="59190"/>
                </a:lnTo>
                <a:lnTo>
                  <a:pt x="41230" y="59190"/>
                </a:lnTo>
                <a:lnTo>
                  <a:pt x="41220" y="59200"/>
                </a:lnTo>
                <a:lnTo>
                  <a:pt x="41200" y="59200"/>
                </a:lnTo>
                <a:lnTo>
                  <a:pt x="41190" y="59210"/>
                </a:lnTo>
                <a:lnTo>
                  <a:pt x="41170" y="59210"/>
                </a:lnTo>
                <a:lnTo>
                  <a:pt x="41160" y="59210"/>
                </a:lnTo>
                <a:lnTo>
                  <a:pt x="41140" y="59220"/>
                </a:lnTo>
                <a:lnTo>
                  <a:pt x="41130" y="59220"/>
                </a:lnTo>
                <a:lnTo>
                  <a:pt x="41120" y="59230"/>
                </a:lnTo>
                <a:lnTo>
                  <a:pt x="41100" y="59240"/>
                </a:lnTo>
                <a:lnTo>
                  <a:pt x="41090" y="59250"/>
                </a:lnTo>
                <a:lnTo>
                  <a:pt x="41080" y="59260"/>
                </a:lnTo>
                <a:lnTo>
                  <a:pt x="41060" y="59260"/>
                </a:lnTo>
                <a:lnTo>
                  <a:pt x="41040" y="59260"/>
                </a:lnTo>
                <a:lnTo>
                  <a:pt x="41030" y="59270"/>
                </a:lnTo>
                <a:lnTo>
                  <a:pt x="41010" y="59270"/>
                </a:lnTo>
                <a:lnTo>
                  <a:pt x="40990" y="59270"/>
                </a:lnTo>
                <a:lnTo>
                  <a:pt x="40980" y="59270"/>
                </a:lnTo>
                <a:lnTo>
                  <a:pt x="40960" y="59270"/>
                </a:lnTo>
                <a:lnTo>
                  <a:pt x="40940" y="59270"/>
                </a:lnTo>
                <a:lnTo>
                  <a:pt x="40930" y="59260"/>
                </a:lnTo>
                <a:lnTo>
                  <a:pt x="40910" y="59270"/>
                </a:lnTo>
                <a:lnTo>
                  <a:pt x="40900" y="59260"/>
                </a:lnTo>
                <a:lnTo>
                  <a:pt x="40890" y="59250"/>
                </a:lnTo>
                <a:lnTo>
                  <a:pt x="40880" y="59260"/>
                </a:lnTo>
                <a:lnTo>
                  <a:pt x="40870" y="59270"/>
                </a:lnTo>
                <a:lnTo>
                  <a:pt x="40860" y="59270"/>
                </a:lnTo>
                <a:lnTo>
                  <a:pt x="40850" y="59280"/>
                </a:lnTo>
                <a:lnTo>
                  <a:pt x="40840" y="59280"/>
                </a:lnTo>
                <a:lnTo>
                  <a:pt x="40820" y="59290"/>
                </a:lnTo>
                <a:lnTo>
                  <a:pt x="40810" y="59290"/>
                </a:lnTo>
                <a:lnTo>
                  <a:pt x="40800" y="59290"/>
                </a:lnTo>
                <a:lnTo>
                  <a:pt x="40790" y="59300"/>
                </a:lnTo>
                <a:lnTo>
                  <a:pt x="40770" y="59300"/>
                </a:lnTo>
                <a:lnTo>
                  <a:pt x="40760" y="59300"/>
                </a:lnTo>
                <a:lnTo>
                  <a:pt x="40740" y="59300"/>
                </a:lnTo>
                <a:lnTo>
                  <a:pt x="40720" y="59300"/>
                </a:lnTo>
                <a:lnTo>
                  <a:pt x="40710" y="59310"/>
                </a:lnTo>
                <a:lnTo>
                  <a:pt x="40700" y="59310"/>
                </a:lnTo>
                <a:lnTo>
                  <a:pt x="40680" y="59320"/>
                </a:lnTo>
                <a:lnTo>
                  <a:pt x="40660" y="59320"/>
                </a:lnTo>
                <a:lnTo>
                  <a:pt x="40630" y="59330"/>
                </a:lnTo>
                <a:lnTo>
                  <a:pt x="40620" y="59330"/>
                </a:lnTo>
                <a:lnTo>
                  <a:pt x="40600" y="59330"/>
                </a:lnTo>
                <a:lnTo>
                  <a:pt x="40580" y="59320"/>
                </a:lnTo>
                <a:lnTo>
                  <a:pt x="40570" y="59320"/>
                </a:lnTo>
                <a:lnTo>
                  <a:pt x="40550" y="59320"/>
                </a:lnTo>
                <a:lnTo>
                  <a:pt x="40540" y="59320"/>
                </a:lnTo>
                <a:lnTo>
                  <a:pt x="40520" y="59310"/>
                </a:lnTo>
                <a:lnTo>
                  <a:pt x="40520" y="59300"/>
                </a:lnTo>
                <a:lnTo>
                  <a:pt x="40510" y="59280"/>
                </a:lnTo>
                <a:lnTo>
                  <a:pt x="40520" y="59270"/>
                </a:lnTo>
                <a:lnTo>
                  <a:pt x="40520" y="59250"/>
                </a:lnTo>
                <a:lnTo>
                  <a:pt x="40520" y="59230"/>
                </a:lnTo>
                <a:lnTo>
                  <a:pt x="40520" y="59220"/>
                </a:lnTo>
                <a:lnTo>
                  <a:pt x="40520" y="59200"/>
                </a:lnTo>
                <a:lnTo>
                  <a:pt x="40510" y="59180"/>
                </a:lnTo>
                <a:lnTo>
                  <a:pt x="40500" y="59170"/>
                </a:lnTo>
                <a:lnTo>
                  <a:pt x="40470" y="59160"/>
                </a:lnTo>
                <a:lnTo>
                  <a:pt x="40460" y="59150"/>
                </a:lnTo>
                <a:lnTo>
                  <a:pt x="40450" y="59140"/>
                </a:lnTo>
                <a:lnTo>
                  <a:pt x="40430" y="59130"/>
                </a:lnTo>
                <a:lnTo>
                  <a:pt x="40410" y="59120"/>
                </a:lnTo>
                <a:lnTo>
                  <a:pt x="40390" y="59110"/>
                </a:lnTo>
                <a:lnTo>
                  <a:pt x="40380" y="59100"/>
                </a:lnTo>
                <a:lnTo>
                  <a:pt x="40380" y="59090"/>
                </a:lnTo>
                <a:lnTo>
                  <a:pt x="40370" y="59090"/>
                </a:lnTo>
                <a:lnTo>
                  <a:pt x="40350" y="59080"/>
                </a:lnTo>
                <a:lnTo>
                  <a:pt x="40340" y="59090"/>
                </a:lnTo>
                <a:lnTo>
                  <a:pt x="40320" y="59090"/>
                </a:lnTo>
                <a:lnTo>
                  <a:pt x="40310" y="59080"/>
                </a:lnTo>
                <a:lnTo>
                  <a:pt x="40300" y="59080"/>
                </a:lnTo>
                <a:lnTo>
                  <a:pt x="40290" y="59090"/>
                </a:lnTo>
                <a:lnTo>
                  <a:pt x="40280" y="59100"/>
                </a:lnTo>
                <a:lnTo>
                  <a:pt x="40270" y="59100"/>
                </a:lnTo>
                <a:lnTo>
                  <a:pt x="40260" y="59090"/>
                </a:lnTo>
                <a:lnTo>
                  <a:pt x="40250" y="59070"/>
                </a:lnTo>
                <a:lnTo>
                  <a:pt x="40250" y="59060"/>
                </a:lnTo>
                <a:lnTo>
                  <a:pt x="40240" y="59050"/>
                </a:lnTo>
                <a:lnTo>
                  <a:pt x="40230" y="59030"/>
                </a:lnTo>
                <a:lnTo>
                  <a:pt x="40220" y="59020"/>
                </a:lnTo>
                <a:lnTo>
                  <a:pt x="40210" y="59010"/>
                </a:lnTo>
                <a:lnTo>
                  <a:pt x="40200" y="59000"/>
                </a:lnTo>
                <a:lnTo>
                  <a:pt x="40180" y="59000"/>
                </a:lnTo>
                <a:lnTo>
                  <a:pt x="40150" y="59000"/>
                </a:lnTo>
                <a:lnTo>
                  <a:pt x="40130" y="59000"/>
                </a:lnTo>
                <a:lnTo>
                  <a:pt x="40120" y="58990"/>
                </a:lnTo>
                <a:lnTo>
                  <a:pt x="40100" y="58990"/>
                </a:lnTo>
                <a:lnTo>
                  <a:pt x="40070" y="58970"/>
                </a:lnTo>
                <a:lnTo>
                  <a:pt x="40060" y="58960"/>
                </a:lnTo>
                <a:lnTo>
                  <a:pt x="40060" y="58940"/>
                </a:lnTo>
                <a:lnTo>
                  <a:pt x="40050" y="58930"/>
                </a:lnTo>
                <a:lnTo>
                  <a:pt x="40040" y="58920"/>
                </a:lnTo>
                <a:lnTo>
                  <a:pt x="40020" y="58920"/>
                </a:lnTo>
                <a:lnTo>
                  <a:pt x="40010" y="58920"/>
                </a:lnTo>
                <a:lnTo>
                  <a:pt x="40000" y="58900"/>
                </a:lnTo>
                <a:lnTo>
                  <a:pt x="39980" y="58890"/>
                </a:lnTo>
                <a:lnTo>
                  <a:pt x="39970" y="58900"/>
                </a:lnTo>
                <a:lnTo>
                  <a:pt x="39960" y="58910"/>
                </a:lnTo>
                <a:lnTo>
                  <a:pt x="39950" y="58920"/>
                </a:lnTo>
                <a:lnTo>
                  <a:pt x="39930" y="58930"/>
                </a:lnTo>
                <a:lnTo>
                  <a:pt x="39900" y="58950"/>
                </a:lnTo>
                <a:lnTo>
                  <a:pt x="39880" y="58960"/>
                </a:lnTo>
                <a:lnTo>
                  <a:pt x="39850" y="58970"/>
                </a:lnTo>
                <a:lnTo>
                  <a:pt x="39830" y="58980"/>
                </a:lnTo>
                <a:lnTo>
                  <a:pt x="39820" y="58980"/>
                </a:lnTo>
                <a:lnTo>
                  <a:pt x="39850" y="58950"/>
                </a:lnTo>
                <a:lnTo>
                  <a:pt x="39860" y="58930"/>
                </a:lnTo>
                <a:lnTo>
                  <a:pt x="39870" y="58910"/>
                </a:lnTo>
                <a:lnTo>
                  <a:pt x="39890" y="58880"/>
                </a:lnTo>
                <a:lnTo>
                  <a:pt x="39900" y="58860"/>
                </a:lnTo>
                <a:lnTo>
                  <a:pt x="39900" y="58840"/>
                </a:lnTo>
                <a:lnTo>
                  <a:pt x="39900" y="58830"/>
                </a:lnTo>
                <a:lnTo>
                  <a:pt x="39910" y="58810"/>
                </a:lnTo>
                <a:lnTo>
                  <a:pt x="39910" y="58800"/>
                </a:lnTo>
                <a:lnTo>
                  <a:pt x="39910" y="58790"/>
                </a:lnTo>
                <a:lnTo>
                  <a:pt x="39910" y="58780"/>
                </a:lnTo>
                <a:lnTo>
                  <a:pt x="39920" y="58770"/>
                </a:lnTo>
                <a:lnTo>
                  <a:pt x="39930" y="58750"/>
                </a:lnTo>
                <a:lnTo>
                  <a:pt x="39940" y="58730"/>
                </a:lnTo>
                <a:lnTo>
                  <a:pt x="39940" y="58720"/>
                </a:lnTo>
                <a:lnTo>
                  <a:pt x="39950" y="58710"/>
                </a:lnTo>
                <a:lnTo>
                  <a:pt x="39960" y="58700"/>
                </a:lnTo>
                <a:lnTo>
                  <a:pt x="39960" y="58690"/>
                </a:lnTo>
                <a:lnTo>
                  <a:pt x="39970" y="58690"/>
                </a:lnTo>
                <a:lnTo>
                  <a:pt x="39980" y="58680"/>
                </a:lnTo>
                <a:lnTo>
                  <a:pt x="39990" y="58670"/>
                </a:lnTo>
                <a:lnTo>
                  <a:pt x="40000" y="58660"/>
                </a:lnTo>
                <a:lnTo>
                  <a:pt x="40010" y="58650"/>
                </a:lnTo>
                <a:lnTo>
                  <a:pt x="40020" y="58640"/>
                </a:lnTo>
                <a:lnTo>
                  <a:pt x="40020" y="58630"/>
                </a:lnTo>
                <a:lnTo>
                  <a:pt x="40030" y="58630"/>
                </a:lnTo>
                <a:lnTo>
                  <a:pt x="40030" y="58620"/>
                </a:lnTo>
                <a:lnTo>
                  <a:pt x="40040" y="58620"/>
                </a:lnTo>
                <a:lnTo>
                  <a:pt x="40050" y="58610"/>
                </a:lnTo>
                <a:lnTo>
                  <a:pt x="40060" y="58600"/>
                </a:lnTo>
                <a:lnTo>
                  <a:pt x="40070" y="58600"/>
                </a:lnTo>
                <a:lnTo>
                  <a:pt x="40070" y="58590"/>
                </a:lnTo>
                <a:lnTo>
                  <a:pt x="40080" y="58590"/>
                </a:lnTo>
                <a:lnTo>
                  <a:pt x="40090" y="58580"/>
                </a:lnTo>
                <a:lnTo>
                  <a:pt x="40100" y="58570"/>
                </a:lnTo>
                <a:lnTo>
                  <a:pt x="40110" y="58560"/>
                </a:lnTo>
                <a:lnTo>
                  <a:pt x="40120" y="58550"/>
                </a:lnTo>
                <a:lnTo>
                  <a:pt x="40120" y="58540"/>
                </a:lnTo>
                <a:lnTo>
                  <a:pt x="40120" y="58530"/>
                </a:lnTo>
                <a:lnTo>
                  <a:pt x="40140" y="58530"/>
                </a:lnTo>
                <a:lnTo>
                  <a:pt x="40150" y="58520"/>
                </a:lnTo>
                <a:lnTo>
                  <a:pt x="40160" y="58510"/>
                </a:lnTo>
                <a:lnTo>
                  <a:pt x="40170" y="58490"/>
                </a:lnTo>
                <a:lnTo>
                  <a:pt x="40180" y="58470"/>
                </a:lnTo>
                <a:lnTo>
                  <a:pt x="40190" y="58460"/>
                </a:lnTo>
                <a:lnTo>
                  <a:pt x="40190" y="58450"/>
                </a:lnTo>
                <a:lnTo>
                  <a:pt x="40190" y="58430"/>
                </a:lnTo>
                <a:lnTo>
                  <a:pt x="40200" y="58420"/>
                </a:lnTo>
                <a:lnTo>
                  <a:pt x="40200" y="58410"/>
                </a:lnTo>
                <a:lnTo>
                  <a:pt x="40210" y="58340"/>
                </a:lnTo>
                <a:lnTo>
                  <a:pt x="40210" y="58330"/>
                </a:lnTo>
                <a:lnTo>
                  <a:pt x="40220" y="58270"/>
                </a:lnTo>
                <a:lnTo>
                  <a:pt x="40230" y="58200"/>
                </a:lnTo>
                <a:lnTo>
                  <a:pt x="40230" y="58170"/>
                </a:lnTo>
                <a:lnTo>
                  <a:pt x="40230" y="58140"/>
                </a:lnTo>
                <a:lnTo>
                  <a:pt x="40240" y="58110"/>
                </a:lnTo>
                <a:lnTo>
                  <a:pt x="40240" y="58100"/>
                </a:lnTo>
                <a:lnTo>
                  <a:pt x="40240" y="58090"/>
                </a:lnTo>
                <a:lnTo>
                  <a:pt x="40240" y="58080"/>
                </a:lnTo>
                <a:lnTo>
                  <a:pt x="40230" y="58050"/>
                </a:lnTo>
                <a:lnTo>
                  <a:pt x="40220" y="58030"/>
                </a:lnTo>
                <a:lnTo>
                  <a:pt x="40210" y="58010"/>
                </a:lnTo>
                <a:lnTo>
                  <a:pt x="40190" y="57980"/>
                </a:lnTo>
                <a:lnTo>
                  <a:pt x="40180" y="57970"/>
                </a:lnTo>
                <a:lnTo>
                  <a:pt x="40170" y="57960"/>
                </a:lnTo>
                <a:lnTo>
                  <a:pt x="40150" y="57950"/>
                </a:lnTo>
                <a:lnTo>
                  <a:pt x="40150" y="57920"/>
                </a:lnTo>
                <a:lnTo>
                  <a:pt x="40150" y="57900"/>
                </a:lnTo>
                <a:lnTo>
                  <a:pt x="40180" y="57870"/>
                </a:lnTo>
                <a:lnTo>
                  <a:pt x="40190" y="57850"/>
                </a:lnTo>
                <a:lnTo>
                  <a:pt x="40190" y="57840"/>
                </a:lnTo>
                <a:lnTo>
                  <a:pt x="40200" y="57830"/>
                </a:lnTo>
                <a:lnTo>
                  <a:pt x="40210" y="57840"/>
                </a:lnTo>
                <a:lnTo>
                  <a:pt x="40220" y="57860"/>
                </a:lnTo>
                <a:lnTo>
                  <a:pt x="40230" y="57870"/>
                </a:lnTo>
                <a:lnTo>
                  <a:pt x="40240" y="57870"/>
                </a:lnTo>
                <a:lnTo>
                  <a:pt x="40250" y="57870"/>
                </a:lnTo>
                <a:lnTo>
                  <a:pt x="40260" y="57860"/>
                </a:lnTo>
                <a:lnTo>
                  <a:pt x="40280" y="57860"/>
                </a:lnTo>
                <a:lnTo>
                  <a:pt x="40280" y="57870"/>
                </a:lnTo>
                <a:lnTo>
                  <a:pt x="40290" y="57870"/>
                </a:lnTo>
                <a:lnTo>
                  <a:pt x="40300" y="57870"/>
                </a:lnTo>
                <a:lnTo>
                  <a:pt x="40310" y="57880"/>
                </a:lnTo>
                <a:lnTo>
                  <a:pt x="40320" y="57890"/>
                </a:lnTo>
                <a:lnTo>
                  <a:pt x="40350" y="57900"/>
                </a:lnTo>
                <a:lnTo>
                  <a:pt x="40360" y="57910"/>
                </a:lnTo>
                <a:lnTo>
                  <a:pt x="40380" y="57910"/>
                </a:lnTo>
                <a:lnTo>
                  <a:pt x="40390" y="57910"/>
                </a:lnTo>
                <a:lnTo>
                  <a:pt x="40400" y="57910"/>
                </a:lnTo>
                <a:lnTo>
                  <a:pt x="40410" y="57910"/>
                </a:lnTo>
                <a:lnTo>
                  <a:pt x="40420" y="57900"/>
                </a:lnTo>
                <a:lnTo>
                  <a:pt x="40440" y="57910"/>
                </a:lnTo>
                <a:lnTo>
                  <a:pt x="40450" y="57910"/>
                </a:lnTo>
                <a:lnTo>
                  <a:pt x="40460" y="57910"/>
                </a:lnTo>
                <a:lnTo>
                  <a:pt x="40470" y="57910"/>
                </a:lnTo>
                <a:lnTo>
                  <a:pt x="40480" y="57920"/>
                </a:lnTo>
                <a:lnTo>
                  <a:pt x="40490" y="57920"/>
                </a:lnTo>
                <a:lnTo>
                  <a:pt x="40500" y="57920"/>
                </a:lnTo>
                <a:lnTo>
                  <a:pt x="40510" y="57920"/>
                </a:lnTo>
                <a:lnTo>
                  <a:pt x="40520" y="57930"/>
                </a:lnTo>
                <a:lnTo>
                  <a:pt x="40520" y="57940"/>
                </a:lnTo>
                <a:lnTo>
                  <a:pt x="40540" y="57940"/>
                </a:lnTo>
                <a:lnTo>
                  <a:pt x="40670" y="57910"/>
                </a:lnTo>
                <a:lnTo>
                  <a:pt x="40680" y="57910"/>
                </a:lnTo>
                <a:lnTo>
                  <a:pt x="40700" y="57900"/>
                </a:lnTo>
                <a:lnTo>
                  <a:pt x="40720" y="57890"/>
                </a:lnTo>
                <a:lnTo>
                  <a:pt x="40740" y="57880"/>
                </a:lnTo>
                <a:lnTo>
                  <a:pt x="40750" y="57870"/>
                </a:lnTo>
                <a:lnTo>
                  <a:pt x="40770" y="57870"/>
                </a:lnTo>
                <a:lnTo>
                  <a:pt x="40800" y="57860"/>
                </a:lnTo>
                <a:lnTo>
                  <a:pt x="40810" y="57860"/>
                </a:lnTo>
                <a:lnTo>
                  <a:pt x="40840" y="57870"/>
                </a:lnTo>
                <a:lnTo>
                  <a:pt x="40870" y="57880"/>
                </a:lnTo>
                <a:lnTo>
                  <a:pt x="40890" y="57880"/>
                </a:lnTo>
                <a:lnTo>
                  <a:pt x="40910" y="57890"/>
                </a:lnTo>
                <a:lnTo>
                  <a:pt x="40950" y="57880"/>
                </a:lnTo>
                <a:lnTo>
                  <a:pt x="40960" y="57880"/>
                </a:lnTo>
                <a:lnTo>
                  <a:pt x="40990" y="57880"/>
                </a:lnTo>
                <a:lnTo>
                  <a:pt x="41010" y="57870"/>
                </a:lnTo>
                <a:lnTo>
                  <a:pt x="41030" y="57870"/>
                </a:lnTo>
                <a:lnTo>
                  <a:pt x="41050" y="57870"/>
                </a:lnTo>
                <a:lnTo>
                  <a:pt x="41080" y="57870"/>
                </a:lnTo>
                <a:lnTo>
                  <a:pt x="41090" y="57870"/>
                </a:lnTo>
                <a:lnTo>
                  <a:pt x="41100" y="57870"/>
                </a:lnTo>
                <a:lnTo>
                  <a:pt x="41100" y="57880"/>
                </a:lnTo>
                <a:lnTo>
                  <a:pt x="41100" y="57890"/>
                </a:lnTo>
                <a:lnTo>
                  <a:pt x="41110" y="57890"/>
                </a:lnTo>
                <a:lnTo>
                  <a:pt x="41120" y="57900"/>
                </a:lnTo>
                <a:lnTo>
                  <a:pt x="41130" y="57910"/>
                </a:lnTo>
                <a:lnTo>
                  <a:pt x="41130" y="57920"/>
                </a:lnTo>
                <a:lnTo>
                  <a:pt x="41140" y="57920"/>
                </a:lnTo>
                <a:lnTo>
                  <a:pt x="41150" y="57930"/>
                </a:lnTo>
                <a:lnTo>
                  <a:pt x="41160" y="57930"/>
                </a:lnTo>
                <a:lnTo>
                  <a:pt x="41180" y="57940"/>
                </a:lnTo>
                <a:lnTo>
                  <a:pt x="41190" y="57950"/>
                </a:lnTo>
                <a:lnTo>
                  <a:pt x="41210" y="57950"/>
                </a:lnTo>
                <a:lnTo>
                  <a:pt x="41230" y="57960"/>
                </a:lnTo>
                <a:lnTo>
                  <a:pt x="41250" y="57970"/>
                </a:lnTo>
                <a:lnTo>
                  <a:pt x="41260" y="57970"/>
                </a:lnTo>
                <a:lnTo>
                  <a:pt x="41270" y="57970"/>
                </a:lnTo>
                <a:lnTo>
                  <a:pt x="41280" y="57970"/>
                </a:lnTo>
                <a:lnTo>
                  <a:pt x="41280" y="57960"/>
                </a:lnTo>
                <a:lnTo>
                  <a:pt x="41280" y="57950"/>
                </a:lnTo>
                <a:lnTo>
                  <a:pt x="41280" y="57940"/>
                </a:lnTo>
                <a:lnTo>
                  <a:pt x="41290" y="57930"/>
                </a:lnTo>
                <a:lnTo>
                  <a:pt x="41290" y="57920"/>
                </a:lnTo>
                <a:lnTo>
                  <a:pt x="41300" y="57920"/>
                </a:lnTo>
                <a:lnTo>
                  <a:pt x="41300" y="57900"/>
                </a:lnTo>
                <a:lnTo>
                  <a:pt x="41310" y="57900"/>
                </a:lnTo>
                <a:lnTo>
                  <a:pt x="41310" y="57890"/>
                </a:lnTo>
                <a:lnTo>
                  <a:pt x="41310" y="57880"/>
                </a:lnTo>
                <a:lnTo>
                  <a:pt x="41320" y="57880"/>
                </a:lnTo>
                <a:lnTo>
                  <a:pt x="41310" y="57880"/>
                </a:lnTo>
                <a:lnTo>
                  <a:pt x="41300" y="57880"/>
                </a:lnTo>
                <a:lnTo>
                  <a:pt x="41280" y="57880"/>
                </a:lnTo>
                <a:lnTo>
                  <a:pt x="41260" y="57870"/>
                </a:lnTo>
                <a:lnTo>
                  <a:pt x="41260" y="57860"/>
                </a:lnTo>
                <a:lnTo>
                  <a:pt x="41280" y="57820"/>
                </a:lnTo>
                <a:lnTo>
                  <a:pt x="41280" y="57810"/>
                </a:lnTo>
                <a:lnTo>
                  <a:pt x="41290" y="57800"/>
                </a:lnTo>
                <a:lnTo>
                  <a:pt x="41300" y="57780"/>
                </a:lnTo>
                <a:lnTo>
                  <a:pt x="41310" y="57770"/>
                </a:lnTo>
                <a:lnTo>
                  <a:pt x="41320" y="57730"/>
                </a:lnTo>
                <a:lnTo>
                  <a:pt x="41330" y="57710"/>
                </a:lnTo>
                <a:lnTo>
                  <a:pt x="41350" y="57660"/>
                </a:lnTo>
                <a:lnTo>
                  <a:pt x="41360" y="57640"/>
                </a:lnTo>
                <a:lnTo>
                  <a:pt x="41360" y="57630"/>
                </a:lnTo>
                <a:lnTo>
                  <a:pt x="41360" y="57620"/>
                </a:lnTo>
                <a:lnTo>
                  <a:pt x="41370" y="57620"/>
                </a:lnTo>
                <a:lnTo>
                  <a:pt x="41370" y="57610"/>
                </a:lnTo>
                <a:lnTo>
                  <a:pt x="41380" y="57590"/>
                </a:lnTo>
                <a:lnTo>
                  <a:pt x="41370" y="57580"/>
                </a:lnTo>
                <a:lnTo>
                  <a:pt x="41360" y="57570"/>
                </a:lnTo>
                <a:lnTo>
                  <a:pt x="41350" y="57570"/>
                </a:lnTo>
                <a:lnTo>
                  <a:pt x="41350" y="57560"/>
                </a:lnTo>
                <a:lnTo>
                  <a:pt x="41340" y="57550"/>
                </a:lnTo>
                <a:lnTo>
                  <a:pt x="41330" y="57540"/>
                </a:lnTo>
                <a:lnTo>
                  <a:pt x="41320" y="57530"/>
                </a:lnTo>
                <a:lnTo>
                  <a:pt x="41320" y="57520"/>
                </a:lnTo>
                <a:lnTo>
                  <a:pt x="41310" y="57520"/>
                </a:lnTo>
                <a:lnTo>
                  <a:pt x="41300" y="57510"/>
                </a:lnTo>
                <a:lnTo>
                  <a:pt x="41290" y="57510"/>
                </a:lnTo>
                <a:lnTo>
                  <a:pt x="41280" y="57500"/>
                </a:lnTo>
                <a:lnTo>
                  <a:pt x="41290" y="57450"/>
                </a:lnTo>
                <a:lnTo>
                  <a:pt x="41300" y="57410"/>
                </a:lnTo>
                <a:lnTo>
                  <a:pt x="41300" y="57400"/>
                </a:lnTo>
                <a:lnTo>
                  <a:pt x="41300" y="57390"/>
                </a:lnTo>
                <a:lnTo>
                  <a:pt x="41300" y="57370"/>
                </a:lnTo>
                <a:lnTo>
                  <a:pt x="41310" y="57340"/>
                </a:lnTo>
                <a:lnTo>
                  <a:pt x="41310" y="57320"/>
                </a:lnTo>
                <a:lnTo>
                  <a:pt x="41310" y="57310"/>
                </a:lnTo>
                <a:lnTo>
                  <a:pt x="41320" y="57310"/>
                </a:lnTo>
                <a:lnTo>
                  <a:pt x="41320" y="57300"/>
                </a:lnTo>
                <a:lnTo>
                  <a:pt x="41330" y="57300"/>
                </a:lnTo>
                <a:lnTo>
                  <a:pt x="41330" y="57290"/>
                </a:lnTo>
                <a:lnTo>
                  <a:pt x="41330" y="57280"/>
                </a:lnTo>
                <a:lnTo>
                  <a:pt x="41340" y="57280"/>
                </a:lnTo>
                <a:lnTo>
                  <a:pt x="41340" y="57270"/>
                </a:lnTo>
                <a:lnTo>
                  <a:pt x="41350" y="57260"/>
                </a:lnTo>
                <a:lnTo>
                  <a:pt x="41380" y="57250"/>
                </a:lnTo>
                <a:lnTo>
                  <a:pt x="41410" y="57250"/>
                </a:lnTo>
                <a:lnTo>
                  <a:pt x="41400" y="57240"/>
                </a:lnTo>
                <a:lnTo>
                  <a:pt x="41390" y="57240"/>
                </a:lnTo>
                <a:lnTo>
                  <a:pt x="41390" y="57230"/>
                </a:lnTo>
                <a:lnTo>
                  <a:pt x="41380" y="57230"/>
                </a:lnTo>
                <a:lnTo>
                  <a:pt x="41370" y="57220"/>
                </a:lnTo>
                <a:lnTo>
                  <a:pt x="41380" y="57210"/>
                </a:lnTo>
                <a:lnTo>
                  <a:pt x="41400" y="57190"/>
                </a:lnTo>
                <a:lnTo>
                  <a:pt x="41410" y="57180"/>
                </a:lnTo>
                <a:lnTo>
                  <a:pt x="41420" y="57170"/>
                </a:lnTo>
                <a:lnTo>
                  <a:pt x="41430" y="57170"/>
                </a:lnTo>
                <a:lnTo>
                  <a:pt x="41430" y="57140"/>
                </a:lnTo>
                <a:lnTo>
                  <a:pt x="41420" y="57140"/>
                </a:lnTo>
                <a:lnTo>
                  <a:pt x="41420" y="57130"/>
                </a:lnTo>
                <a:lnTo>
                  <a:pt x="41410" y="57110"/>
                </a:lnTo>
                <a:lnTo>
                  <a:pt x="41400" y="57090"/>
                </a:lnTo>
                <a:lnTo>
                  <a:pt x="41390" y="57080"/>
                </a:lnTo>
                <a:lnTo>
                  <a:pt x="41390" y="57040"/>
                </a:lnTo>
                <a:lnTo>
                  <a:pt x="41380" y="57040"/>
                </a:lnTo>
                <a:lnTo>
                  <a:pt x="41390" y="57030"/>
                </a:lnTo>
                <a:lnTo>
                  <a:pt x="41400" y="57030"/>
                </a:lnTo>
                <a:lnTo>
                  <a:pt x="41410" y="57020"/>
                </a:lnTo>
                <a:lnTo>
                  <a:pt x="41470" y="57010"/>
                </a:lnTo>
                <a:lnTo>
                  <a:pt x="41500" y="57000"/>
                </a:lnTo>
                <a:lnTo>
                  <a:pt x="41520" y="56990"/>
                </a:lnTo>
                <a:lnTo>
                  <a:pt x="41560" y="56960"/>
                </a:lnTo>
                <a:lnTo>
                  <a:pt x="41570" y="56950"/>
                </a:lnTo>
                <a:lnTo>
                  <a:pt x="41580" y="56920"/>
                </a:lnTo>
                <a:lnTo>
                  <a:pt x="41590" y="56900"/>
                </a:lnTo>
                <a:lnTo>
                  <a:pt x="41610" y="56890"/>
                </a:lnTo>
                <a:lnTo>
                  <a:pt x="41630" y="56880"/>
                </a:lnTo>
                <a:lnTo>
                  <a:pt x="41650" y="56870"/>
                </a:lnTo>
                <a:lnTo>
                  <a:pt x="41680" y="56860"/>
                </a:lnTo>
                <a:lnTo>
                  <a:pt x="41750" y="56840"/>
                </a:lnTo>
                <a:lnTo>
                  <a:pt x="41780" y="56830"/>
                </a:lnTo>
                <a:lnTo>
                  <a:pt x="41810" y="56810"/>
                </a:lnTo>
                <a:lnTo>
                  <a:pt x="41840" y="56790"/>
                </a:lnTo>
                <a:lnTo>
                  <a:pt x="41840" y="56780"/>
                </a:lnTo>
                <a:lnTo>
                  <a:pt x="41860" y="56770"/>
                </a:lnTo>
                <a:lnTo>
                  <a:pt x="41930" y="56690"/>
                </a:lnTo>
                <a:lnTo>
                  <a:pt x="41950" y="56670"/>
                </a:lnTo>
                <a:lnTo>
                  <a:pt x="41980" y="56640"/>
                </a:lnTo>
                <a:lnTo>
                  <a:pt x="42010" y="56610"/>
                </a:lnTo>
                <a:lnTo>
                  <a:pt x="42040" y="56580"/>
                </a:lnTo>
                <a:lnTo>
                  <a:pt x="42050" y="56570"/>
                </a:lnTo>
                <a:lnTo>
                  <a:pt x="42080" y="56550"/>
                </a:lnTo>
                <a:lnTo>
                  <a:pt x="42080" y="56540"/>
                </a:lnTo>
                <a:lnTo>
                  <a:pt x="42090" y="56540"/>
                </a:lnTo>
                <a:lnTo>
                  <a:pt x="42130" y="56500"/>
                </a:lnTo>
                <a:lnTo>
                  <a:pt x="42200" y="56430"/>
                </a:lnTo>
                <a:lnTo>
                  <a:pt x="42230" y="56400"/>
                </a:lnTo>
                <a:lnTo>
                  <a:pt x="42240" y="56390"/>
                </a:lnTo>
                <a:lnTo>
                  <a:pt x="42260" y="56370"/>
                </a:lnTo>
                <a:lnTo>
                  <a:pt x="42260" y="56360"/>
                </a:lnTo>
                <a:lnTo>
                  <a:pt x="42310" y="56310"/>
                </a:lnTo>
                <a:lnTo>
                  <a:pt x="42320" y="56310"/>
                </a:lnTo>
                <a:lnTo>
                  <a:pt x="42350" y="56270"/>
                </a:lnTo>
                <a:lnTo>
                  <a:pt x="42360" y="56250"/>
                </a:lnTo>
                <a:lnTo>
                  <a:pt x="42370" y="56230"/>
                </a:lnTo>
                <a:lnTo>
                  <a:pt x="42380" y="56220"/>
                </a:lnTo>
                <a:lnTo>
                  <a:pt x="42400" y="56200"/>
                </a:lnTo>
                <a:lnTo>
                  <a:pt x="42410" y="56170"/>
                </a:lnTo>
                <a:lnTo>
                  <a:pt x="42420" y="56160"/>
                </a:lnTo>
                <a:lnTo>
                  <a:pt x="42450" y="56130"/>
                </a:lnTo>
                <a:lnTo>
                  <a:pt x="42480" y="56090"/>
                </a:lnTo>
                <a:lnTo>
                  <a:pt x="42490" y="56080"/>
                </a:lnTo>
                <a:lnTo>
                  <a:pt x="42490" y="56070"/>
                </a:lnTo>
                <a:lnTo>
                  <a:pt x="42520" y="55990"/>
                </a:lnTo>
                <a:lnTo>
                  <a:pt x="42560" y="55910"/>
                </a:lnTo>
                <a:lnTo>
                  <a:pt x="42620" y="55820"/>
                </a:lnTo>
                <a:lnTo>
                  <a:pt x="42630" y="55800"/>
                </a:lnTo>
                <a:lnTo>
                  <a:pt x="42690" y="55710"/>
                </a:lnTo>
                <a:lnTo>
                  <a:pt x="42700" y="55700"/>
                </a:lnTo>
                <a:lnTo>
                  <a:pt x="42730" y="55670"/>
                </a:lnTo>
                <a:lnTo>
                  <a:pt x="42750" y="55650"/>
                </a:lnTo>
                <a:lnTo>
                  <a:pt x="42770" y="55640"/>
                </a:lnTo>
                <a:lnTo>
                  <a:pt x="42780" y="55630"/>
                </a:lnTo>
                <a:lnTo>
                  <a:pt x="42790" y="55630"/>
                </a:lnTo>
                <a:lnTo>
                  <a:pt x="42840" y="55570"/>
                </a:lnTo>
                <a:lnTo>
                  <a:pt x="42860" y="55490"/>
                </a:lnTo>
                <a:lnTo>
                  <a:pt x="42880" y="55480"/>
                </a:lnTo>
                <a:lnTo>
                  <a:pt x="42900" y="55480"/>
                </a:lnTo>
                <a:lnTo>
                  <a:pt x="42910" y="55480"/>
                </a:lnTo>
                <a:lnTo>
                  <a:pt x="42930" y="55480"/>
                </a:lnTo>
                <a:lnTo>
                  <a:pt x="42950" y="55480"/>
                </a:lnTo>
                <a:lnTo>
                  <a:pt x="42960" y="55480"/>
                </a:lnTo>
                <a:lnTo>
                  <a:pt x="42980" y="55480"/>
                </a:lnTo>
                <a:lnTo>
                  <a:pt x="42990" y="55480"/>
                </a:lnTo>
                <a:lnTo>
                  <a:pt x="43010" y="55500"/>
                </a:lnTo>
                <a:lnTo>
                  <a:pt x="43030" y="55510"/>
                </a:lnTo>
                <a:lnTo>
                  <a:pt x="43050" y="55520"/>
                </a:lnTo>
                <a:lnTo>
                  <a:pt x="43070" y="55520"/>
                </a:lnTo>
                <a:lnTo>
                  <a:pt x="43090" y="55520"/>
                </a:lnTo>
                <a:lnTo>
                  <a:pt x="43100" y="55520"/>
                </a:lnTo>
                <a:lnTo>
                  <a:pt x="43110" y="55520"/>
                </a:lnTo>
                <a:lnTo>
                  <a:pt x="43130" y="55520"/>
                </a:lnTo>
                <a:lnTo>
                  <a:pt x="43140" y="55510"/>
                </a:lnTo>
                <a:lnTo>
                  <a:pt x="43150" y="55500"/>
                </a:lnTo>
                <a:lnTo>
                  <a:pt x="43170" y="55490"/>
                </a:lnTo>
                <a:lnTo>
                  <a:pt x="43180" y="55480"/>
                </a:lnTo>
                <a:lnTo>
                  <a:pt x="43210" y="55450"/>
                </a:lnTo>
                <a:lnTo>
                  <a:pt x="43220" y="55430"/>
                </a:lnTo>
                <a:lnTo>
                  <a:pt x="43240" y="55410"/>
                </a:lnTo>
                <a:lnTo>
                  <a:pt x="43270" y="55410"/>
                </a:lnTo>
                <a:lnTo>
                  <a:pt x="43310" y="55400"/>
                </a:lnTo>
                <a:lnTo>
                  <a:pt x="43320" y="55400"/>
                </a:lnTo>
                <a:lnTo>
                  <a:pt x="43350" y="55410"/>
                </a:lnTo>
                <a:lnTo>
                  <a:pt x="43390" y="55150"/>
                </a:lnTo>
                <a:lnTo>
                  <a:pt x="43410" y="55150"/>
                </a:lnTo>
                <a:lnTo>
                  <a:pt x="43420" y="55140"/>
                </a:lnTo>
                <a:lnTo>
                  <a:pt x="43430" y="55120"/>
                </a:lnTo>
                <a:lnTo>
                  <a:pt x="43440" y="55110"/>
                </a:lnTo>
                <a:lnTo>
                  <a:pt x="43450" y="55110"/>
                </a:lnTo>
                <a:lnTo>
                  <a:pt x="43460" y="55100"/>
                </a:lnTo>
                <a:lnTo>
                  <a:pt x="43460" y="55090"/>
                </a:lnTo>
                <a:lnTo>
                  <a:pt x="43470" y="55080"/>
                </a:lnTo>
                <a:lnTo>
                  <a:pt x="43480" y="55080"/>
                </a:lnTo>
                <a:lnTo>
                  <a:pt x="43490" y="55070"/>
                </a:lnTo>
                <a:lnTo>
                  <a:pt x="43500" y="55060"/>
                </a:lnTo>
                <a:lnTo>
                  <a:pt x="43500" y="55050"/>
                </a:lnTo>
                <a:lnTo>
                  <a:pt x="43510" y="55040"/>
                </a:lnTo>
                <a:lnTo>
                  <a:pt x="43510" y="55030"/>
                </a:lnTo>
                <a:lnTo>
                  <a:pt x="43510" y="55020"/>
                </a:lnTo>
                <a:lnTo>
                  <a:pt x="43510" y="55010"/>
                </a:lnTo>
                <a:lnTo>
                  <a:pt x="43520" y="55010"/>
                </a:lnTo>
                <a:lnTo>
                  <a:pt x="43520" y="55000"/>
                </a:lnTo>
                <a:lnTo>
                  <a:pt x="43530" y="55000"/>
                </a:lnTo>
                <a:lnTo>
                  <a:pt x="43530" y="54990"/>
                </a:lnTo>
                <a:lnTo>
                  <a:pt x="43530" y="54980"/>
                </a:lnTo>
                <a:lnTo>
                  <a:pt x="43540" y="54970"/>
                </a:lnTo>
                <a:lnTo>
                  <a:pt x="43540" y="54960"/>
                </a:lnTo>
                <a:lnTo>
                  <a:pt x="43550" y="54960"/>
                </a:lnTo>
                <a:lnTo>
                  <a:pt x="43550" y="54950"/>
                </a:lnTo>
                <a:lnTo>
                  <a:pt x="43560" y="54940"/>
                </a:lnTo>
                <a:lnTo>
                  <a:pt x="43570" y="54930"/>
                </a:lnTo>
                <a:lnTo>
                  <a:pt x="43570" y="54920"/>
                </a:lnTo>
                <a:lnTo>
                  <a:pt x="43580" y="54910"/>
                </a:lnTo>
                <a:lnTo>
                  <a:pt x="43580" y="54900"/>
                </a:lnTo>
                <a:lnTo>
                  <a:pt x="43590" y="54890"/>
                </a:lnTo>
                <a:lnTo>
                  <a:pt x="43590" y="54880"/>
                </a:lnTo>
                <a:lnTo>
                  <a:pt x="43590" y="54870"/>
                </a:lnTo>
                <a:lnTo>
                  <a:pt x="43590" y="54860"/>
                </a:lnTo>
                <a:lnTo>
                  <a:pt x="43600" y="54850"/>
                </a:lnTo>
                <a:lnTo>
                  <a:pt x="43600" y="54840"/>
                </a:lnTo>
                <a:lnTo>
                  <a:pt x="43600" y="54820"/>
                </a:lnTo>
                <a:lnTo>
                  <a:pt x="43610" y="54810"/>
                </a:lnTo>
                <a:lnTo>
                  <a:pt x="43610" y="54800"/>
                </a:lnTo>
                <a:lnTo>
                  <a:pt x="43620" y="54790"/>
                </a:lnTo>
                <a:lnTo>
                  <a:pt x="43630" y="54780"/>
                </a:lnTo>
                <a:lnTo>
                  <a:pt x="43630" y="54770"/>
                </a:lnTo>
                <a:lnTo>
                  <a:pt x="43640" y="54760"/>
                </a:lnTo>
                <a:lnTo>
                  <a:pt x="43640" y="54750"/>
                </a:lnTo>
                <a:lnTo>
                  <a:pt x="43650" y="54750"/>
                </a:lnTo>
                <a:lnTo>
                  <a:pt x="43660" y="54740"/>
                </a:lnTo>
                <a:lnTo>
                  <a:pt x="43670" y="54740"/>
                </a:lnTo>
                <a:lnTo>
                  <a:pt x="43680" y="54730"/>
                </a:lnTo>
                <a:lnTo>
                  <a:pt x="43690" y="54730"/>
                </a:lnTo>
                <a:lnTo>
                  <a:pt x="43690" y="54740"/>
                </a:lnTo>
                <a:lnTo>
                  <a:pt x="43700" y="54730"/>
                </a:lnTo>
                <a:lnTo>
                  <a:pt x="43710" y="54730"/>
                </a:lnTo>
                <a:lnTo>
                  <a:pt x="43720" y="54720"/>
                </a:lnTo>
                <a:lnTo>
                  <a:pt x="43730" y="54720"/>
                </a:lnTo>
                <a:lnTo>
                  <a:pt x="43740" y="54720"/>
                </a:lnTo>
                <a:lnTo>
                  <a:pt x="43750" y="54720"/>
                </a:lnTo>
                <a:lnTo>
                  <a:pt x="43760" y="54720"/>
                </a:lnTo>
                <a:lnTo>
                  <a:pt x="43770" y="54720"/>
                </a:lnTo>
                <a:lnTo>
                  <a:pt x="43780" y="54730"/>
                </a:lnTo>
                <a:lnTo>
                  <a:pt x="43780" y="54720"/>
                </a:lnTo>
                <a:lnTo>
                  <a:pt x="43790" y="54720"/>
                </a:lnTo>
                <a:lnTo>
                  <a:pt x="43800" y="54720"/>
                </a:lnTo>
                <a:lnTo>
                  <a:pt x="43810" y="54720"/>
                </a:lnTo>
                <a:lnTo>
                  <a:pt x="43830" y="54720"/>
                </a:lnTo>
                <a:lnTo>
                  <a:pt x="43830" y="54710"/>
                </a:lnTo>
                <a:lnTo>
                  <a:pt x="43830" y="54690"/>
                </a:lnTo>
                <a:lnTo>
                  <a:pt x="43840" y="54670"/>
                </a:lnTo>
                <a:lnTo>
                  <a:pt x="43840" y="54640"/>
                </a:lnTo>
                <a:lnTo>
                  <a:pt x="43850" y="54600"/>
                </a:lnTo>
                <a:lnTo>
                  <a:pt x="43850" y="54580"/>
                </a:lnTo>
                <a:lnTo>
                  <a:pt x="43860" y="54550"/>
                </a:lnTo>
                <a:lnTo>
                  <a:pt x="43870" y="54520"/>
                </a:lnTo>
                <a:lnTo>
                  <a:pt x="43870" y="54500"/>
                </a:lnTo>
                <a:lnTo>
                  <a:pt x="43880" y="54480"/>
                </a:lnTo>
                <a:lnTo>
                  <a:pt x="43890" y="54460"/>
                </a:lnTo>
                <a:lnTo>
                  <a:pt x="43890" y="54430"/>
                </a:lnTo>
                <a:lnTo>
                  <a:pt x="43900" y="54410"/>
                </a:lnTo>
                <a:lnTo>
                  <a:pt x="43910" y="54380"/>
                </a:lnTo>
                <a:lnTo>
                  <a:pt x="43910" y="54360"/>
                </a:lnTo>
                <a:lnTo>
                  <a:pt x="43910" y="54350"/>
                </a:lnTo>
                <a:lnTo>
                  <a:pt x="43920" y="54360"/>
                </a:lnTo>
                <a:lnTo>
                  <a:pt x="43950" y="54380"/>
                </a:lnTo>
                <a:lnTo>
                  <a:pt x="43970" y="54390"/>
                </a:lnTo>
                <a:lnTo>
                  <a:pt x="43990" y="54400"/>
                </a:lnTo>
                <a:lnTo>
                  <a:pt x="44010" y="54420"/>
                </a:lnTo>
                <a:lnTo>
                  <a:pt x="44020" y="54450"/>
                </a:lnTo>
                <a:lnTo>
                  <a:pt x="44030" y="54470"/>
                </a:lnTo>
                <a:lnTo>
                  <a:pt x="44060" y="54540"/>
                </a:lnTo>
                <a:lnTo>
                  <a:pt x="44080" y="54580"/>
                </a:lnTo>
                <a:lnTo>
                  <a:pt x="44090" y="54600"/>
                </a:lnTo>
                <a:lnTo>
                  <a:pt x="44120" y="54650"/>
                </a:lnTo>
                <a:lnTo>
                  <a:pt x="44140" y="54680"/>
                </a:lnTo>
                <a:lnTo>
                  <a:pt x="44160" y="54700"/>
                </a:lnTo>
                <a:lnTo>
                  <a:pt x="44180" y="54720"/>
                </a:lnTo>
                <a:lnTo>
                  <a:pt x="44210" y="54750"/>
                </a:lnTo>
                <a:lnTo>
                  <a:pt x="44240" y="54770"/>
                </a:lnTo>
                <a:lnTo>
                  <a:pt x="44260" y="54780"/>
                </a:lnTo>
                <a:lnTo>
                  <a:pt x="44280" y="54790"/>
                </a:lnTo>
                <a:lnTo>
                  <a:pt x="44300" y="54800"/>
                </a:lnTo>
                <a:lnTo>
                  <a:pt x="44340" y="54820"/>
                </a:lnTo>
                <a:lnTo>
                  <a:pt x="44350" y="54830"/>
                </a:lnTo>
                <a:lnTo>
                  <a:pt x="44430" y="54870"/>
                </a:lnTo>
                <a:lnTo>
                  <a:pt x="44520" y="54910"/>
                </a:lnTo>
                <a:lnTo>
                  <a:pt x="44610" y="54970"/>
                </a:lnTo>
                <a:lnTo>
                  <a:pt x="44650" y="54990"/>
                </a:lnTo>
                <a:lnTo>
                  <a:pt x="44680" y="55010"/>
                </a:lnTo>
                <a:lnTo>
                  <a:pt x="44700" y="55030"/>
                </a:lnTo>
                <a:lnTo>
                  <a:pt x="44750" y="55080"/>
                </a:lnTo>
                <a:lnTo>
                  <a:pt x="44800" y="55130"/>
                </a:lnTo>
                <a:lnTo>
                  <a:pt x="44830" y="55160"/>
                </a:lnTo>
                <a:lnTo>
                  <a:pt x="44880" y="55210"/>
                </a:lnTo>
                <a:lnTo>
                  <a:pt x="44890" y="55210"/>
                </a:lnTo>
                <a:lnTo>
                  <a:pt x="44900" y="55220"/>
                </a:lnTo>
                <a:lnTo>
                  <a:pt x="44930" y="55250"/>
                </a:lnTo>
                <a:lnTo>
                  <a:pt x="44960" y="55280"/>
                </a:lnTo>
                <a:lnTo>
                  <a:pt x="45010" y="55330"/>
                </a:lnTo>
                <a:lnTo>
                  <a:pt x="45040" y="55360"/>
                </a:lnTo>
                <a:lnTo>
                  <a:pt x="45060" y="55390"/>
                </a:lnTo>
                <a:lnTo>
                  <a:pt x="45080" y="55410"/>
                </a:lnTo>
                <a:lnTo>
                  <a:pt x="45100" y="55440"/>
                </a:lnTo>
                <a:lnTo>
                  <a:pt x="45120" y="55460"/>
                </a:lnTo>
                <a:lnTo>
                  <a:pt x="45150" y="55500"/>
                </a:lnTo>
                <a:lnTo>
                  <a:pt x="45180" y="55540"/>
                </a:lnTo>
                <a:lnTo>
                  <a:pt x="45200" y="55570"/>
                </a:lnTo>
                <a:lnTo>
                  <a:pt x="45230" y="55600"/>
                </a:lnTo>
                <a:lnTo>
                  <a:pt x="45260" y="55640"/>
                </a:lnTo>
                <a:lnTo>
                  <a:pt x="45280" y="55670"/>
                </a:lnTo>
                <a:lnTo>
                  <a:pt x="45290" y="55680"/>
                </a:lnTo>
                <a:lnTo>
                  <a:pt x="45320" y="55700"/>
                </a:lnTo>
                <a:lnTo>
                  <a:pt x="45340" y="55720"/>
                </a:lnTo>
                <a:lnTo>
                  <a:pt x="45350" y="55750"/>
                </a:lnTo>
                <a:lnTo>
                  <a:pt x="45350" y="55770"/>
                </a:lnTo>
                <a:lnTo>
                  <a:pt x="45350" y="55790"/>
                </a:lnTo>
                <a:lnTo>
                  <a:pt x="45350" y="55800"/>
                </a:lnTo>
                <a:lnTo>
                  <a:pt x="45350" y="55820"/>
                </a:lnTo>
                <a:lnTo>
                  <a:pt x="45350" y="55860"/>
                </a:lnTo>
                <a:lnTo>
                  <a:pt x="45350" y="55890"/>
                </a:lnTo>
                <a:lnTo>
                  <a:pt x="45360" y="55930"/>
                </a:lnTo>
                <a:lnTo>
                  <a:pt x="45350" y="55970"/>
                </a:lnTo>
                <a:lnTo>
                  <a:pt x="45350" y="55990"/>
                </a:lnTo>
                <a:lnTo>
                  <a:pt x="45350" y="56010"/>
                </a:lnTo>
                <a:lnTo>
                  <a:pt x="45350" y="56040"/>
                </a:lnTo>
                <a:lnTo>
                  <a:pt x="45340" y="56070"/>
                </a:lnTo>
                <a:lnTo>
                  <a:pt x="45330" y="56090"/>
                </a:lnTo>
                <a:lnTo>
                  <a:pt x="45330" y="56110"/>
                </a:lnTo>
                <a:lnTo>
                  <a:pt x="45320" y="56120"/>
                </a:lnTo>
                <a:lnTo>
                  <a:pt x="45320" y="56130"/>
                </a:lnTo>
                <a:lnTo>
                  <a:pt x="45320" y="56140"/>
                </a:lnTo>
                <a:lnTo>
                  <a:pt x="45310" y="56150"/>
                </a:lnTo>
                <a:lnTo>
                  <a:pt x="45310" y="56160"/>
                </a:lnTo>
                <a:lnTo>
                  <a:pt x="45310" y="56170"/>
                </a:lnTo>
                <a:lnTo>
                  <a:pt x="45310" y="56180"/>
                </a:lnTo>
                <a:lnTo>
                  <a:pt x="45310" y="56190"/>
                </a:lnTo>
                <a:lnTo>
                  <a:pt x="45310" y="56210"/>
                </a:lnTo>
                <a:lnTo>
                  <a:pt x="45310" y="56220"/>
                </a:lnTo>
                <a:lnTo>
                  <a:pt x="45320" y="56240"/>
                </a:lnTo>
                <a:lnTo>
                  <a:pt x="45330" y="56270"/>
                </a:lnTo>
                <a:lnTo>
                  <a:pt x="45340" y="56280"/>
                </a:lnTo>
                <a:lnTo>
                  <a:pt x="45360" y="56320"/>
                </a:lnTo>
                <a:lnTo>
                  <a:pt x="45370" y="56340"/>
                </a:lnTo>
                <a:lnTo>
                  <a:pt x="45380" y="56380"/>
                </a:lnTo>
                <a:lnTo>
                  <a:pt x="45380" y="56410"/>
                </a:lnTo>
                <a:lnTo>
                  <a:pt x="45390" y="56430"/>
                </a:lnTo>
                <a:lnTo>
                  <a:pt x="45390" y="56440"/>
                </a:lnTo>
                <a:lnTo>
                  <a:pt x="45400" y="56470"/>
                </a:lnTo>
                <a:lnTo>
                  <a:pt x="45410" y="56510"/>
                </a:lnTo>
                <a:lnTo>
                  <a:pt x="45410" y="56540"/>
                </a:lnTo>
                <a:lnTo>
                  <a:pt x="45410" y="56560"/>
                </a:lnTo>
                <a:lnTo>
                  <a:pt x="45410" y="56570"/>
                </a:lnTo>
                <a:lnTo>
                  <a:pt x="45410" y="56600"/>
                </a:lnTo>
                <a:lnTo>
                  <a:pt x="45410" y="56620"/>
                </a:lnTo>
                <a:lnTo>
                  <a:pt x="45400" y="56670"/>
                </a:lnTo>
                <a:lnTo>
                  <a:pt x="45400" y="56700"/>
                </a:lnTo>
                <a:lnTo>
                  <a:pt x="45400" y="56730"/>
                </a:lnTo>
                <a:lnTo>
                  <a:pt x="45400" y="56760"/>
                </a:lnTo>
                <a:lnTo>
                  <a:pt x="45420" y="56830"/>
                </a:lnTo>
                <a:lnTo>
                  <a:pt x="45430" y="56860"/>
                </a:lnTo>
                <a:lnTo>
                  <a:pt x="45430" y="56870"/>
                </a:lnTo>
                <a:lnTo>
                  <a:pt x="45440" y="56900"/>
                </a:lnTo>
                <a:lnTo>
                  <a:pt x="45450" y="56940"/>
                </a:lnTo>
                <a:lnTo>
                  <a:pt x="45460" y="56970"/>
                </a:lnTo>
                <a:lnTo>
                  <a:pt x="45480" y="57010"/>
                </a:lnTo>
                <a:lnTo>
                  <a:pt x="45490" y="57040"/>
                </a:lnTo>
                <a:lnTo>
                  <a:pt x="45500" y="57070"/>
                </a:lnTo>
                <a:lnTo>
                  <a:pt x="45520" y="57120"/>
                </a:lnTo>
                <a:lnTo>
                  <a:pt x="45530" y="57140"/>
                </a:lnTo>
                <a:lnTo>
                  <a:pt x="45560" y="57180"/>
                </a:lnTo>
                <a:lnTo>
                  <a:pt x="45580" y="57210"/>
                </a:lnTo>
                <a:lnTo>
                  <a:pt x="45600" y="57240"/>
                </a:lnTo>
                <a:lnTo>
                  <a:pt x="45610" y="57240"/>
                </a:lnTo>
                <a:lnTo>
                  <a:pt x="45620" y="57260"/>
                </a:lnTo>
                <a:lnTo>
                  <a:pt x="45650" y="57290"/>
                </a:lnTo>
                <a:lnTo>
                  <a:pt x="45710" y="57330"/>
                </a:lnTo>
                <a:lnTo>
                  <a:pt x="45730" y="57350"/>
                </a:lnTo>
                <a:lnTo>
                  <a:pt x="45760" y="57370"/>
                </a:lnTo>
                <a:lnTo>
                  <a:pt x="45790" y="57380"/>
                </a:lnTo>
                <a:lnTo>
                  <a:pt x="45820" y="57400"/>
                </a:lnTo>
                <a:lnTo>
                  <a:pt x="45850" y="57410"/>
                </a:lnTo>
                <a:lnTo>
                  <a:pt x="45880" y="57420"/>
                </a:lnTo>
                <a:lnTo>
                  <a:pt x="45910" y="57430"/>
                </a:lnTo>
                <a:lnTo>
                  <a:pt x="45950" y="57450"/>
                </a:lnTo>
                <a:lnTo>
                  <a:pt x="46010" y="57470"/>
                </a:lnTo>
                <a:lnTo>
                  <a:pt x="46030" y="57480"/>
                </a:lnTo>
                <a:lnTo>
                  <a:pt x="46040" y="57480"/>
                </a:lnTo>
                <a:lnTo>
                  <a:pt x="46070" y="57490"/>
                </a:lnTo>
                <a:lnTo>
                  <a:pt x="46080" y="57490"/>
                </a:lnTo>
                <a:lnTo>
                  <a:pt x="46100" y="57500"/>
                </a:lnTo>
                <a:lnTo>
                  <a:pt x="46140" y="57510"/>
                </a:lnTo>
                <a:lnTo>
                  <a:pt x="46170" y="57520"/>
                </a:lnTo>
                <a:lnTo>
                  <a:pt x="46230" y="57540"/>
                </a:lnTo>
                <a:lnTo>
                  <a:pt x="46260" y="57550"/>
                </a:lnTo>
                <a:lnTo>
                  <a:pt x="46280" y="57550"/>
                </a:lnTo>
                <a:lnTo>
                  <a:pt x="46310" y="57570"/>
                </a:lnTo>
                <a:lnTo>
                  <a:pt x="46340" y="57570"/>
                </a:lnTo>
                <a:lnTo>
                  <a:pt x="46370" y="57580"/>
                </a:lnTo>
                <a:lnTo>
                  <a:pt x="46400" y="57580"/>
                </a:lnTo>
                <a:lnTo>
                  <a:pt x="46430" y="57590"/>
                </a:lnTo>
                <a:lnTo>
                  <a:pt x="46470" y="57580"/>
                </a:lnTo>
                <a:lnTo>
                  <a:pt x="46500" y="57580"/>
                </a:lnTo>
                <a:lnTo>
                  <a:pt x="46510" y="57580"/>
                </a:lnTo>
                <a:lnTo>
                  <a:pt x="46560" y="57580"/>
                </a:lnTo>
                <a:lnTo>
                  <a:pt x="46630" y="57570"/>
                </a:lnTo>
                <a:lnTo>
                  <a:pt x="46680" y="57570"/>
                </a:lnTo>
                <a:lnTo>
                  <a:pt x="46720" y="57570"/>
                </a:lnTo>
                <a:lnTo>
                  <a:pt x="46820" y="57580"/>
                </a:lnTo>
                <a:lnTo>
                  <a:pt x="46850" y="57580"/>
                </a:lnTo>
                <a:lnTo>
                  <a:pt x="46870" y="57580"/>
                </a:lnTo>
                <a:lnTo>
                  <a:pt x="46880" y="57590"/>
                </a:lnTo>
                <a:lnTo>
                  <a:pt x="46900" y="57590"/>
                </a:lnTo>
                <a:lnTo>
                  <a:pt x="46930" y="57590"/>
                </a:lnTo>
                <a:lnTo>
                  <a:pt x="46940" y="57590"/>
                </a:lnTo>
                <a:lnTo>
                  <a:pt x="46960" y="57600"/>
                </a:lnTo>
                <a:lnTo>
                  <a:pt x="46990" y="57600"/>
                </a:lnTo>
                <a:lnTo>
                  <a:pt x="47000" y="57610"/>
                </a:lnTo>
                <a:lnTo>
                  <a:pt x="47020" y="57610"/>
                </a:lnTo>
                <a:lnTo>
                  <a:pt x="47030" y="57610"/>
                </a:lnTo>
                <a:lnTo>
                  <a:pt x="47070" y="57620"/>
                </a:lnTo>
                <a:lnTo>
                  <a:pt x="47100" y="57620"/>
                </a:lnTo>
                <a:lnTo>
                  <a:pt x="47140" y="57630"/>
                </a:lnTo>
                <a:lnTo>
                  <a:pt x="47170" y="57640"/>
                </a:lnTo>
                <a:lnTo>
                  <a:pt x="47210" y="57650"/>
                </a:lnTo>
                <a:lnTo>
                  <a:pt x="47240" y="57650"/>
                </a:lnTo>
                <a:lnTo>
                  <a:pt x="47250" y="57660"/>
                </a:lnTo>
                <a:lnTo>
                  <a:pt x="47260" y="57660"/>
                </a:lnTo>
                <a:lnTo>
                  <a:pt x="47280" y="57660"/>
                </a:lnTo>
                <a:lnTo>
                  <a:pt x="47310" y="57670"/>
                </a:lnTo>
                <a:lnTo>
                  <a:pt x="47330" y="57670"/>
                </a:lnTo>
                <a:lnTo>
                  <a:pt x="47350" y="57680"/>
                </a:lnTo>
                <a:lnTo>
                  <a:pt x="47380" y="57690"/>
                </a:lnTo>
                <a:lnTo>
                  <a:pt x="47410" y="57700"/>
                </a:lnTo>
                <a:lnTo>
                  <a:pt x="47450" y="57710"/>
                </a:lnTo>
                <a:lnTo>
                  <a:pt x="47460" y="57720"/>
                </a:lnTo>
                <a:lnTo>
                  <a:pt x="47480" y="57730"/>
                </a:lnTo>
                <a:lnTo>
                  <a:pt x="47490" y="57730"/>
                </a:lnTo>
                <a:lnTo>
                  <a:pt x="47500" y="57740"/>
                </a:lnTo>
                <a:lnTo>
                  <a:pt x="47510" y="57740"/>
                </a:lnTo>
                <a:lnTo>
                  <a:pt x="47540" y="57760"/>
                </a:lnTo>
                <a:lnTo>
                  <a:pt x="47560" y="57770"/>
                </a:lnTo>
                <a:lnTo>
                  <a:pt x="47600" y="57800"/>
                </a:lnTo>
                <a:lnTo>
                  <a:pt x="47630" y="57810"/>
                </a:lnTo>
                <a:lnTo>
                  <a:pt x="47650" y="57830"/>
                </a:lnTo>
                <a:lnTo>
                  <a:pt x="47680" y="57850"/>
                </a:lnTo>
                <a:lnTo>
                  <a:pt x="47750" y="57890"/>
                </a:lnTo>
                <a:lnTo>
                  <a:pt x="47790" y="57920"/>
                </a:lnTo>
                <a:lnTo>
                  <a:pt x="47810" y="57940"/>
                </a:lnTo>
                <a:lnTo>
                  <a:pt x="47840" y="57960"/>
                </a:lnTo>
                <a:lnTo>
                  <a:pt x="47860" y="57980"/>
                </a:lnTo>
                <a:lnTo>
                  <a:pt x="47930" y="58050"/>
                </a:lnTo>
                <a:lnTo>
                  <a:pt x="47970" y="58080"/>
                </a:lnTo>
                <a:lnTo>
                  <a:pt x="47990" y="58100"/>
                </a:lnTo>
                <a:lnTo>
                  <a:pt x="48020" y="58130"/>
                </a:lnTo>
                <a:lnTo>
                  <a:pt x="48040" y="58150"/>
                </a:lnTo>
                <a:lnTo>
                  <a:pt x="48060" y="58170"/>
                </a:lnTo>
                <a:lnTo>
                  <a:pt x="48100" y="58200"/>
                </a:lnTo>
                <a:lnTo>
                  <a:pt x="48120" y="58230"/>
                </a:lnTo>
                <a:lnTo>
                  <a:pt x="48120" y="58240"/>
                </a:lnTo>
                <a:lnTo>
                  <a:pt x="48130" y="58260"/>
                </a:lnTo>
                <a:lnTo>
                  <a:pt x="48140" y="58290"/>
                </a:lnTo>
                <a:lnTo>
                  <a:pt x="48150" y="58310"/>
                </a:lnTo>
                <a:lnTo>
                  <a:pt x="48160" y="58320"/>
                </a:lnTo>
                <a:lnTo>
                  <a:pt x="48180" y="58370"/>
                </a:lnTo>
                <a:lnTo>
                  <a:pt x="48200" y="58400"/>
                </a:lnTo>
                <a:lnTo>
                  <a:pt x="48210" y="58430"/>
                </a:lnTo>
                <a:lnTo>
                  <a:pt x="48220" y="58460"/>
                </a:lnTo>
                <a:lnTo>
                  <a:pt x="48250" y="58520"/>
                </a:lnTo>
                <a:lnTo>
                  <a:pt x="48260" y="58550"/>
                </a:lnTo>
                <a:lnTo>
                  <a:pt x="48270" y="58570"/>
                </a:lnTo>
                <a:lnTo>
                  <a:pt x="48280" y="58580"/>
                </a:lnTo>
                <a:lnTo>
                  <a:pt x="48290" y="58610"/>
                </a:lnTo>
                <a:lnTo>
                  <a:pt x="48320" y="58670"/>
                </a:lnTo>
                <a:lnTo>
                  <a:pt x="48330" y="58700"/>
                </a:lnTo>
                <a:lnTo>
                  <a:pt x="48340" y="58720"/>
                </a:lnTo>
                <a:lnTo>
                  <a:pt x="48350" y="58750"/>
                </a:lnTo>
                <a:lnTo>
                  <a:pt x="48360" y="58780"/>
                </a:lnTo>
                <a:lnTo>
                  <a:pt x="48370" y="58800"/>
                </a:lnTo>
                <a:lnTo>
                  <a:pt x="48370" y="58810"/>
                </a:lnTo>
                <a:lnTo>
                  <a:pt x="48370" y="58820"/>
                </a:lnTo>
                <a:lnTo>
                  <a:pt x="48380" y="58850"/>
                </a:lnTo>
                <a:lnTo>
                  <a:pt x="48390" y="58880"/>
                </a:lnTo>
                <a:lnTo>
                  <a:pt x="48400" y="58910"/>
                </a:lnTo>
                <a:lnTo>
                  <a:pt x="48420" y="58940"/>
                </a:lnTo>
                <a:lnTo>
                  <a:pt x="48430" y="58960"/>
                </a:lnTo>
                <a:lnTo>
                  <a:pt x="48440" y="58970"/>
                </a:lnTo>
                <a:lnTo>
                  <a:pt x="48460" y="58990"/>
                </a:lnTo>
                <a:lnTo>
                  <a:pt x="48480" y="59000"/>
                </a:lnTo>
                <a:lnTo>
                  <a:pt x="48490" y="59000"/>
                </a:lnTo>
                <a:lnTo>
                  <a:pt x="48510" y="59010"/>
                </a:lnTo>
                <a:lnTo>
                  <a:pt x="48520" y="59010"/>
                </a:lnTo>
                <a:lnTo>
                  <a:pt x="48540" y="59020"/>
                </a:lnTo>
                <a:lnTo>
                  <a:pt x="48550" y="59030"/>
                </a:lnTo>
                <a:lnTo>
                  <a:pt x="48560" y="59040"/>
                </a:lnTo>
                <a:lnTo>
                  <a:pt x="48570" y="59050"/>
                </a:lnTo>
                <a:lnTo>
                  <a:pt x="48580" y="59070"/>
                </a:lnTo>
                <a:lnTo>
                  <a:pt x="48590" y="59080"/>
                </a:lnTo>
                <a:lnTo>
                  <a:pt x="48610" y="59090"/>
                </a:lnTo>
                <a:lnTo>
                  <a:pt x="48620" y="59090"/>
                </a:lnTo>
                <a:lnTo>
                  <a:pt x="48640" y="59100"/>
                </a:lnTo>
                <a:lnTo>
                  <a:pt x="48650" y="59110"/>
                </a:lnTo>
                <a:lnTo>
                  <a:pt x="48650" y="59120"/>
                </a:lnTo>
                <a:lnTo>
                  <a:pt x="48660" y="59140"/>
                </a:lnTo>
                <a:lnTo>
                  <a:pt x="48660" y="59160"/>
                </a:lnTo>
                <a:lnTo>
                  <a:pt x="48660" y="59170"/>
                </a:lnTo>
                <a:lnTo>
                  <a:pt x="48650" y="59180"/>
                </a:lnTo>
                <a:lnTo>
                  <a:pt x="48650" y="59190"/>
                </a:lnTo>
                <a:lnTo>
                  <a:pt x="48640" y="59220"/>
                </a:lnTo>
                <a:lnTo>
                  <a:pt x="48640" y="59230"/>
                </a:lnTo>
                <a:lnTo>
                  <a:pt x="48640" y="59250"/>
                </a:lnTo>
                <a:lnTo>
                  <a:pt x="48650" y="59270"/>
                </a:lnTo>
                <a:lnTo>
                  <a:pt x="48660" y="59290"/>
                </a:lnTo>
                <a:lnTo>
                  <a:pt x="48670" y="59310"/>
                </a:lnTo>
                <a:lnTo>
                  <a:pt x="48680" y="59320"/>
                </a:lnTo>
                <a:lnTo>
                  <a:pt x="48680" y="59350"/>
                </a:lnTo>
                <a:lnTo>
                  <a:pt x="48690" y="59370"/>
                </a:lnTo>
                <a:lnTo>
                  <a:pt x="48690" y="59390"/>
                </a:lnTo>
                <a:lnTo>
                  <a:pt x="48690" y="59410"/>
                </a:lnTo>
                <a:lnTo>
                  <a:pt x="48690" y="59420"/>
                </a:lnTo>
                <a:lnTo>
                  <a:pt x="48690" y="59430"/>
                </a:lnTo>
                <a:lnTo>
                  <a:pt x="48690" y="59450"/>
                </a:lnTo>
                <a:lnTo>
                  <a:pt x="48690" y="59460"/>
                </a:lnTo>
                <a:lnTo>
                  <a:pt x="48690" y="59480"/>
                </a:lnTo>
                <a:lnTo>
                  <a:pt x="48690" y="59500"/>
                </a:lnTo>
                <a:lnTo>
                  <a:pt x="48680" y="59510"/>
                </a:lnTo>
                <a:lnTo>
                  <a:pt x="48650" y="59530"/>
                </a:lnTo>
                <a:lnTo>
                  <a:pt x="48630" y="59550"/>
                </a:lnTo>
                <a:lnTo>
                  <a:pt x="48610" y="59560"/>
                </a:lnTo>
                <a:lnTo>
                  <a:pt x="48600" y="59570"/>
                </a:lnTo>
                <a:lnTo>
                  <a:pt x="48600" y="59590"/>
                </a:lnTo>
                <a:lnTo>
                  <a:pt x="48590" y="59610"/>
                </a:lnTo>
                <a:lnTo>
                  <a:pt x="48590" y="59640"/>
                </a:lnTo>
                <a:lnTo>
                  <a:pt x="48580" y="59660"/>
                </a:lnTo>
                <a:lnTo>
                  <a:pt x="48580" y="59700"/>
                </a:lnTo>
                <a:lnTo>
                  <a:pt x="48580" y="59730"/>
                </a:lnTo>
                <a:lnTo>
                  <a:pt x="48580" y="59750"/>
                </a:lnTo>
                <a:lnTo>
                  <a:pt x="48580" y="59760"/>
                </a:lnTo>
                <a:lnTo>
                  <a:pt x="48570" y="59780"/>
                </a:lnTo>
                <a:lnTo>
                  <a:pt x="48550" y="59810"/>
                </a:lnTo>
                <a:lnTo>
                  <a:pt x="48540" y="59840"/>
                </a:lnTo>
                <a:lnTo>
                  <a:pt x="48530" y="59850"/>
                </a:lnTo>
                <a:lnTo>
                  <a:pt x="48530" y="59870"/>
                </a:lnTo>
                <a:lnTo>
                  <a:pt x="48530" y="59920"/>
                </a:lnTo>
                <a:lnTo>
                  <a:pt x="48530" y="59940"/>
                </a:lnTo>
                <a:lnTo>
                  <a:pt x="48520" y="59980"/>
                </a:lnTo>
                <a:lnTo>
                  <a:pt x="48520" y="60010"/>
                </a:lnTo>
                <a:lnTo>
                  <a:pt x="48520" y="60050"/>
                </a:lnTo>
                <a:lnTo>
                  <a:pt x="48520" y="60060"/>
                </a:lnTo>
                <a:lnTo>
                  <a:pt x="48520" y="60070"/>
                </a:lnTo>
                <a:lnTo>
                  <a:pt x="48520" y="60090"/>
                </a:lnTo>
                <a:lnTo>
                  <a:pt x="48510" y="60090"/>
                </a:lnTo>
                <a:lnTo>
                  <a:pt x="48510" y="60100"/>
                </a:lnTo>
                <a:lnTo>
                  <a:pt x="48500" y="60120"/>
                </a:lnTo>
                <a:lnTo>
                  <a:pt x="48490" y="60130"/>
                </a:lnTo>
                <a:lnTo>
                  <a:pt x="48490" y="60140"/>
                </a:lnTo>
                <a:lnTo>
                  <a:pt x="48480" y="60140"/>
                </a:lnTo>
                <a:lnTo>
                  <a:pt x="48490" y="60150"/>
                </a:lnTo>
                <a:lnTo>
                  <a:pt x="48500" y="60150"/>
                </a:lnTo>
                <a:lnTo>
                  <a:pt x="48510" y="60150"/>
                </a:lnTo>
                <a:lnTo>
                  <a:pt x="48520" y="60160"/>
                </a:lnTo>
                <a:lnTo>
                  <a:pt x="48520" y="60170"/>
                </a:lnTo>
                <a:lnTo>
                  <a:pt x="48500" y="60180"/>
                </a:lnTo>
                <a:lnTo>
                  <a:pt x="48500" y="60190"/>
                </a:lnTo>
                <a:lnTo>
                  <a:pt x="48490" y="60200"/>
                </a:lnTo>
                <a:lnTo>
                  <a:pt x="48490" y="60210"/>
                </a:lnTo>
                <a:lnTo>
                  <a:pt x="48480" y="60220"/>
                </a:lnTo>
                <a:lnTo>
                  <a:pt x="48480" y="60230"/>
                </a:lnTo>
                <a:lnTo>
                  <a:pt x="48470" y="60230"/>
                </a:lnTo>
                <a:lnTo>
                  <a:pt x="48470" y="60240"/>
                </a:lnTo>
                <a:lnTo>
                  <a:pt x="48460" y="60230"/>
                </a:lnTo>
                <a:lnTo>
                  <a:pt x="48460" y="60240"/>
                </a:lnTo>
                <a:lnTo>
                  <a:pt x="48450" y="60240"/>
                </a:lnTo>
                <a:lnTo>
                  <a:pt x="48440" y="60250"/>
                </a:lnTo>
                <a:lnTo>
                  <a:pt x="48430" y="60260"/>
                </a:lnTo>
                <a:lnTo>
                  <a:pt x="48430" y="60270"/>
                </a:lnTo>
                <a:lnTo>
                  <a:pt x="48430" y="60280"/>
                </a:lnTo>
                <a:lnTo>
                  <a:pt x="48430" y="60290"/>
                </a:lnTo>
                <a:lnTo>
                  <a:pt x="48430" y="60300"/>
                </a:lnTo>
                <a:lnTo>
                  <a:pt x="48430" y="60310"/>
                </a:lnTo>
                <a:lnTo>
                  <a:pt x="48430" y="60320"/>
                </a:lnTo>
                <a:lnTo>
                  <a:pt x="48430" y="60330"/>
                </a:lnTo>
                <a:lnTo>
                  <a:pt x="48430" y="60340"/>
                </a:lnTo>
                <a:lnTo>
                  <a:pt x="48420" y="60340"/>
                </a:lnTo>
                <a:lnTo>
                  <a:pt x="48420" y="60350"/>
                </a:lnTo>
                <a:lnTo>
                  <a:pt x="48420" y="60360"/>
                </a:lnTo>
                <a:lnTo>
                  <a:pt x="48420" y="60370"/>
                </a:lnTo>
                <a:lnTo>
                  <a:pt x="48420" y="60380"/>
                </a:lnTo>
                <a:lnTo>
                  <a:pt x="48410" y="60390"/>
                </a:lnTo>
                <a:lnTo>
                  <a:pt x="48400" y="60400"/>
                </a:lnTo>
                <a:lnTo>
                  <a:pt x="48400" y="60410"/>
                </a:lnTo>
                <a:lnTo>
                  <a:pt x="48390" y="60430"/>
                </a:lnTo>
                <a:lnTo>
                  <a:pt x="48390" y="60440"/>
                </a:lnTo>
                <a:lnTo>
                  <a:pt x="48390" y="60450"/>
                </a:lnTo>
                <a:lnTo>
                  <a:pt x="48400" y="60460"/>
                </a:lnTo>
                <a:lnTo>
                  <a:pt x="48400" y="60470"/>
                </a:lnTo>
                <a:lnTo>
                  <a:pt x="48400" y="60480"/>
                </a:lnTo>
                <a:lnTo>
                  <a:pt x="48400" y="60490"/>
                </a:lnTo>
                <a:lnTo>
                  <a:pt x="48390" y="60500"/>
                </a:lnTo>
                <a:lnTo>
                  <a:pt x="48390" y="60510"/>
                </a:lnTo>
                <a:lnTo>
                  <a:pt x="48380" y="60520"/>
                </a:lnTo>
                <a:lnTo>
                  <a:pt x="48380" y="60530"/>
                </a:lnTo>
                <a:lnTo>
                  <a:pt x="48370" y="60540"/>
                </a:lnTo>
                <a:lnTo>
                  <a:pt x="48360" y="60540"/>
                </a:lnTo>
                <a:lnTo>
                  <a:pt x="48350" y="60540"/>
                </a:lnTo>
                <a:lnTo>
                  <a:pt x="48350" y="60550"/>
                </a:lnTo>
                <a:lnTo>
                  <a:pt x="48340" y="60560"/>
                </a:lnTo>
                <a:lnTo>
                  <a:pt x="48340" y="60570"/>
                </a:lnTo>
                <a:lnTo>
                  <a:pt x="48330" y="60590"/>
                </a:lnTo>
                <a:lnTo>
                  <a:pt x="48330" y="60600"/>
                </a:lnTo>
                <a:lnTo>
                  <a:pt x="48330" y="60620"/>
                </a:lnTo>
                <a:lnTo>
                  <a:pt x="48330" y="60630"/>
                </a:lnTo>
                <a:lnTo>
                  <a:pt x="48340" y="60640"/>
                </a:lnTo>
                <a:lnTo>
                  <a:pt x="48340" y="60650"/>
                </a:lnTo>
                <a:lnTo>
                  <a:pt x="48350" y="60650"/>
                </a:lnTo>
                <a:lnTo>
                  <a:pt x="48350" y="60660"/>
                </a:lnTo>
                <a:lnTo>
                  <a:pt x="48350" y="60670"/>
                </a:lnTo>
                <a:lnTo>
                  <a:pt x="48350" y="60680"/>
                </a:lnTo>
                <a:lnTo>
                  <a:pt x="48350" y="60690"/>
                </a:lnTo>
                <a:lnTo>
                  <a:pt x="48350" y="60700"/>
                </a:lnTo>
                <a:lnTo>
                  <a:pt x="48350" y="60710"/>
                </a:lnTo>
                <a:lnTo>
                  <a:pt x="48350" y="60720"/>
                </a:lnTo>
                <a:lnTo>
                  <a:pt x="48350" y="60730"/>
                </a:lnTo>
                <a:lnTo>
                  <a:pt x="48350" y="60740"/>
                </a:lnTo>
                <a:lnTo>
                  <a:pt x="48360" y="60750"/>
                </a:lnTo>
                <a:lnTo>
                  <a:pt x="48360" y="60760"/>
                </a:lnTo>
                <a:lnTo>
                  <a:pt x="48350" y="60760"/>
                </a:lnTo>
                <a:lnTo>
                  <a:pt x="48350" y="60780"/>
                </a:lnTo>
                <a:lnTo>
                  <a:pt x="48350" y="60790"/>
                </a:lnTo>
                <a:lnTo>
                  <a:pt x="48350" y="60820"/>
                </a:lnTo>
                <a:lnTo>
                  <a:pt x="48330" y="60850"/>
                </a:lnTo>
                <a:lnTo>
                  <a:pt x="48330" y="60860"/>
                </a:lnTo>
                <a:lnTo>
                  <a:pt x="48330" y="60870"/>
                </a:lnTo>
                <a:lnTo>
                  <a:pt x="48330" y="60910"/>
                </a:lnTo>
                <a:lnTo>
                  <a:pt x="48310" y="60930"/>
                </a:lnTo>
                <a:lnTo>
                  <a:pt x="48270" y="60980"/>
                </a:lnTo>
                <a:lnTo>
                  <a:pt x="48230" y="61010"/>
                </a:lnTo>
                <a:lnTo>
                  <a:pt x="48220" y="61030"/>
                </a:lnTo>
                <a:lnTo>
                  <a:pt x="48170" y="61070"/>
                </a:lnTo>
                <a:lnTo>
                  <a:pt x="48160" y="61080"/>
                </a:lnTo>
                <a:lnTo>
                  <a:pt x="48140" y="61080"/>
                </a:lnTo>
                <a:lnTo>
                  <a:pt x="48130" y="61070"/>
                </a:lnTo>
                <a:lnTo>
                  <a:pt x="48110" y="61080"/>
                </a:lnTo>
                <a:lnTo>
                  <a:pt x="48100" y="61090"/>
                </a:lnTo>
                <a:lnTo>
                  <a:pt x="48090" y="61100"/>
                </a:lnTo>
                <a:lnTo>
                  <a:pt x="48080" y="61110"/>
                </a:lnTo>
                <a:lnTo>
                  <a:pt x="48050" y="61110"/>
                </a:lnTo>
                <a:lnTo>
                  <a:pt x="48010" y="61100"/>
                </a:lnTo>
                <a:lnTo>
                  <a:pt x="47950" y="61080"/>
                </a:lnTo>
                <a:lnTo>
                  <a:pt x="47930" y="61080"/>
                </a:lnTo>
                <a:lnTo>
                  <a:pt x="47910" y="61070"/>
                </a:lnTo>
                <a:lnTo>
                  <a:pt x="47900" y="61060"/>
                </a:lnTo>
                <a:lnTo>
                  <a:pt x="47890" y="61050"/>
                </a:lnTo>
                <a:lnTo>
                  <a:pt x="47880" y="61030"/>
                </a:lnTo>
                <a:lnTo>
                  <a:pt x="47860" y="61020"/>
                </a:lnTo>
                <a:lnTo>
                  <a:pt x="47850" y="61020"/>
                </a:lnTo>
                <a:lnTo>
                  <a:pt x="47840" y="61020"/>
                </a:lnTo>
                <a:lnTo>
                  <a:pt x="47830" y="61020"/>
                </a:lnTo>
                <a:lnTo>
                  <a:pt x="47810" y="61030"/>
                </a:lnTo>
                <a:lnTo>
                  <a:pt x="47780" y="61030"/>
                </a:lnTo>
                <a:lnTo>
                  <a:pt x="47770" y="61030"/>
                </a:lnTo>
                <a:lnTo>
                  <a:pt x="47760" y="61030"/>
                </a:lnTo>
                <a:lnTo>
                  <a:pt x="47720" y="61030"/>
                </a:lnTo>
                <a:lnTo>
                  <a:pt x="47710" y="61030"/>
                </a:lnTo>
                <a:lnTo>
                  <a:pt x="47710" y="61020"/>
                </a:lnTo>
                <a:lnTo>
                  <a:pt x="47700" y="61020"/>
                </a:lnTo>
                <a:lnTo>
                  <a:pt x="47690" y="61020"/>
                </a:lnTo>
                <a:lnTo>
                  <a:pt x="47690" y="61010"/>
                </a:lnTo>
                <a:lnTo>
                  <a:pt x="47680" y="61000"/>
                </a:lnTo>
                <a:lnTo>
                  <a:pt x="47670" y="61000"/>
                </a:lnTo>
                <a:lnTo>
                  <a:pt x="47660" y="60990"/>
                </a:lnTo>
                <a:lnTo>
                  <a:pt x="47650" y="60980"/>
                </a:lnTo>
                <a:lnTo>
                  <a:pt x="47640" y="60970"/>
                </a:lnTo>
                <a:lnTo>
                  <a:pt x="47630" y="60970"/>
                </a:lnTo>
                <a:lnTo>
                  <a:pt x="47630" y="60960"/>
                </a:lnTo>
                <a:lnTo>
                  <a:pt x="47620" y="60950"/>
                </a:lnTo>
                <a:lnTo>
                  <a:pt x="47610" y="60940"/>
                </a:lnTo>
                <a:lnTo>
                  <a:pt x="47600" y="60930"/>
                </a:lnTo>
                <a:lnTo>
                  <a:pt x="47590" y="60930"/>
                </a:lnTo>
                <a:lnTo>
                  <a:pt x="47580" y="60920"/>
                </a:lnTo>
                <a:lnTo>
                  <a:pt x="47570" y="60920"/>
                </a:lnTo>
                <a:lnTo>
                  <a:pt x="47560" y="60920"/>
                </a:lnTo>
                <a:lnTo>
                  <a:pt x="47540" y="60920"/>
                </a:lnTo>
                <a:lnTo>
                  <a:pt x="47520" y="60910"/>
                </a:lnTo>
                <a:lnTo>
                  <a:pt x="47510" y="60910"/>
                </a:lnTo>
                <a:lnTo>
                  <a:pt x="47500" y="60910"/>
                </a:lnTo>
                <a:lnTo>
                  <a:pt x="47500" y="60920"/>
                </a:lnTo>
                <a:lnTo>
                  <a:pt x="47490" y="60920"/>
                </a:lnTo>
                <a:lnTo>
                  <a:pt x="47480" y="60930"/>
                </a:lnTo>
                <a:lnTo>
                  <a:pt x="47480" y="60940"/>
                </a:lnTo>
                <a:lnTo>
                  <a:pt x="47470" y="60940"/>
                </a:lnTo>
                <a:lnTo>
                  <a:pt x="47470" y="60950"/>
                </a:lnTo>
                <a:lnTo>
                  <a:pt x="47460" y="60960"/>
                </a:lnTo>
                <a:lnTo>
                  <a:pt x="47460" y="60970"/>
                </a:lnTo>
                <a:lnTo>
                  <a:pt x="47450" y="60980"/>
                </a:lnTo>
                <a:lnTo>
                  <a:pt x="47440" y="60990"/>
                </a:lnTo>
                <a:lnTo>
                  <a:pt x="47440" y="61000"/>
                </a:lnTo>
                <a:lnTo>
                  <a:pt x="47430" y="61000"/>
                </a:lnTo>
                <a:lnTo>
                  <a:pt x="47430" y="61010"/>
                </a:lnTo>
                <a:lnTo>
                  <a:pt x="47420" y="61010"/>
                </a:lnTo>
                <a:lnTo>
                  <a:pt x="47410" y="61020"/>
                </a:lnTo>
                <a:lnTo>
                  <a:pt x="47390" y="61030"/>
                </a:lnTo>
                <a:lnTo>
                  <a:pt x="47350" y="61040"/>
                </a:lnTo>
                <a:lnTo>
                  <a:pt x="47340" y="61050"/>
                </a:lnTo>
                <a:lnTo>
                  <a:pt x="47330" y="61050"/>
                </a:lnTo>
                <a:lnTo>
                  <a:pt x="47320" y="61060"/>
                </a:lnTo>
                <a:lnTo>
                  <a:pt x="47300" y="61070"/>
                </a:lnTo>
                <a:lnTo>
                  <a:pt x="47290" y="61080"/>
                </a:lnTo>
                <a:lnTo>
                  <a:pt x="47270" y="61100"/>
                </a:lnTo>
                <a:lnTo>
                  <a:pt x="47260" y="61110"/>
                </a:lnTo>
                <a:lnTo>
                  <a:pt x="47250" y="61120"/>
                </a:lnTo>
                <a:lnTo>
                  <a:pt x="47240" y="61120"/>
                </a:lnTo>
                <a:lnTo>
                  <a:pt x="47230" y="61110"/>
                </a:lnTo>
                <a:lnTo>
                  <a:pt x="47210" y="61110"/>
                </a:lnTo>
                <a:lnTo>
                  <a:pt x="47200" y="61110"/>
                </a:lnTo>
                <a:lnTo>
                  <a:pt x="47190" y="61110"/>
                </a:lnTo>
                <a:lnTo>
                  <a:pt x="47190" y="61100"/>
                </a:lnTo>
                <a:lnTo>
                  <a:pt x="47180" y="61110"/>
                </a:lnTo>
                <a:lnTo>
                  <a:pt x="47150" y="61110"/>
                </a:lnTo>
                <a:lnTo>
                  <a:pt x="47130" y="61110"/>
                </a:lnTo>
                <a:lnTo>
                  <a:pt x="47110" y="61120"/>
                </a:lnTo>
                <a:lnTo>
                  <a:pt x="47090" y="61120"/>
                </a:lnTo>
                <a:lnTo>
                  <a:pt x="47080" y="61130"/>
                </a:lnTo>
                <a:lnTo>
                  <a:pt x="47070" y="61130"/>
                </a:lnTo>
                <a:lnTo>
                  <a:pt x="47060" y="61130"/>
                </a:lnTo>
                <a:lnTo>
                  <a:pt x="47050" y="61130"/>
                </a:lnTo>
                <a:lnTo>
                  <a:pt x="47030" y="61130"/>
                </a:lnTo>
                <a:lnTo>
                  <a:pt x="47010" y="61130"/>
                </a:lnTo>
                <a:lnTo>
                  <a:pt x="46990" y="61120"/>
                </a:lnTo>
                <a:lnTo>
                  <a:pt x="46970" y="61110"/>
                </a:lnTo>
                <a:lnTo>
                  <a:pt x="46960" y="61110"/>
                </a:lnTo>
                <a:lnTo>
                  <a:pt x="46950" y="61110"/>
                </a:lnTo>
                <a:lnTo>
                  <a:pt x="46930" y="61110"/>
                </a:lnTo>
                <a:lnTo>
                  <a:pt x="46920" y="61110"/>
                </a:lnTo>
                <a:lnTo>
                  <a:pt x="46900" y="61110"/>
                </a:lnTo>
                <a:lnTo>
                  <a:pt x="46880" y="61120"/>
                </a:lnTo>
                <a:lnTo>
                  <a:pt x="46850" y="61130"/>
                </a:lnTo>
                <a:lnTo>
                  <a:pt x="46810" y="61150"/>
                </a:lnTo>
                <a:lnTo>
                  <a:pt x="46790" y="61170"/>
                </a:lnTo>
                <a:lnTo>
                  <a:pt x="46780" y="61170"/>
                </a:lnTo>
                <a:lnTo>
                  <a:pt x="46770" y="61180"/>
                </a:lnTo>
                <a:lnTo>
                  <a:pt x="46760" y="61190"/>
                </a:lnTo>
                <a:lnTo>
                  <a:pt x="46750" y="61200"/>
                </a:lnTo>
                <a:lnTo>
                  <a:pt x="46740" y="61210"/>
                </a:lnTo>
                <a:lnTo>
                  <a:pt x="46740" y="61220"/>
                </a:lnTo>
                <a:lnTo>
                  <a:pt x="46730" y="61230"/>
                </a:lnTo>
                <a:lnTo>
                  <a:pt x="46720" y="61240"/>
                </a:lnTo>
                <a:lnTo>
                  <a:pt x="46710" y="61250"/>
                </a:lnTo>
                <a:lnTo>
                  <a:pt x="46700" y="61260"/>
                </a:lnTo>
                <a:lnTo>
                  <a:pt x="46690" y="61260"/>
                </a:lnTo>
                <a:lnTo>
                  <a:pt x="46690" y="61270"/>
                </a:lnTo>
                <a:lnTo>
                  <a:pt x="46660" y="61280"/>
                </a:lnTo>
                <a:lnTo>
                  <a:pt x="46630" y="61290"/>
                </a:lnTo>
                <a:lnTo>
                  <a:pt x="46610" y="61290"/>
                </a:lnTo>
                <a:lnTo>
                  <a:pt x="46580" y="61310"/>
                </a:lnTo>
                <a:lnTo>
                  <a:pt x="46560" y="61320"/>
                </a:lnTo>
                <a:lnTo>
                  <a:pt x="46550" y="61320"/>
                </a:lnTo>
                <a:lnTo>
                  <a:pt x="46540" y="61330"/>
                </a:lnTo>
                <a:lnTo>
                  <a:pt x="46530" y="61330"/>
                </a:lnTo>
                <a:lnTo>
                  <a:pt x="46510" y="61330"/>
                </a:lnTo>
                <a:lnTo>
                  <a:pt x="46500" y="61330"/>
                </a:lnTo>
                <a:lnTo>
                  <a:pt x="46490" y="61340"/>
                </a:lnTo>
                <a:lnTo>
                  <a:pt x="46480" y="61340"/>
                </a:lnTo>
                <a:lnTo>
                  <a:pt x="46460" y="61340"/>
                </a:lnTo>
                <a:lnTo>
                  <a:pt x="46450" y="61350"/>
                </a:lnTo>
                <a:lnTo>
                  <a:pt x="46450" y="61360"/>
                </a:lnTo>
                <a:lnTo>
                  <a:pt x="46440" y="61370"/>
                </a:lnTo>
                <a:lnTo>
                  <a:pt x="46440" y="61380"/>
                </a:lnTo>
                <a:lnTo>
                  <a:pt x="46430" y="61390"/>
                </a:lnTo>
                <a:lnTo>
                  <a:pt x="46420" y="61390"/>
                </a:lnTo>
                <a:lnTo>
                  <a:pt x="46410" y="61390"/>
                </a:lnTo>
                <a:lnTo>
                  <a:pt x="46400" y="61400"/>
                </a:lnTo>
                <a:lnTo>
                  <a:pt x="46400" y="61410"/>
                </a:lnTo>
                <a:lnTo>
                  <a:pt x="46390" y="61410"/>
                </a:lnTo>
                <a:lnTo>
                  <a:pt x="46380" y="61410"/>
                </a:lnTo>
                <a:lnTo>
                  <a:pt x="46370" y="61420"/>
                </a:lnTo>
                <a:lnTo>
                  <a:pt x="46360" y="61430"/>
                </a:lnTo>
                <a:lnTo>
                  <a:pt x="46350" y="61440"/>
                </a:lnTo>
                <a:lnTo>
                  <a:pt x="46340" y="61460"/>
                </a:lnTo>
                <a:lnTo>
                  <a:pt x="46320" y="61470"/>
                </a:lnTo>
                <a:lnTo>
                  <a:pt x="46300" y="61490"/>
                </a:lnTo>
                <a:lnTo>
                  <a:pt x="46290" y="61510"/>
                </a:lnTo>
                <a:lnTo>
                  <a:pt x="46280" y="61510"/>
                </a:lnTo>
                <a:lnTo>
                  <a:pt x="46260" y="61530"/>
                </a:lnTo>
                <a:lnTo>
                  <a:pt x="46250" y="61540"/>
                </a:lnTo>
                <a:lnTo>
                  <a:pt x="46240" y="61540"/>
                </a:lnTo>
                <a:lnTo>
                  <a:pt x="46230" y="61550"/>
                </a:lnTo>
                <a:lnTo>
                  <a:pt x="46210" y="61550"/>
                </a:lnTo>
                <a:lnTo>
                  <a:pt x="46200" y="61550"/>
                </a:lnTo>
                <a:lnTo>
                  <a:pt x="46200" y="61560"/>
                </a:lnTo>
                <a:lnTo>
                  <a:pt x="46190" y="61570"/>
                </a:lnTo>
                <a:lnTo>
                  <a:pt x="46190" y="61580"/>
                </a:lnTo>
                <a:lnTo>
                  <a:pt x="46180" y="61580"/>
                </a:lnTo>
                <a:lnTo>
                  <a:pt x="46180" y="61590"/>
                </a:lnTo>
                <a:lnTo>
                  <a:pt x="46170" y="61590"/>
                </a:lnTo>
                <a:lnTo>
                  <a:pt x="46160" y="61600"/>
                </a:lnTo>
                <a:lnTo>
                  <a:pt x="46150" y="61600"/>
                </a:lnTo>
                <a:lnTo>
                  <a:pt x="46140" y="61600"/>
                </a:lnTo>
                <a:lnTo>
                  <a:pt x="46120" y="61600"/>
                </a:lnTo>
                <a:lnTo>
                  <a:pt x="46110" y="61590"/>
                </a:lnTo>
                <a:lnTo>
                  <a:pt x="46100" y="61580"/>
                </a:lnTo>
                <a:lnTo>
                  <a:pt x="46090" y="61570"/>
                </a:lnTo>
                <a:lnTo>
                  <a:pt x="46070" y="61570"/>
                </a:lnTo>
                <a:lnTo>
                  <a:pt x="46040" y="61550"/>
                </a:lnTo>
                <a:lnTo>
                  <a:pt x="46020" y="61550"/>
                </a:lnTo>
                <a:lnTo>
                  <a:pt x="45990" y="61540"/>
                </a:lnTo>
                <a:lnTo>
                  <a:pt x="45970" y="61540"/>
                </a:lnTo>
                <a:lnTo>
                  <a:pt x="45960" y="61540"/>
                </a:lnTo>
                <a:lnTo>
                  <a:pt x="45950" y="61540"/>
                </a:lnTo>
                <a:lnTo>
                  <a:pt x="45950" y="61550"/>
                </a:lnTo>
                <a:lnTo>
                  <a:pt x="45950" y="61570"/>
                </a:lnTo>
                <a:lnTo>
                  <a:pt x="45940" y="61580"/>
                </a:lnTo>
                <a:lnTo>
                  <a:pt x="45930" y="61590"/>
                </a:lnTo>
                <a:lnTo>
                  <a:pt x="45920" y="61610"/>
                </a:lnTo>
                <a:lnTo>
                  <a:pt x="45910" y="61610"/>
                </a:lnTo>
                <a:lnTo>
                  <a:pt x="45910" y="61600"/>
                </a:lnTo>
                <a:lnTo>
                  <a:pt x="45900" y="61600"/>
                </a:lnTo>
                <a:lnTo>
                  <a:pt x="45890" y="61590"/>
                </a:lnTo>
                <a:lnTo>
                  <a:pt x="45880" y="61580"/>
                </a:lnTo>
                <a:lnTo>
                  <a:pt x="45870" y="61580"/>
                </a:lnTo>
                <a:lnTo>
                  <a:pt x="45860" y="61580"/>
                </a:lnTo>
                <a:lnTo>
                  <a:pt x="45850" y="61590"/>
                </a:lnTo>
                <a:lnTo>
                  <a:pt x="45840" y="61590"/>
                </a:lnTo>
                <a:lnTo>
                  <a:pt x="45840" y="61600"/>
                </a:lnTo>
                <a:lnTo>
                  <a:pt x="45840" y="61610"/>
                </a:lnTo>
                <a:lnTo>
                  <a:pt x="45830" y="61610"/>
                </a:lnTo>
                <a:lnTo>
                  <a:pt x="45830" y="61620"/>
                </a:lnTo>
                <a:lnTo>
                  <a:pt x="45820" y="61620"/>
                </a:lnTo>
                <a:lnTo>
                  <a:pt x="45820" y="61630"/>
                </a:lnTo>
                <a:lnTo>
                  <a:pt x="45820" y="61640"/>
                </a:lnTo>
                <a:lnTo>
                  <a:pt x="45810" y="61660"/>
                </a:lnTo>
                <a:lnTo>
                  <a:pt x="45800" y="61660"/>
                </a:lnTo>
                <a:lnTo>
                  <a:pt x="45800" y="61670"/>
                </a:lnTo>
                <a:lnTo>
                  <a:pt x="45800" y="61680"/>
                </a:lnTo>
                <a:lnTo>
                  <a:pt x="45800" y="61690"/>
                </a:lnTo>
                <a:lnTo>
                  <a:pt x="45800" y="61700"/>
                </a:lnTo>
                <a:lnTo>
                  <a:pt x="45800" y="61710"/>
                </a:lnTo>
                <a:lnTo>
                  <a:pt x="45790" y="61710"/>
                </a:lnTo>
                <a:lnTo>
                  <a:pt x="45790" y="61720"/>
                </a:lnTo>
                <a:lnTo>
                  <a:pt x="45780" y="61720"/>
                </a:lnTo>
                <a:lnTo>
                  <a:pt x="45780" y="61730"/>
                </a:lnTo>
                <a:lnTo>
                  <a:pt x="45770" y="61750"/>
                </a:lnTo>
                <a:lnTo>
                  <a:pt x="45770" y="61760"/>
                </a:lnTo>
                <a:lnTo>
                  <a:pt x="45760" y="61760"/>
                </a:lnTo>
                <a:lnTo>
                  <a:pt x="45760" y="61770"/>
                </a:lnTo>
                <a:lnTo>
                  <a:pt x="45750" y="61780"/>
                </a:lnTo>
                <a:lnTo>
                  <a:pt x="45750" y="61790"/>
                </a:lnTo>
                <a:lnTo>
                  <a:pt x="45740" y="61800"/>
                </a:lnTo>
                <a:lnTo>
                  <a:pt x="45730" y="61800"/>
                </a:lnTo>
                <a:lnTo>
                  <a:pt x="45720" y="61810"/>
                </a:lnTo>
                <a:lnTo>
                  <a:pt x="45720" y="61820"/>
                </a:lnTo>
                <a:lnTo>
                  <a:pt x="45710" y="61820"/>
                </a:lnTo>
                <a:lnTo>
                  <a:pt x="45700" y="61820"/>
                </a:lnTo>
                <a:lnTo>
                  <a:pt x="45680" y="61830"/>
                </a:lnTo>
                <a:lnTo>
                  <a:pt x="45670" y="61830"/>
                </a:lnTo>
                <a:lnTo>
                  <a:pt x="45660" y="61830"/>
                </a:lnTo>
                <a:lnTo>
                  <a:pt x="45650" y="61830"/>
                </a:lnTo>
                <a:lnTo>
                  <a:pt x="45640" y="61840"/>
                </a:lnTo>
                <a:lnTo>
                  <a:pt x="45630" y="61840"/>
                </a:lnTo>
                <a:lnTo>
                  <a:pt x="45620" y="61850"/>
                </a:lnTo>
                <a:lnTo>
                  <a:pt x="45610" y="61860"/>
                </a:lnTo>
                <a:lnTo>
                  <a:pt x="45600" y="61870"/>
                </a:lnTo>
                <a:lnTo>
                  <a:pt x="45600" y="61880"/>
                </a:lnTo>
                <a:lnTo>
                  <a:pt x="45590" y="61890"/>
                </a:lnTo>
                <a:lnTo>
                  <a:pt x="45590" y="61900"/>
                </a:lnTo>
                <a:lnTo>
                  <a:pt x="45570" y="61930"/>
                </a:lnTo>
                <a:lnTo>
                  <a:pt x="45570" y="61940"/>
                </a:lnTo>
                <a:lnTo>
                  <a:pt x="45560" y="61940"/>
                </a:lnTo>
                <a:lnTo>
                  <a:pt x="45560" y="61950"/>
                </a:lnTo>
                <a:lnTo>
                  <a:pt x="45550" y="61970"/>
                </a:lnTo>
                <a:lnTo>
                  <a:pt x="45550" y="61980"/>
                </a:lnTo>
                <a:lnTo>
                  <a:pt x="45550" y="61990"/>
                </a:lnTo>
                <a:lnTo>
                  <a:pt x="45550" y="62010"/>
                </a:lnTo>
                <a:lnTo>
                  <a:pt x="45550" y="62030"/>
                </a:lnTo>
                <a:lnTo>
                  <a:pt x="45550" y="62040"/>
                </a:lnTo>
                <a:lnTo>
                  <a:pt x="45540" y="62050"/>
                </a:lnTo>
                <a:lnTo>
                  <a:pt x="45540" y="62060"/>
                </a:lnTo>
                <a:lnTo>
                  <a:pt x="45540" y="62070"/>
                </a:lnTo>
                <a:lnTo>
                  <a:pt x="45540" y="62080"/>
                </a:lnTo>
                <a:lnTo>
                  <a:pt x="45540" y="62090"/>
                </a:lnTo>
                <a:lnTo>
                  <a:pt x="45540" y="62100"/>
                </a:lnTo>
                <a:lnTo>
                  <a:pt x="45550" y="62100"/>
                </a:lnTo>
                <a:lnTo>
                  <a:pt x="45550" y="62110"/>
                </a:lnTo>
                <a:lnTo>
                  <a:pt x="45560" y="62120"/>
                </a:lnTo>
                <a:lnTo>
                  <a:pt x="45560" y="62150"/>
                </a:lnTo>
                <a:lnTo>
                  <a:pt x="45560" y="62180"/>
                </a:lnTo>
                <a:lnTo>
                  <a:pt x="45570" y="62210"/>
                </a:lnTo>
                <a:lnTo>
                  <a:pt x="45570" y="62220"/>
                </a:lnTo>
                <a:lnTo>
                  <a:pt x="45560" y="62260"/>
                </a:lnTo>
                <a:lnTo>
                  <a:pt x="45560" y="62290"/>
                </a:lnTo>
                <a:lnTo>
                  <a:pt x="45550" y="62330"/>
                </a:lnTo>
                <a:lnTo>
                  <a:pt x="45540" y="62350"/>
                </a:lnTo>
                <a:lnTo>
                  <a:pt x="45530" y="62350"/>
                </a:lnTo>
                <a:lnTo>
                  <a:pt x="45490" y="62320"/>
                </a:lnTo>
                <a:lnTo>
                  <a:pt x="45480" y="62310"/>
                </a:lnTo>
                <a:lnTo>
                  <a:pt x="45470" y="62300"/>
                </a:lnTo>
                <a:lnTo>
                  <a:pt x="45440" y="62280"/>
                </a:lnTo>
                <a:lnTo>
                  <a:pt x="45430" y="62260"/>
                </a:lnTo>
                <a:lnTo>
                  <a:pt x="45420" y="62250"/>
                </a:lnTo>
                <a:lnTo>
                  <a:pt x="45410" y="62240"/>
                </a:lnTo>
                <a:lnTo>
                  <a:pt x="45410" y="62220"/>
                </a:lnTo>
                <a:lnTo>
                  <a:pt x="45400" y="62200"/>
                </a:lnTo>
                <a:lnTo>
                  <a:pt x="45390" y="62180"/>
                </a:lnTo>
                <a:lnTo>
                  <a:pt x="45390" y="62170"/>
                </a:lnTo>
                <a:lnTo>
                  <a:pt x="45390" y="62140"/>
                </a:lnTo>
                <a:lnTo>
                  <a:pt x="45400" y="62120"/>
                </a:lnTo>
                <a:lnTo>
                  <a:pt x="45400" y="62110"/>
                </a:lnTo>
                <a:lnTo>
                  <a:pt x="45400" y="62090"/>
                </a:lnTo>
                <a:lnTo>
                  <a:pt x="45400" y="62080"/>
                </a:lnTo>
                <a:lnTo>
                  <a:pt x="45400" y="62060"/>
                </a:lnTo>
                <a:lnTo>
                  <a:pt x="45400" y="62050"/>
                </a:lnTo>
                <a:lnTo>
                  <a:pt x="45420" y="62020"/>
                </a:lnTo>
                <a:lnTo>
                  <a:pt x="45420" y="62000"/>
                </a:lnTo>
                <a:lnTo>
                  <a:pt x="45420" y="61990"/>
                </a:lnTo>
                <a:lnTo>
                  <a:pt x="45420" y="61970"/>
                </a:lnTo>
                <a:lnTo>
                  <a:pt x="45430" y="61960"/>
                </a:lnTo>
                <a:lnTo>
                  <a:pt x="45430" y="61940"/>
                </a:lnTo>
                <a:lnTo>
                  <a:pt x="45430" y="61930"/>
                </a:lnTo>
                <a:lnTo>
                  <a:pt x="45430" y="61900"/>
                </a:lnTo>
                <a:lnTo>
                  <a:pt x="45430" y="61890"/>
                </a:lnTo>
                <a:lnTo>
                  <a:pt x="45420" y="61880"/>
                </a:lnTo>
                <a:lnTo>
                  <a:pt x="45420" y="61860"/>
                </a:lnTo>
                <a:lnTo>
                  <a:pt x="45420" y="61850"/>
                </a:lnTo>
                <a:lnTo>
                  <a:pt x="45420" y="61840"/>
                </a:lnTo>
                <a:lnTo>
                  <a:pt x="45420" y="61830"/>
                </a:lnTo>
                <a:lnTo>
                  <a:pt x="45410" y="61810"/>
                </a:lnTo>
                <a:lnTo>
                  <a:pt x="45410" y="61790"/>
                </a:lnTo>
                <a:lnTo>
                  <a:pt x="45400" y="61780"/>
                </a:lnTo>
                <a:lnTo>
                  <a:pt x="45400" y="61770"/>
                </a:lnTo>
                <a:lnTo>
                  <a:pt x="45390" y="61760"/>
                </a:lnTo>
                <a:lnTo>
                  <a:pt x="45390" y="61740"/>
                </a:lnTo>
                <a:lnTo>
                  <a:pt x="45390" y="61730"/>
                </a:lnTo>
                <a:lnTo>
                  <a:pt x="45370" y="61710"/>
                </a:lnTo>
                <a:lnTo>
                  <a:pt x="45360" y="61690"/>
                </a:lnTo>
                <a:lnTo>
                  <a:pt x="45360" y="61680"/>
                </a:lnTo>
                <a:lnTo>
                  <a:pt x="45350" y="61670"/>
                </a:lnTo>
                <a:lnTo>
                  <a:pt x="45350" y="61650"/>
                </a:lnTo>
                <a:lnTo>
                  <a:pt x="45350" y="61640"/>
                </a:lnTo>
                <a:lnTo>
                  <a:pt x="45350" y="61630"/>
                </a:lnTo>
                <a:lnTo>
                  <a:pt x="45350" y="61620"/>
                </a:lnTo>
                <a:lnTo>
                  <a:pt x="45340" y="61610"/>
                </a:lnTo>
                <a:lnTo>
                  <a:pt x="45340" y="61590"/>
                </a:lnTo>
                <a:lnTo>
                  <a:pt x="45340" y="61580"/>
                </a:lnTo>
                <a:lnTo>
                  <a:pt x="45330" y="61570"/>
                </a:lnTo>
                <a:lnTo>
                  <a:pt x="45330" y="61550"/>
                </a:lnTo>
                <a:lnTo>
                  <a:pt x="45320" y="61540"/>
                </a:lnTo>
                <a:lnTo>
                  <a:pt x="45310" y="61530"/>
                </a:lnTo>
                <a:lnTo>
                  <a:pt x="45300" y="61520"/>
                </a:lnTo>
                <a:lnTo>
                  <a:pt x="45290" y="61510"/>
                </a:lnTo>
                <a:lnTo>
                  <a:pt x="45280" y="61510"/>
                </a:lnTo>
                <a:lnTo>
                  <a:pt x="45280" y="61500"/>
                </a:lnTo>
                <a:lnTo>
                  <a:pt x="45240" y="61490"/>
                </a:lnTo>
                <a:lnTo>
                  <a:pt x="45180" y="61480"/>
                </a:lnTo>
                <a:lnTo>
                  <a:pt x="45160" y="61480"/>
                </a:lnTo>
                <a:lnTo>
                  <a:pt x="45140" y="61480"/>
                </a:lnTo>
                <a:lnTo>
                  <a:pt x="45140" y="61470"/>
                </a:lnTo>
                <a:lnTo>
                  <a:pt x="45120" y="61470"/>
                </a:lnTo>
                <a:lnTo>
                  <a:pt x="45110" y="61480"/>
                </a:lnTo>
                <a:lnTo>
                  <a:pt x="45100" y="61490"/>
                </a:lnTo>
                <a:lnTo>
                  <a:pt x="45090" y="61500"/>
                </a:lnTo>
                <a:lnTo>
                  <a:pt x="45080" y="61500"/>
                </a:lnTo>
                <a:lnTo>
                  <a:pt x="45050" y="61530"/>
                </a:lnTo>
                <a:lnTo>
                  <a:pt x="45000" y="61580"/>
                </a:lnTo>
                <a:lnTo>
                  <a:pt x="44990" y="61590"/>
                </a:lnTo>
                <a:lnTo>
                  <a:pt x="44980" y="61600"/>
                </a:lnTo>
                <a:lnTo>
                  <a:pt x="44970" y="61610"/>
                </a:lnTo>
                <a:lnTo>
                  <a:pt x="44960" y="61620"/>
                </a:lnTo>
                <a:lnTo>
                  <a:pt x="44950" y="61630"/>
                </a:lnTo>
                <a:lnTo>
                  <a:pt x="44950" y="61640"/>
                </a:lnTo>
                <a:lnTo>
                  <a:pt x="44950" y="61650"/>
                </a:lnTo>
                <a:lnTo>
                  <a:pt x="44950" y="61660"/>
                </a:lnTo>
                <a:lnTo>
                  <a:pt x="44960" y="61670"/>
                </a:lnTo>
                <a:lnTo>
                  <a:pt x="44930" y="61680"/>
                </a:lnTo>
                <a:lnTo>
                  <a:pt x="44920" y="61680"/>
                </a:lnTo>
                <a:lnTo>
                  <a:pt x="44910" y="61680"/>
                </a:lnTo>
                <a:lnTo>
                  <a:pt x="44870" y="61680"/>
                </a:lnTo>
                <a:lnTo>
                  <a:pt x="44850" y="61670"/>
                </a:lnTo>
                <a:lnTo>
                  <a:pt x="44840" y="61670"/>
                </a:lnTo>
                <a:lnTo>
                  <a:pt x="44830" y="61670"/>
                </a:lnTo>
                <a:lnTo>
                  <a:pt x="44810" y="61670"/>
                </a:lnTo>
                <a:lnTo>
                  <a:pt x="44800" y="61670"/>
                </a:lnTo>
                <a:lnTo>
                  <a:pt x="44790" y="61670"/>
                </a:lnTo>
                <a:lnTo>
                  <a:pt x="44780" y="61670"/>
                </a:lnTo>
                <a:lnTo>
                  <a:pt x="44780" y="61680"/>
                </a:lnTo>
                <a:lnTo>
                  <a:pt x="44770" y="61680"/>
                </a:lnTo>
                <a:lnTo>
                  <a:pt x="44760" y="61690"/>
                </a:lnTo>
                <a:lnTo>
                  <a:pt x="44750" y="61710"/>
                </a:lnTo>
                <a:lnTo>
                  <a:pt x="44720" y="61760"/>
                </a:lnTo>
                <a:lnTo>
                  <a:pt x="44690" y="61800"/>
                </a:lnTo>
                <a:lnTo>
                  <a:pt x="44680" y="61810"/>
                </a:lnTo>
                <a:lnTo>
                  <a:pt x="44670" y="61820"/>
                </a:lnTo>
                <a:lnTo>
                  <a:pt x="44660" y="61820"/>
                </a:lnTo>
                <a:lnTo>
                  <a:pt x="44650" y="61820"/>
                </a:lnTo>
                <a:lnTo>
                  <a:pt x="44640" y="61820"/>
                </a:lnTo>
                <a:lnTo>
                  <a:pt x="44640" y="61810"/>
                </a:lnTo>
                <a:lnTo>
                  <a:pt x="44610" y="61810"/>
                </a:lnTo>
                <a:lnTo>
                  <a:pt x="44590" y="61800"/>
                </a:lnTo>
                <a:lnTo>
                  <a:pt x="44580" y="61810"/>
                </a:lnTo>
                <a:lnTo>
                  <a:pt x="44570" y="61810"/>
                </a:lnTo>
                <a:lnTo>
                  <a:pt x="44560" y="61810"/>
                </a:lnTo>
                <a:lnTo>
                  <a:pt x="44550" y="61800"/>
                </a:lnTo>
                <a:lnTo>
                  <a:pt x="44540" y="61800"/>
                </a:lnTo>
                <a:lnTo>
                  <a:pt x="44530" y="61800"/>
                </a:lnTo>
                <a:lnTo>
                  <a:pt x="44520" y="61800"/>
                </a:lnTo>
                <a:lnTo>
                  <a:pt x="44510" y="61800"/>
                </a:lnTo>
                <a:lnTo>
                  <a:pt x="44500" y="61800"/>
                </a:lnTo>
                <a:lnTo>
                  <a:pt x="44480" y="61800"/>
                </a:lnTo>
                <a:lnTo>
                  <a:pt x="44470" y="61800"/>
                </a:lnTo>
                <a:lnTo>
                  <a:pt x="44460" y="61800"/>
                </a:lnTo>
                <a:lnTo>
                  <a:pt x="44450" y="61800"/>
                </a:lnTo>
                <a:lnTo>
                  <a:pt x="44440" y="61800"/>
                </a:lnTo>
                <a:lnTo>
                  <a:pt x="44430" y="61810"/>
                </a:lnTo>
                <a:lnTo>
                  <a:pt x="44420" y="61810"/>
                </a:lnTo>
                <a:lnTo>
                  <a:pt x="44410" y="61800"/>
                </a:lnTo>
                <a:lnTo>
                  <a:pt x="44390" y="61800"/>
                </a:lnTo>
                <a:lnTo>
                  <a:pt x="44380" y="61800"/>
                </a:lnTo>
                <a:lnTo>
                  <a:pt x="44360" y="61800"/>
                </a:lnTo>
                <a:lnTo>
                  <a:pt x="44350" y="61800"/>
                </a:lnTo>
                <a:lnTo>
                  <a:pt x="44340" y="61800"/>
                </a:lnTo>
                <a:lnTo>
                  <a:pt x="44330" y="61800"/>
                </a:lnTo>
                <a:lnTo>
                  <a:pt x="44320" y="61800"/>
                </a:lnTo>
                <a:lnTo>
                  <a:pt x="44310" y="61810"/>
                </a:lnTo>
                <a:lnTo>
                  <a:pt x="44300" y="61820"/>
                </a:lnTo>
                <a:lnTo>
                  <a:pt x="44300" y="61840"/>
                </a:lnTo>
                <a:lnTo>
                  <a:pt x="44290" y="61840"/>
                </a:lnTo>
                <a:lnTo>
                  <a:pt x="44280" y="61850"/>
                </a:lnTo>
                <a:lnTo>
                  <a:pt x="44280" y="61860"/>
                </a:lnTo>
                <a:lnTo>
                  <a:pt x="44270" y="61870"/>
                </a:lnTo>
                <a:lnTo>
                  <a:pt x="44260" y="61890"/>
                </a:lnTo>
                <a:lnTo>
                  <a:pt x="44250" y="61900"/>
                </a:lnTo>
                <a:lnTo>
                  <a:pt x="44240" y="61910"/>
                </a:lnTo>
                <a:lnTo>
                  <a:pt x="44230" y="61920"/>
                </a:lnTo>
                <a:lnTo>
                  <a:pt x="44210" y="61920"/>
                </a:lnTo>
                <a:lnTo>
                  <a:pt x="44190" y="61920"/>
                </a:lnTo>
                <a:lnTo>
                  <a:pt x="44170" y="61930"/>
                </a:lnTo>
                <a:lnTo>
                  <a:pt x="44150" y="61940"/>
                </a:lnTo>
                <a:lnTo>
                  <a:pt x="44090" y="61960"/>
                </a:lnTo>
                <a:lnTo>
                  <a:pt x="44060" y="61970"/>
                </a:lnTo>
                <a:lnTo>
                  <a:pt x="44010" y="61990"/>
                </a:lnTo>
                <a:lnTo>
                  <a:pt x="43990" y="62000"/>
                </a:lnTo>
                <a:lnTo>
                  <a:pt x="43960" y="62010"/>
                </a:lnTo>
                <a:lnTo>
                  <a:pt x="43960" y="62020"/>
                </a:lnTo>
                <a:lnTo>
                  <a:pt x="43950" y="62030"/>
                </a:lnTo>
                <a:lnTo>
                  <a:pt x="43950" y="62040"/>
                </a:lnTo>
                <a:lnTo>
                  <a:pt x="43950" y="62050"/>
                </a:lnTo>
                <a:lnTo>
                  <a:pt x="43940" y="62050"/>
                </a:lnTo>
                <a:lnTo>
                  <a:pt x="43920" y="62050"/>
                </a:lnTo>
                <a:lnTo>
                  <a:pt x="43910" y="62050"/>
                </a:lnTo>
                <a:lnTo>
                  <a:pt x="43890" y="62050"/>
                </a:lnTo>
                <a:lnTo>
                  <a:pt x="43880" y="62050"/>
                </a:lnTo>
                <a:lnTo>
                  <a:pt x="43870" y="62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