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Kibaale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ba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670" y="58610"/>
                </a:moveTo>
                <a:lnTo>
                  <a:pt x="26680" y="58600"/>
                </a:lnTo>
                <a:lnTo>
                  <a:pt x="26700" y="58590"/>
                </a:lnTo>
                <a:lnTo>
                  <a:pt x="26730" y="58570"/>
                </a:lnTo>
                <a:lnTo>
                  <a:pt x="26750" y="58560"/>
                </a:lnTo>
                <a:lnTo>
                  <a:pt x="26760" y="58560"/>
                </a:lnTo>
                <a:lnTo>
                  <a:pt x="26770" y="58560"/>
                </a:lnTo>
                <a:lnTo>
                  <a:pt x="26780" y="58560"/>
                </a:lnTo>
                <a:lnTo>
                  <a:pt x="26790" y="58570"/>
                </a:lnTo>
                <a:lnTo>
                  <a:pt x="26800" y="58570"/>
                </a:lnTo>
                <a:lnTo>
                  <a:pt x="26810" y="58570"/>
                </a:lnTo>
                <a:lnTo>
                  <a:pt x="26820" y="58580"/>
                </a:lnTo>
                <a:lnTo>
                  <a:pt x="26830" y="58590"/>
                </a:lnTo>
                <a:lnTo>
                  <a:pt x="26840" y="58600"/>
                </a:lnTo>
                <a:lnTo>
                  <a:pt x="26840" y="58620"/>
                </a:lnTo>
                <a:lnTo>
                  <a:pt x="26840" y="58630"/>
                </a:lnTo>
                <a:lnTo>
                  <a:pt x="26850" y="58630"/>
                </a:lnTo>
                <a:lnTo>
                  <a:pt x="26860" y="58640"/>
                </a:lnTo>
                <a:lnTo>
                  <a:pt x="26870" y="58640"/>
                </a:lnTo>
                <a:lnTo>
                  <a:pt x="26880" y="58640"/>
                </a:lnTo>
                <a:lnTo>
                  <a:pt x="26890" y="58640"/>
                </a:lnTo>
                <a:lnTo>
                  <a:pt x="26900" y="58640"/>
                </a:lnTo>
                <a:lnTo>
                  <a:pt x="26920" y="58620"/>
                </a:lnTo>
                <a:lnTo>
                  <a:pt x="26950" y="58600"/>
                </a:lnTo>
                <a:lnTo>
                  <a:pt x="26970" y="58590"/>
                </a:lnTo>
                <a:lnTo>
                  <a:pt x="26990" y="58580"/>
                </a:lnTo>
                <a:lnTo>
                  <a:pt x="27000" y="58580"/>
                </a:lnTo>
                <a:lnTo>
                  <a:pt x="27020" y="58570"/>
                </a:lnTo>
                <a:lnTo>
                  <a:pt x="27050" y="58560"/>
                </a:lnTo>
                <a:lnTo>
                  <a:pt x="27060" y="58560"/>
                </a:lnTo>
                <a:lnTo>
                  <a:pt x="27070" y="58560"/>
                </a:lnTo>
                <a:lnTo>
                  <a:pt x="27080" y="58570"/>
                </a:lnTo>
                <a:lnTo>
                  <a:pt x="27090" y="58570"/>
                </a:lnTo>
                <a:lnTo>
                  <a:pt x="27090" y="58580"/>
                </a:lnTo>
                <a:lnTo>
                  <a:pt x="27100" y="58590"/>
                </a:lnTo>
                <a:lnTo>
                  <a:pt x="27110" y="58600"/>
                </a:lnTo>
                <a:lnTo>
                  <a:pt x="27120" y="58600"/>
                </a:lnTo>
                <a:lnTo>
                  <a:pt x="27150" y="58610"/>
                </a:lnTo>
                <a:lnTo>
                  <a:pt x="27170" y="58600"/>
                </a:lnTo>
                <a:lnTo>
                  <a:pt x="27190" y="58600"/>
                </a:lnTo>
                <a:lnTo>
                  <a:pt x="27200" y="58590"/>
                </a:lnTo>
                <a:lnTo>
                  <a:pt x="27210" y="58590"/>
                </a:lnTo>
                <a:lnTo>
                  <a:pt x="27230" y="58580"/>
                </a:lnTo>
                <a:lnTo>
                  <a:pt x="27240" y="58570"/>
                </a:lnTo>
                <a:lnTo>
                  <a:pt x="27270" y="58550"/>
                </a:lnTo>
                <a:lnTo>
                  <a:pt x="27300" y="58540"/>
                </a:lnTo>
                <a:lnTo>
                  <a:pt x="27320" y="58530"/>
                </a:lnTo>
                <a:lnTo>
                  <a:pt x="27330" y="58510"/>
                </a:lnTo>
                <a:lnTo>
                  <a:pt x="27340" y="58500"/>
                </a:lnTo>
                <a:lnTo>
                  <a:pt x="27340" y="58490"/>
                </a:lnTo>
                <a:lnTo>
                  <a:pt x="27350" y="58490"/>
                </a:lnTo>
                <a:lnTo>
                  <a:pt x="27350" y="58480"/>
                </a:lnTo>
                <a:lnTo>
                  <a:pt x="27350" y="58470"/>
                </a:lnTo>
                <a:lnTo>
                  <a:pt x="27350" y="58460"/>
                </a:lnTo>
                <a:lnTo>
                  <a:pt x="27350" y="58440"/>
                </a:lnTo>
                <a:lnTo>
                  <a:pt x="27340" y="58420"/>
                </a:lnTo>
                <a:lnTo>
                  <a:pt x="27340" y="58410"/>
                </a:lnTo>
                <a:lnTo>
                  <a:pt x="27340" y="58400"/>
                </a:lnTo>
                <a:lnTo>
                  <a:pt x="27340" y="58390"/>
                </a:lnTo>
                <a:lnTo>
                  <a:pt x="27340" y="58380"/>
                </a:lnTo>
                <a:lnTo>
                  <a:pt x="27350" y="58370"/>
                </a:lnTo>
                <a:lnTo>
                  <a:pt x="27360" y="58370"/>
                </a:lnTo>
                <a:lnTo>
                  <a:pt x="27380" y="58370"/>
                </a:lnTo>
                <a:lnTo>
                  <a:pt x="27390" y="58370"/>
                </a:lnTo>
                <a:lnTo>
                  <a:pt x="27400" y="58370"/>
                </a:lnTo>
                <a:lnTo>
                  <a:pt x="27420" y="58360"/>
                </a:lnTo>
                <a:lnTo>
                  <a:pt x="27430" y="58350"/>
                </a:lnTo>
                <a:lnTo>
                  <a:pt x="27440" y="58350"/>
                </a:lnTo>
                <a:lnTo>
                  <a:pt x="27460" y="58340"/>
                </a:lnTo>
                <a:lnTo>
                  <a:pt x="27470" y="58330"/>
                </a:lnTo>
                <a:lnTo>
                  <a:pt x="27480" y="58310"/>
                </a:lnTo>
                <a:lnTo>
                  <a:pt x="27500" y="58300"/>
                </a:lnTo>
                <a:lnTo>
                  <a:pt x="27510" y="58290"/>
                </a:lnTo>
                <a:lnTo>
                  <a:pt x="27520" y="58290"/>
                </a:lnTo>
                <a:lnTo>
                  <a:pt x="27540" y="58280"/>
                </a:lnTo>
                <a:lnTo>
                  <a:pt x="27540" y="58270"/>
                </a:lnTo>
                <a:lnTo>
                  <a:pt x="27550" y="58270"/>
                </a:lnTo>
                <a:lnTo>
                  <a:pt x="27580" y="58240"/>
                </a:lnTo>
                <a:lnTo>
                  <a:pt x="27580" y="58230"/>
                </a:lnTo>
                <a:lnTo>
                  <a:pt x="27580" y="58210"/>
                </a:lnTo>
                <a:lnTo>
                  <a:pt x="27560" y="58200"/>
                </a:lnTo>
                <a:lnTo>
                  <a:pt x="27540" y="58180"/>
                </a:lnTo>
                <a:lnTo>
                  <a:pt x="27530" y="58180"/>
                </a:lnTo>
                <a:lnTo>
                  <a:pt x="27520" y="58180"/>
                </a:lnTo>
                <a:lnTo>
                  <a:pt x="27510" y="58180"/>
                </a:lnTo>
                <a:lnTo>
                  <a:pt x="27490" y="58180"/>
                </a:lnTo>
                <a:lnTo>
                  <a:pt x="27480" y="58170"/>
                </a:lnTo>
                <a:lnTo>
                  <a:pt x="27480" y="58160"/>
                </a:lnTo>
                <a:lnTo>
                  <a:pt x="27470" y="58150"/>
                </a:lnTo>
                <a:lnTo>
                  <a:pt x="27480" y="58140"/>
                </a:lnTo>
                <a:lnTo>
                  <a:pt x="27490" y="58130"/>
                </a:lnTo>
                <a:lnTo>
                  <a:pt x="27500" y="58130"/>
                </a:lnTo>
                <a:lnTo>
                  <a:pt x="27510" y="58120"/>
                </a:lnTo>
                <a:lnTo>
                  <a:pt x="27510" y="58110"/>
                </a:lnTo>
                <a:lnTo>
                  <a:pt x="27510" y="58100"/>
                </a:lnTo>
                <a:lnTo>
                  <a:pt x="27510" y="58090"/>
                </a:lnTo>
                <a:lnTo>
                  <a:pt x="27520" y="58080"/>
                </a:lnTo>
                <a:lnTo>
                  <a:pt x="27530" y="58070"/>
                </a:lnTo>
                <a:lnTo>
                  <a:pt x="27540" y="58070"/>
                </a:lnTo>
                <a:lnTo>
                  <a:pt x="27550" y="58060"/>
                </a:lnTo>
                <a:lnTo>
                  <a:pt x="27560" y="58060"/>
                </a:lnTo>
                <a:lnTo>
                  <a:pt x="27560" y="58050"/>
                </a:lnTo>
                <a:lnTo>
                  <a:pt x="27570" y="58050"/>
                </a:lnTo>
                <a:lnTo>
                  <a:pt x="27590" y="58050"/>
                </a:lnTo>
                <a:lnTo>
                  <a:pt x="27590" y="58040"/>
                </a:lnTo>
                <a:lnTo>
                  <a:pt x="27600" y="58030"/>
                </a:lnTo>
                <a:lnTo>
                  <a:pt x="27600" y="58020"/>
                </a:lnTo>
                <a:lnTo>
                  <a:pt x="27590" y="58010"/>
                </a:lnTo>
                <a:lnTo>
                  <a:pt x="27590" y="57990"/>
                </a:lnTo>
                <a:lnTo>
                  <a:pt x="27590" y="57980"/>
                </a:lnTo>
                <a:lnTo>
                  <a:pt x="27610" y="57950"/>
                </a:lnTo>
                <a:lnTo>
                  <a:pt x="27620" y="57930"/>
                </a:lnTo>
                <a:lnTo>
                  <a:pt x="27660" y="57860"/>
                </a:lnTo>
                <a:lnTo>
                  <a:pt x="27620" y="57820"/>
                </a:lnTo>
                <a:lnTo>
                  <a:pt x="27600" y="57800"/>
                </a:lnTo>
                <a:lnTo>
                  <a:pt x="27580" y="57780"/>
                </a:lnTo>
                <a:lnTo>
                  <a:pt x="27580" y="57770"/>
                </a:lnTo>
                <a:lnTo>
                  <a:pt x="27600" y="57740"/>
                </a:lnTo>
                <a:lnTo>
                  <a:pt x="27620" y="57720"/>
                </a:lnTo>
                <a:lnTo>
                  <a:pt x="27660" y="57700"/>
                </a:lnTo>
                <a:lnTo>
                  <a:pt x="27670" y="57700"/>
                </a:lnTo>
                <a:lnTo>
                  <a:pt x="27680" y="57690"/>
                </a:lnTo>
                <a:lnTo>
                  <a:pt x="27700" y="57670"/>
                </a:lnTo>
                <a:lnTo>
                  <a:pt x="27710" y="57670"/>
                </a:lnTo>
                <a:lnTo>
                  <a:pt x="27720" y="57660"/>
                </a:lnTo>
                <a:lnTo>
                  <a:pt x="27730" y="57650"/>
                </a:lnTo>
                <a:lnTo>
                  <a:pt x="27760" y="57640"/>
                </a:lnTo>
                <a:lnTo>
                  <a:pt x="27780" y="57630"/>
                </a:lnTo>
                <a:lnTo>
                  <a:pt x="27800" y="57620"/>
                </a:lnTo>
                <a:lnTo>
                  <a:pt x="27810" y="57620"/>
                </a:lnTo>
                <a:lnTo>
                  <a:pt x="27840" y="57610"/>
                </a:lnTo>
                <a:lnTo>
                  <a:pt x="27850" y="57610"/>
                </a:lnTo>
                <a:lnTo>
                  <a:pt x="27870" y="57590"/>
                </a:lnTo>
                <a:lnTo>
                  <a:pt x="27890" y="57570"/>
                </a:lnTo>
                <a:lnTo>
                  <a:pt x="27900" y="57570"/>
                </a:lnTo>
                <a:lnTo>
                  <a:pt x="27910" y="57560"/>
                </a:lnTo>
                <a:lnTo>
                  <a:pt x="27920" y="57550"/>
                </a:lnTo>
                <a:lnTo>
                  <a:pt x="27940" y="57540"/>
                </a:lnTo>
                <a:lnTo>
                  <a:pt x="27950" y="57540"/>
                </a:lnTo>
                <a:lnTo>
                  <a:pt x="27960" y="57540"/>
                </a:lnTo>
                <a:lnTo>
                  <a:pt x="27970" y="57540"/>
                </a:lnTo>
                <a:lnTo>
                  <a:pt x="27980" y="57540"/>
                </a:lnTo>
                <a:lnTo>
                  <a:pt x="27990" y="57530"/>
                </a:lnTo>
                <a:lnTo>
                  <a:pt x="27970" y="57570"/>
                </a:lnTo>
                <a:lnTo>
                  <a:pt x="27990" y="57530"/>
                </a:lnTo>
                <a:lnTo>
                  <a:pt x="28000" y="57530"/>
                </a:lnTo>
                <a:lnTo>
                  <a:pt x="28010" y="57520"/>
                </a:lnTo>
                <a:lnTo>
                  <a:pt x="28040" y="57510"/>
                </a:lnTo>
                <a:lnTo>
                  <a:pt x="28060" y="57510"/>
                </a:lnTo>
                <a:lnTo>
                  <a:pt x="28100" y="57510"/>
                </a:lnTo>
                <a:lnTo>
                  <a:pt x="28120" y="57520"/>
                </a:lnTo>
                <a:lnTo>
                  <a:pt x="28170" y="57510"/>
                </a:lnTo>
                <a:lnTo>
                  <a:pt x="28180" y="57510"/>
                </a:lnTo>
                <a:lnTo>
                  <a:pt x="28220" y="57510"/>
                </a:lnTo>
                <a:lnTo>
                  <a:pt x="28230" y="57500"/>
                </a:lnTo>
                <a:lnTo>
                  <a:pt x="28240" y="57500"/>
                </a:lnTo>
                <a:lnTo>
                  <a:pt x="28240" y="57490"/>
                </a:lnTo>
                <a:lnTo>
                  <a:pt x="28250" y="57490"/>
                </a:lnTo>
                <a:lnTo>
                  <a:pt x="28260" y="57480"/>
                </a:lnTo>
                <a:lnTo>
                  <a:pt x="28280" y="57450"/>
                </a:lnTo>
                <a:lnTo>
                  <a:pt x="28290" y="57440"/>
                </a:lnTo>
                <a:lnTo>
                  <a:pt x="28300" y="57430"/>
                </a:lnTo>
                <a:lnTo>
                  <a:pt x="28310" y="57400"/>
                </a:lnTo>
                <a:lnTo>
                  <a:pt x="28280" y="57340"/>
                </a:lnTo>
                <a:lnTo>
                  <a:pt x="28290" y="57330"/>
                </a:lnTo>
                <a:lnTo>
                  <a:pt x="28290" y="57320"/>
                </a:lnTo>
                <a:lnTo>
                  <a:pt x="28300" y="57310"/>
                </a:lnTo>
                <a:lnTo>
                  <a:pt x="28310" y="57300"/>
                </a:lnTo>
                <a:lnTo>
                  <a:pt x="28320" y="57280"/>
                </a:lnTo>
                <a:lnTo>
                  <a:pt x="28320" y="57260"/>
                </a:lnTo>
                <a:lnTo>
                  <a:pt x="28320" y="57250"/>
                </a:lnTo>
                <a:lnTo>
                  <a:pt x="28330" y="57240"/>
                </a:lnTo>
                <a:lnTo>
                  <a:pt x="28330" y="57230"/>
                </a:lnTo>
                <a:lnTo>
                  <a:pt x="28340" y="57230"/>
                </a:lnTo>
                <a:lnTo>
                  <a:pt x="28350" y="57210"/>
                </a:lnTo>
                <a:lnTo>
                  <a:pt x="28370" y="57160"/>
                </a:lnTo>
                <a:lnTo>
                  <a:pt x="28410" y="57110"/>
                </a:lnTo>
                <a:lnTo>
                  <a:pt x="28410" y="57100"/>
                </a:lnTo>
                <a:lnTo>
                  <a:pt x="28440" y="57070"/>
                </a:lnTo>
                <a:lnTo>
                  <a:pt x="28470" y="57050"/>
                </a:lnTo>
                <a:lnTo>
                  <a:pt x="28510" y="57030"/>
                </a:lnTo>
                <a:lnTo>
                  <a:pt x="28520" y="57010"/>
                </a:lnTo>
                <a:lnTo>
                  <a:pt x="28520" y="57000"/>
                </a:lnTo>
                <a:lnTo>
                  <a:pt x="28510" y="56980"/>
                </a:lnTo>
                <a:lnTo>
                  <a:pt x="28520" y="56970"/>
                </a:lnTo>
                <a:lnTo>
                  <a:pt x="28530" y="56950"/>
                </a:lnTo>
                <a:lnTo>
                  <a:pt x="28540" y="56940"/>
                </a:lnTo>
                <a:lnTo>
                  <a:pt x="28550" y="56930"/>
                </a:lnTo>
                <a:lnTo>
                  <a:pt x="28550" y="56920"/>
                </a:lnTo>
                <a:lnTo>
                  <a:pt x="28570" y="56910"/>
                </a:lnTo>
                <a:lnTo>
                  <a:pt x="28580" y="56900"/>
                </a:lnTo>
                <a:lnTo>
                  <a:pt x="28590" y="56900"/>
                </a:lnTo>
                <a:lnTo>
                  <a:pt x="28600" y="56880"/>
                </a:lnTo>
                <a:lnTo>
                  <a:pt x="28620" y="56860"/>
                </a:lnTo>
                <a:lnTo>
                  <a:pt x="28630" y="56850"/>
                </a:lnTo>
                <a:lnTo>
                  <a:pt x="28640" y="56840"/>
                </a:lnTo>
                <a:lnTo>
                  <a:pt x="28650" y="56830"/>
                </a:lnTo>
                <a:lnTo>
                  <a:pt x="28680" y="56780"/>
                </a:lnTo>
                <a:lnTo>
                  <a:pt x="28710" y="56710"/>
                </a:lnTo>
                <a:lnTo>
                  <a:pt x="28730" y="56670"/>
                </a:lnTo>
                <a:lnTo>
                  <a:pt x="28740" y="56670"/>
                </a:lnTo>
                <a:lnTo>
                  <a:pt x="28760" y="56680"/>
                </a:lnTo>
                <a:lnTo>
                  <a:pt x="28770" y="56680"/>
                </a:lnTo>
                <a:lnTo>
                  <a:pt x="28780" y="56690"/>
                </a:lnTo>
                <a:lnTo>
                  <a:pt x="28790" y="56710"/>
                </a:lnTo>
                <a:lnTo>
                  <a:pt x="28800" y="56730"/>
                </a:lnTo>
                <a:lnTo>
                  <a:pt x="28820" y="56750"/>
                </a:lnTo>
                <a:lnTo>
                  <a:pt x="28830" y="56760"/>
                </a:lnTo>
                <a:lnTo>
                  <a:pt x="28840" y="56780"/>
                </a:lnTo>
                <a:lnTo>
                  <a:pt x="28850" y="56800"/>
                </a:lnTo>
                <a:lnTo>
                  <a:pt x="28850" y="56820"/>
                </a:lnTo>
                <a:lnTo>
                  <a:pt x="28860" y="56840"/>
                </a:lnTo>
                <a:lnTo>
                  <a:pt x="28880" y="56860"/>
                </a:lnTo>
                <a:lnTo>
                  <a:pt x="28900" y="56880"/>
                </a:lnTo>
                <a:lnTo>
                  <a:pt x="28920" y="56900"/>
                </a:lnTo>
                <a:lnTo>
                  <a:pt x="28920" y="56910"/>
                </a:lnTo>
                <a:lnTo>
                  <a:pt x="28930" y="56920"/>
                </a:lnTo>
                <a:lnTo>
                  <a:pt x="28960" y="56960"/>
                </a:lnTo>
                <a:lnTo>
                  <a:pt x="28970" y="56980"/>
                </a:lnTo>
                <a:lnTo>
                  <a:pt x="29000" y="57010"/>
                </a:lnTo>
                <a:lnTo>
                  <a:pt x="29020" y="57030"/>
                </a:lnTo>
                <a:lnTo>
                  <a:pt x="29040" y="57050"/>
                </a:lnTo>
                <a:lnTo>
                  <a:pt x="29050" y="57070"/>
                </a:lnTo>
                <a:lnTo>
                  <a:pt x="29060" y="57070"/>
                </a:lnTo>
                <a:lnTo>
                  <a:pt x="29080" y="57080"/>
                </a:lnTo>
                <a:lnTo>
                  <a:pt x="29090" y="57070"/>
                </a:lnTo>
                <a:lnTo>
                  <a:pt x="29110" y="57060"/>
                </a:lnTo>
                <a:lnTo>
                  <a:pt x="29120" y="57060"/>
                </a:lnTo>
                <a:lnTo>
                  <a:pt x="29120" y="57050"/>
                </a:lnTo>
                <a:lnTo>
                  <a:pt x="29140" y="57040"/>
                </a:lnTo>
                <a:lnTo>
                  <a:pt x="29140" y="57020"/>
                </a:lnTo>
                <a:lnTo>
                  <a:pt x="29130" y="57010"/>
                </a:lnTo>
                <a:lnTo>
                  <a:pt x="29140" y="57000"/>
                </a:lnTo>
                <a:lnTo>
                  <a:pt x="29140" y="56990"/>
                </a:lnTo>
                <a:lnTo>
                  <a:pt x="29140" y="56970"/>
                </a:lnTo>
                <a:lnTo>
                  <a:pt x="29140" y="56950"/>
                </a:lnTo>
                <a:lnTo>
                  <a:pt x="29140" y="56940"/>
                </a:lnTo>
                <a:lnTo>
                  <a:pt x="29150" y="56920"/>
                </a:lnTo>
                <a:lnTo>
                  <a:pt x="29150" y="56900"/>
                </a:lnTo>
                <a:lnTo>
                  <a:pt x="29170" y="56890"/>
                </a:lnTo>
                <a:lnTo>
                  <a:pt x="29180" y="56880"/>
                </a:lnTo>
                <a:lnTo>
                  <a:pt x="29200" y="56860"/>
                </a:lnTo>
                <a:lnTo>
                  <a:pt x="29220" y="56850"/>
                </a:lnTo>
                <a:lnTo>
                  <a:pt x="29240" y="56840"/>
                </a:lnTo>
                <a:lnTo>
                  <a:pt x="29250" y="56820"/>
                </a:lnTo>
                <a:lnTo>
                  <a:pt x="29270" y="56800"/>
                </a:lnTo>
                <a:lnTo>
                  <a:pt x="29280" y="56800"/>
                </a:lnTo>
                <a:lnTo>
                  <a:pt x="29290" y="56800"/>
                </a:lnTo>
                <a:lnTo>
                  <a:pt x="29300" y="56800"/>
                </a:lnTo>
                <a:lnTo>
                  <a:pt x="29310" y="56790"/>
                </a:lnTo>
                <a:lnTo>
                  <a:pt x="29330" y="56780"/>
                </a:lnTo>
                <a:lnTo>
                  <a:pt x="29340" y="56780"/>
                </a:lnTo>
                <a:lnTo>
                  <a:pt x="29350" y="56770"/>
                </a:lnTo>
                <a:lnTo>
                  <a:pt x="29360" y="56760"/>
                </a:lnTo>
                <a:lnTo>
                  <a:pt x="29370" y="56760"/>
                </a:lnTo>
                <a:lnTo>
                  <a:pt x="29380" y="56760"/>
                </a:lnTo>
                <a:lnTo>
                  <a:pt x="29390" y="56750"/>
                </a:lnTo>
                <a:lnTo>
                  <a:pt x="29400" y="56740"/>
                </a:lnTo>
                <a:lnTo>
                  <a:pt x="29410" y="56730"/>
                </a:lnTo>
                <a:lnTo>
                  <a:pt x="29420" y="56730"/>
                </a:lnTo>
                <a:lnTo>
                  <a:pt x="29420" y="56720"/>
                </a:lnTo>
                <a:lnTo>
                  <a:pt x="29430" y="56720"/>
                </a:lnTo>
                <a:lnTo>
                  <a:pt x="29440" y="56720"/>
                </a:lnTo>
                <a:lnTo>
                  <a:pt x="29480" y="56700"/>
                </a:lnTo>
                <a:lnTo>
                  <a:pt x="29500" y="56690"/>
                </a:lnTo>
                <a:lnTo>
                  <a:pt x="29520" y="56670"/>
                </a:lnTo>
                <a:lnTo>
                  <a:pt x="29540" y="56650"/>
                </a:lnTo>
                <a:lnTo>
                  <a:pt x="29570" y="56640"/>
                </a:lnTo>
                <a:lnTo>
                  <a:pt x="29600" y="56620"/>
                </a:lnTo>
                <a:lnTo>
                  <a:pt x="29630" y="56600"/>
                </a:lnTo>
                <a:lnTo>
                  <a:pt x="29660" y="56590"/>
                </a:lnTo>
                <a:lnTo>
                  <a:pt x="29680" y="56570"/>
                </a:lnTo>
                <a:lnTo>
                  <a:pt x="29700" y="56560"/>
                </a:lnTo>
                <a:lnTo>
                  <a:pt x="29720" y="56550"/>
                </a:lnTo>
                <a:lnTo>
                  <a:pt x="29730" y="56540"/>
                </a:lnTo>
                <a:lnTo>
                  <a:pt x="29750" y="56540"/>
                </a:lnTo>
                <a:lnTo>
                  <a:pt x="29770" y="56520"/>
                </a:lnTo>
                <a:lnTo>
                  <a:pt x="29780" y="56530"/>
                </a:lnTo>
                <a:lnTo>
                  <a:pt x="29790" y="56550"/>
                </a:lnTo>
                <a:lnTo>
                  <a:pt x="29810" y="56570"/>
                </a:lnTo>
                <a:lnTo>
                  <a:pt x="29820" y="56590"/>
                </a:lnTo>
                <a:lnTo>
                  <a:pt x="29830" y="56590"/>
                </a:lnTo>
                <a:lnTo>
                  <a:pt x="29860" y="56590"/>
                </a:lnTo>
                <a:lnTo>
                  <a:pt x="29890" y="56580"/>
                </a:lnTo>
                <a:lnTo>
                  <a:pt x="29920" y="56570"/>
                </a:lnTo>
                <a:lnTo>
                  <a:pt x="29950" y="56560"/>
                </a:lnTo>
                <a:lnTo>
                  <a:pt x="29950" y="56550"/>
                </a:lnTo>
                <a:lnTo>
                  <a:pt x="29960" y="56510"/>
                </a:lnTo>
                <a:lnTo>
                  <a:pt x="29960" y="56480"/>
                </a:lnTo>
                <a:lnTo>
                  <a:pt x="29960" y="56460"/>
                </a:lnTo>
                <a:lnTo>
                  <a:pt x="29960" y="56450"/>
                </a:lnTo>
                <a:lnTo>
                  <a:pt x="30120" y="56450"/>
                </a:lnTo>
                <a:lnTo>
                  <a:pt x="30170" y="56430"/>
                </a:lnTo>
                <a:lnTo>
                  <a:pt x="30180" y="56420"/>
                </a:lnTo>
                <a:lnTo>
                  <a:pt x="30260" y="56390"/>
                </a:lnTo>
                <a:lnTo>
                  <a:pt x="30330" y="56300"/>
                </a:lnTo>
                <a:lnTo>
                  <a:pt x="30360" y="56240"/>
                </a:lnTo>
                <a:lnTo>
                  <a:pt x="30470" y="56200"/>
                </a:lnTo>
                <a:lnTo>
                  <a:pt x="30530" y="56130"/>
                </a:lnTo>
                <a:lnTo>
                  <a:pt x="30570" y="56080"/>
                </a:lnTo>
                <a:lnTo>
                  <a:pt x="30590" y="56050"/>
                </a:lnTo>
                <a:lnTo>
                  <a:pt x="30710" y="55990"/>
                </a:lnTo>
                <a:lnTo>
                  <a:pt x="30720" y="55990"/>
                </a:lnTo>
                <a:lnTo>
                  <a:pt x="30730" y="55990"/>
                </a:lnTo>
                <a:lnTo>
                  <a:pt x="30740" y="56000"/>
                </a:lnTo>
                <a:lnTo>
                  <a:pt x="30750" y="56000"/>
                </a:lnTo>
                <a:lnTo>
                  <a:pt x="30760" y="56000"/>
                </a:lnTo>
                <a:lnTo>
                  <a:pt x="30770" y="56000"/>
                </a:lnTo>
                <a:lnTo>
                  <a:pt x="30780" y="56000"/>
                </a:lnTo>
                <a:lnTo>
                  <a:pt x="30790" y="56010"/>
                </a:lnTo>
                <a:lnTo>
                  <a:pt x="30820" y="56020"/>
                </a:lnTo>
                <a:lnTo>
                  <a:pt x="30830" y="56020"/>
                </a:lnTo>
                <a:lnTo>
                  <a:pt x="30840" y="56020"/>
                </a:lnTo>
                <a:lnTo>
                  <a:pt x="30850" y="56030"/>
                </a:lnTo>
                <a:lnTo>
                  <a:pt x="30860" y="56030"/>
                </a:lnTo>
                <a:lnTo>
                  <a:pt x="30870" y="56030"/>
                </a:lnTo>
                <a:lnTo>
                  <a:pt x="30870" y="56040"/>
                </a:lnTo>
                <a:lnTo>
                  <a:pt x="30880" y="56030"/>
                </a:lnTo>
                <a:lnTo>
                  <a:pt x="30890" y="56030"/>
                </a:lnTo>
                <a:lnTo>
                  <a:pt x="30900" y="56020"/>
                </a:lnTo>
                <a:lnTo>
                  <a:pt x="30910" y="56020"/>
                </a:lnTo>
                <a:lnTo>
                  <a:pt x="30920" y="56020"/>
                </a:lnTo>
                <a:lnTo>
                  <a:pt x="30930" y="56020"/>
                </a:lnTo>
                <a:lnTo>
                  <a:pt x="30940" y="56020"/>
                </a:lnTo>
                <a:lnTo>
                  <a:pt x="30950" y="56020"/>
                </a:lnTo>
                <a:lnTo>
                  <a:pt x="30970" y="56020"/>
                </a:lnTo>
                <a:lnTo>
                  <a:pt x="30980" y="56020"/>
                </a:lnTo>
                <a:lnTo>
                  <a:pt x="30990" y="56020"/>
                </a:lnTo>
                <a:lnTo>
                  <a:pt x="31000" y="56010"/>
                </a:lnTo>
                <a:lnTo>
                  <a:pt x="31010" y="56010"/>
                </a:lnTo>
                <a:lnTo>
                  <a:pt x="31030" y="56010"/>
                </a:lnTo>
                <a:lnTo>
                  <a:pt x="31040" y="56010"/>
                </a:lnTo>
                <a:lnTo>
                  <a:pt x="31060" y="56010"/>
                </a:lnTo>
                <a:lnTo>
                  <a:pt x="31070" y="56000"/>
                </a:lnTo>
                <a:lnTo>
                  <a:pt x="31080" y="56000"/>
                </a:lnTo>
                <a:lnTo>
                  <a:pt x="31100" y="56010"/>
                </a:lnTo>
                <a:lnTo>
                  <a:pt x="31110" y="56010"/>
                </a:lnTo>
                <a:lnTo>
                  <a:pt x="31130" y="56010"/>
                </a:lnTo>
                <a:lnTo>
                  <a:pt x="31140" y="56010"/>
                </a:lnTo>
                <a:lnTo>
                  <a:pt x="31150" y="56010"/>
                </a:lnTo>
                <a:lnTo>
                  <a:pt x="31160" y="56010"/>
                </a:lnTo>
                <a:lnTo>
                  <a:pt x="31170" y="56010"/>
                </a:lnTo>
                <a:lnTo>
                  <a:pt x="31180" y="56000"/>
                </a:lnTo>
                <a:lnTo>
                  <a:pt x="31180" y="55990"/>
                </a:lnTo>
                <a:lnTo>
                  <a:pt x="31190" y="55990"/>
                </a:lnTo>
                <a:lnTo>
                  <a:pt x="31190" y="55980"/>
                </a:lnTo>
                <a:lnTo>
                  <a:pt x="31200" y="55980"/>
                </a:lnTo>
                <a:lnTo>
                  <a:pt x="31200" y="55970"/>
                </a:lnTo>
                <a:lnTo>
                  <a:pt x="31210" y="55970"/>
                </a:lnTo>
                <a:lnTo>
                  <a:pt x="31220" y="55960"/>
                </a:lnTo>
                <a:lnTo>
                  <a:pt x="31230" y="55950"/>
                </a:lnTo>
                <a:lnTo>
                  <a:pt x="31230" y="55940"/>
                </a:lnTo>
                <a:lnTo>
                  <a:pt x="31240" y="55940"/>
                </a:lnTo>
                <a:lnTo>
                  <a:pt x="31250" y="55940"/>
                </a:lnTo>
                <a:lnTo>
                  <a:pt x="31260" y="55930"/>
                </a:lnTo>
                <a:lnTo>
                  <a:pt x="31270" y="55920"/>
                </a:lnTo>
                <a:lnTo>
                  <a:pt x="31270" y="55910"/>
                </a:lnTo>
                <a:lnTo>
                  <a:pt x="31280" y="55900"/>
                </a:lnTo>
                <a:lnTo>
                  <a:pt x="31300" y="55890"/>
                </a:lnTo>
                <a:lnTo>
                  <a:pt x="31300" y="55880"/>
                </a:lnTo>
                <a:lnTo>
                  <a:pt x="31310" y="55880"/>
                </a:lnTo>
                <a:lnTo>
                  <a:pt x="31310" y="55890"/>
                </a:lnTo>
                <a:lnTo>
                  <a:pt x="31310" y="55900"/>
                </a:lnTo>
                <a:lnTo>
                  <a:pt x="31320" y="55910"/>
                </a:lnTo>
                <a:lnTo>
                  <a:pt x="31320" y="55920"/>
                </a:lnTo>
                <a:lnTo>
                  <a:pt x="31320" y="55930"/>
                </a:lnTo>
                <a:lnTo>
                  <a:pt x="31320" y="55940"/>
                </a:lnTo>
                <a:lnTo>
                  <a:pt x="31320" y="55950"/>
                </a:lnTo>
                <a:lnTo>
                  <a:pt x="31320" y="55960"/>
                </a:lnTo>
                <a:lnTo>
                  <a:pt x="31330" y="55960"/>
                </a:lnTo>
                <a:lnTo>
                  <a:pt x="31330" y="55970"/>
                </a:lnTo>
                <a:lnTo>
                  <a:pt x="31330" y="55980"/>
                </a:lnTo>
                <a:lnTo>
                  <a:pt x="31330" y="55990"/>
                </a:lnTo>
                <a:lnTo>
                  <a:pt x="31340" y="55990"/>
                </a:lnTo>
                <a:lnTo>
                  <a:pt x="31330" y="56000"/>
                </a:lnTo>
                <a:lnTo>
                  <a:pt x="31330" y="56010"/>
                </a:lnTo>
                <a:lnTo>
                  <a:pt x="31330" y="56020"/>
                </a:lnTo>
                <a:lnTo>
                  <a:pt x="31330" y="56030"/>
                </a:lnTo>
                <a:lnTo>
                  <a:pt x="31330" y="56040"/>
                </a:lnTo>
                <a:lnTo>
                  <a:pt x="31330" y="56050"/>
                </a:lnTo>
                <a:lnTo>
                  <a:pt x="31340" y="56050"/>
                </a:lnTo>
                <a:lnTo>
                  <a:pt x="31350" y="56050"/>
                </a:lnTo>
                <a:lnTo>
                  <a:pt x="31360" y="56060"/>
                </a:lnTo>
                <a:lnTo>
                  <a:pt x="31360" y="56070"/>
                </a:lnTo>
                <a:lnTo>
                  <a:pt x="31370" y="56080"/>
                </a:lnTo>
                <a:lnTo>
                  <a:pt x="31370" y="56090"/>
                </a:lnTo>
                <a:lnTo>
                  <a:pt x="31380" y="56090"/>
                </a:lnTo>
                <a:lnTo>
                  <a:pt x="31380" y="56100"/>
                </a:lnTo>
                <a:lnTo>
                  <a:pt x="31390" y="56100"/>
                </a:lnTo>
                <a:lnTo>
                  <a:pt x="31390" y="56110"/>
                </a:lnTo>
                <a:lnTo>
                  <a:pt x="31360" y="56110"/>
                </a:lnTo>
                <a:lnTo>
                  <a:pt x="31340" y="56120"/>
                </a:lnTo>
                <a:lnTo>
                  <a:pt x="31340" y="56130"/>
                </a:lnTo>
                <a:lnTo>
                  <a:pt x="31330" y="56130"/>
                </a:lnTo>
                <a:lnTo>
                  <a:pt x="31330" y="56140"/>
                </a:lnTo>
                <a:lnTo>
                  <a:pt x="31340" y="56140"/>
                </a:lnTo>
                <a:lnTo>
                  <a:pt x="31330" y="56140"/>
                </a:lnTo>
                <a:lnTo>
                  <a:pt x="31320" y="56150"/>
                </a:lnTo>
                <a:lnTo>
                  <a:pt x="31320" y="56160"/>
                </a:lnTo>
                <a:lnTo>
                  <a:pt x="31330" y="56170"/>
                </a:lnTo>
                <a:lnTo>
                  <a:pt x="31330" y="56180"/>
                </a:lnTo>
                <a:lnTo>
                  <a:pt x="31330" y="56190"/>
                </a:lnTo>
                <a:lnTo>
                  <a:pt x="31330" y="56200"/>
                </a:lnTo>
                <a:lnTo>
                  <a:pt x="31340" y="56200"/>
                </a:lnTo>
                <a:lnTo>
                  <a:pt x="31340" y="56210"/>
                </a:lnTo>
                <a:lnTo>
                  <a:pt x="31340" y="56220"/>
                </a:lnTo>
                <a:lnTo>
                  <a:pt x="31340" y="56230"/>
                </a:lnTo>
                <a:lnTo>
                  <a:pt x="31340" y="56240"/>
                </a:lnTo>
                <a:lnTo>
                  <a:pt x="31340" y="56250"/>
                </a:lnTo>
                <a:lnTo>
                  <a:pt x="31330" y="56260"/>
                </a:lnTo>
                <a:lnTo>
                  <a:pt x="31330" y="56280"/>
                </a:lnTo>
                <a:lnTo>
                  <a:pt x="31320" y="56290"/>
                </a:lnTo>
                <a:lnTo>
                  <a:pt x="31320" y="56300"/>
                </a:lnTo>
                <a:lnTo>
                  <a:pt x="31330" y="56310"/>
                </a:lnTo>
                <a:lnTo>
                  <a:pt x="31330" y="56320"/>
                </a:lnTo>
                <a:lnTo>
                  <a:pt x="31340" y="56320"/>
                </a:lnTo>
                <a:lnTo>
                  <a:pt x="31340" y="56340"/>
                </a:lnTo>
                <a:lnTo>
                  <a:pt x="31340" y="56350"/>
                </a:lnTo>
                <a:lnTo>
                  <a:pt x="31340" y="56360"/>
                </a:lnTo>
                <a:lnTo>
                  <a:pt x="31340" y="56370"/>
                </a:lnTo>
                <a:lnTo>
                  <a:pt x="31340" y="56380"/>
                </a:lnTo>
                <a:lnTo>
                  <a:pt x="31350" y="56390"/>
                </a:lnTo>
                <a:lnTo>
                  <a:pt x="31350" y="56400"/>
                </a:lnTo>
                <a:lnTo>
                  <a:pt x="31350" y="56410"/>
                </a:lnTo>
                <a:lnTo>
                  <a:pt x="31350" y="56420"/>
                </a:lnTo>
                <a:lnTo>
                  <a:pt x="31350" y="56430"/>
                </a:lnTo>
                <a:lnTo>
                  <a:pt x="31360" y="56430"/>
                </a:lnTo>
                <a:lnTo>
                  <a:pt x="31360" y="56440"/>
                </a:lnTo>
                <a:lnTo>
                  <a:pt x="31360" y="56450"/>
                </a:lnTo>
                <a:lnTo>
                  <a:pt x="31360" y="56460"/>
                </a:lnTo>
                <a:lnTo>
                  <a:pt x="31360" y="56470"/>
                </a:lnTo>
                <a:lnTo>
                  <a:pt x="31360" y="56480"/>
                </a:lnTo>
                <a:lnTo>
                  <a:pt x="31350" y="56480"/>
                </a:lnTo>
                <a:lnTo>
                  <a:pt x="31350" y="56490"/>
                </a:lnTo>
                <a:lnTo>
                  <a:pt x="31340" y="56480"/>
                </a:lnTo>
                <a:lnTo>
                  <a:pt x="31330" y="56480"/>
                </a:lnTo>
                <a:lnTo>
                  <a:pt x="31330" y="56490"/>
                </a:lnTo>
                <a:lnTo>
                  <a:pt x="31320" y="56490"/>
                </a:lnTo>
                <a:lnTo>
                  <a:pt x="31320" y="56500"/>
                </a:lnTo>
                <a:lnTo>
                  <a:pt x="31310" y="56500"/>
                </a:lnTo>
                <a:lnTo>
                  <a:pt x="31310" y="56510"/>
                </a:lnTo>
                <a:lnTo>
                  <a:pt x="31320" y="56520"/>
                </a:lnTo>
                <a:lnTo>
                  <a:pt x="31330" y="56520"/>
                </a:lnTo>
                <a:lnTo>
                  <a:pt x="31330" y="56530"/>
                </a:lnTo>
                <a:lnTo>
                  <a:pt x="31340" y="56530"/>
                </a:lnTo>
                <a:lnTo>
                  <a:pt x="31350" y="56530"/>
                </a:lnTo>
                <a:lnTo>
                  <a:pt x="31350" y="56540"/>
                </a:lnTo>
                <a:lnTo>
                  <a:pt x="31350" y="56550"/>
                </a:lnTo>
                <a:lnTo>
                  <a:pt x="31340" y="56560"/>
                </a:lnTo>
                <a:lnTo>
                  <a:pt x="31340" y="56570"/>
                </a:lnTo>
                <a:lnTo>
                  <a:pt x="31330" y="56580"/>
                </a:lnTo>
                <a:lnTo>
                  <a:pt x="31330" y="56590"/>
                </a:lnTo>
                <a:lnTo>
                  <a:pt x="31330" y="56600"/>
                </a:lnTo>
                <a:lnTo>
                  <a:pt x="31330" y="56610"/>
                </a:lnTo>
                <a:lnTo>
                  <a:pt x="31340" y="56610"/>
                </a:lnTo>
                <a:lnTo>
                  <a:pt x="31340" y="56620"/>
                </a:lnTo>
                <a:lnTo>
                  <a:pt x="31350" y="56620"/>
                </a:lnTo>
                <a:lnTo>
                  <a:pt x="31360" y="56630"/>
                </a:lnTo>
                <a:lnTo>
                  <a:pt x="31360" y="56640"/>
                </a:lnTo>
                <a:lnTo>
                  <a:pt x="31360" y="56650"/>
                </a:lnTo>
                <a:lnTo>
                  <a:pt x="31350" y="56660"/>
                </a:lnTo>
                <a:lnTo>
                  <a:pt x="31350" y="56670"/>
                </a:lnTo>
                <a:lnTo>
                  <a:pt x="31360" y="56670"/>
                </a:lnTo>
                <a:lnTo>
                  <a:pt x="31350" y="56680"/>
                </a:lnTo>
                <a:lnTo>
                  <a:pt x="31360" y="56690"/>
                </a:lnTo>
                <a:lnTo>
                  <a:pt x="31360" y="56700"/>
                </a:lnTo>
                <a:lnTo>
                  <a:pt x="31350" y="56700"/>
                </a:lnTo>
                <a:lnTo>
                  <a:pt x="31350" y="56710"/>
                </a:lnTo>
                <a:lnTo>
                  <a:pt x="31340" y="56710"/>
                </a:lnTo>
                <a:lnTo>
                  <a:pt x="31330" y="56710"/>
                </a:lnTo>
                <a:lnTo>
                  <a:pt x="31330" y="56720"/>
                </a:lnTo>
                <a:lnTo>
                  <a:pt x="31320" y="56720"/>
                </a:lnTo>
                <a:lnTo>
                  <a:pt x="31300" y="56730"/>
                </a:lnTo>
                <a:lnTo>
                  <a:pt x="31290" y="56730"/>
                </a:lnTo>
                <a:lnTo>
                  <a:pt x="31280" y="56740"/>
                </a:lnTo>
                <a:lnTo>
                  <a:pt x="31280" y="56750"/>
                </a:lnTo>
                <a:lnTo>
                  <a:pt x="31290" y="56760"/>
                </a:lnTo>
                <a:lnTo>
                  <a:pt x="31290" y="56770"/>
                </a:lnTo>
                <a:lnTo>
                  <a:pt x="31290" y="56780"/>
                </a:lnTo>
                <a:lnTo>
                  <a:pt x="31280" y="56790"/>
                </a:lnTo>
                <a:lnTo>
                  <a:pt x="31280" y="56800"/>
                </a:lnTo>
                <a:lnTo>
                  <a:pt x="31280" y="56810"/>
                </a:lnTo>
                <a:lnTo>
                  <a:pt x="31290" y="56820"/>
                </a:lnTo>
                <a:lnTo>
                  <a:pt x="31300" y="56820"/>
                </a:lnTo>
                <a:lnTo>
                  <a:pt x="31310" y="56830"/>
                </a:lnTo>
                <a:lnTo>
                  <a:pt x="31300" y="56830"/>
                </a:lnTo>
                <a:lnTo>
                  <a:pt x="31300" y="56840"/>
                </a:lnTo>
                <a:lnTo>
                  <a:pt x="31300" y="56850"/>
                </a:lnTo>
                <a:lnTo>
                  <a:pt x="31310" y="56850"/>
                </a:lnTo>
                <a:lnTo>
                  <a:pt x="31310" y="56860"/>
                </a:lnTo>
                <a:lnTo>
                  <a:pt x="31320" y="56870"/>
                </a:lnTo>
                <a:lnTo>
                  <a:pt x="31320" y="56890"/>
                </a:lnTo>
                <a:lnTo>
                  <a:pt x="31320" y="56900"/>
                </a:lnTo>
                <a:lnTo>
                  <a:pt x="31320" y="56910"/>
                </a:lnTo>
                <a:lnTo>
                  <a:pt x="31330" y="56920"/>
                </a:lnTo>
                <a:lnTo>
                  <a:pt x="31340" y="56930"/>
                </a:lnTo>
                <a:lnTo>
                  <a:pt x="31340" y="56940"/>
                </a:lnTo>
                <a:lnTo>
                  <a:pt x="31350" y="56950"/>
                </a:lnTo>
                <a:lnTo>
                  <a:pt x="31350" y="56960"/>
                </a:lnTo>
                <a:lnTo>
                  <a:pt x="31350" y="56970"/>
                </a:lnTo>
                <a:lnTo>
                  <a:pt x="31350" y="56980"/>
                </a:lnTo>
                <a:lnTo>
                  <a:pt x="31360" y="56990"/>
                </a:lnTo>
                <a:lnTo>
                  <a:pt x="31370" y="56990"/>
                </a:lnTo>
                <a:lnTo>
                  <a:pt x="31380" y="56990"/>
                </a:lnTo>
                <a:lnTo>
                  <a:pt x="31390" y="56990"/>
                </a:lnTo>
                <a:lnTo>
                  <a:pt x="31400" y="57000"/>
                </a:lnTo>
                <a:lnTo>
                  <a:pt x="31400" y="57010"/>
                </a:lnTo>
                <a:lnTo>
                  <a:pt x="31410" y="57010"/>
                </a:lnTo>
                <a:lnTo>
                  <a:pt x="31420" y="57010"/>
                </a:lnTo>
                <a:lnTo>
                  <a:pt x="31430" y="57020"/>
                </a:lnTo>
                <a:lnTo>
                  <a:pt x="31430" y="57030"/>
                </a:lnTo>
                <a:lnTo>
                  <a:pt x="31430" y="57040"/>
                </a:lnTo>
                <a:lnTo>
                  <a:pt x="31440" y="57040"/>
                </a:lnTo>
                <a:lnTo>
                  <a:pt x="31450" y="57040"/>
                </a:lnTo>
                <a:lnTo>
                  <a:pt x="31450" y="57030"/>
                </a:lnTo>
                <a:lnTo>
                  <a:pt x="31460" y="57030"/>
                </a:lnTo>
                <a:lnTo>
                  <a:pt x="31470" y="57030"/>
                </a:lnTo>
                <a:lnTo>
                  <a:pt x="31470" y="57040"/>
                </a:lnTo>
                <a:lnTo>
                  <a:pt x="31480" y="57050"/>
                </a:lnTo>
                <a:lnTo>
                  <a:pt x="31480" y="57060"/>
                </a:lnTo>
                <a:lnTo>
                  <a:pt x="31480" y="57070"/>
                </a:lnTo>
                <a:lnTo>
                  <a:pt x="31480" y="57080"/>
                </a:lnTo>
                <a:lnTo>
                  <a:pt x="31480" y="57090"/>
                </a:lnTo>
                <a:lnTo>
                  <a:pt x="31480" y="57100"/>
                </a:lnTo>
                <a:lnTo>
                  <a:pt x="31490" y="57100"/>
                </a:lnTo>
                <a:lnTo>
                  <a:pt x="31490" y="57110"/>
                </a:lnTo>
                <a:lnTo>
                  <a:pt x="31500" y="57110"/>
                </a:lnTo>
                <a:lnTo>
                  <a:pt x="31500" y="57120"/>
                </a:lnTo>
                <a:lnTo>
                  <a:pt x="31500" y="57130"/>
                </a:lnTo>
                <a:lnTo>
                  <a:pt x="31500" y="57140"/>
                </a:lnTo>
                <a:lnTo>
                  <a:pt x="31490" y="57140"/>
                </a:lnTo>
                <a:lnTo>
                  <a:pt x="31490" y="57150"/>
                </a:lnTo>
                <a:lnTo>
                  <a:pt x="31500" y="57150"/>
                </a:lnTo>
                <a:lnTo>
                  <a:pt x="31510" y="57150"/>
                </a:lnTo>
                <a:lnTo>
                  <a:pt x="31520" y="57160"/>
                </a:lnTo>
                <a:lnTo>
                  <a:pt x="31520" y="57170"/>
                </a:lnTo>
                <a:lnTo>
                  <a:pt x="31520" y="57180"/>
                </a:lnTo>
                <a:lnTo>
                  <a:pt x="31520" y="57190"/>
                </a:lnTo>
                <a:lnTo>
                  <a:pt x="31510" y="57200"/>
                </a:lnTo>
                <a:lnTo>
                  <a:pt x="31510" y="57210"/>
                </a:lnTo>
                <a:lnTo>
                  <a:pt x="31510" y="57220"/>
                </a:lnTo>
                <a:lnTo>
                  <a:pt x="31510" y="57230"/>
                </a:lnTo>
                <a:lnTo>
                  <a:pt x="31520" y="57240"/>
                </a:lnTo>
                <a:lnTo>
                  <a:pt x="31530" y="57240"/>
                </a:lnTo>
                <a:lnTo>
                  <a:pt x="31530" y="57250"/>
                </a:lnTo>
                <a:lnTo>
                  <a:pt x="31540" y="57250"/>
                </a:lnTo>
                <a:lnTo>
                  <a:pt x="31550" y="57260"/>
                </a:lnTo>
                <a:lnTo>
                  <a:pt x="31570" y="57270"/>
                </a:lnTo>
                <a:lnTo>
                  <a:pt x="31580" y="57270"/>
                </a:lnTo>
                <a:lnTo>
                  <a:pt x="31590" y="57280"/>
                </a:lnTo>
                <a:lnTo>
                  <a:pt x="31600" y="57290"/>
                </a:lnTo>
                <a:lnTo>
                  <a:pt x="31610" y="57300"/>
                </a:lnTo>
                <a:lnTo>
                  <a:pt x="31620" y="57310"/>
                </a:lnTo>
                <a:lnTo>
                  <a:pt x="31630" y="57320"/>
                </a:lnTo>
                <a:lnTo>
                  <a:pt x="31630" y="57330"/>
                </a:lnTo>
                <a:lnTo>
                  <a:pt x="31640" y="57330"/>
                </a:lnTo>
                <a:lnTo>
                  <a:pt x="31650" y="57340"/>
                </a:lnTo>
                <a:lnTo>
                  <a:pt x="31660" y="57340"/>
                </a:lnTo>
                <a:lnTo>
                  <a:pt x="31670" y="57350"/>
                </a:lnTo>
                <a:lnTo>
                  <a:pt x="31680" y="57350"/>
                </a:lnTo>
                <a:lnTo>
                  <a:pt x="31680" y="57360"/>
                </a:lnTo>
                <a:lnTo>
                  <a:pt x="31690" y="57370"/>
                </a:lnTo>
                <a:lnTo>
                  <a:pt x="31690" y="57380"/>
                </a:lnTo>
                <a:lnTo>
                  <a:pt x="31700" y="57390"/>
                </a:lnTo>
                <a:lnTo>
                  <a:pt x="31710" y="57400"/>
                </a:lnTo>
                <a:lnTo>
                  <a:pt x="31720" y="57400"/>
                </a:lnTo>
                <a:lnTo>
                  <a:pt x="31730" y="57410"/>
                </a:lnTo>
                <a:lnTo>
                  <a:pt x="31740" y="57420"/>
                </a:lnTo>
                <a:lnTo>
                  <a:pt x="31750" y="57420"/>
                </a:lnTo>
                <a:lnTo>
                  <a:pt x="31770" y="57420"/>
                </a:lnTo>
                <a:lnTo>
                  <a:pt x="31790" y="57420"/>
                </a:lnTo>
                <a:lnTo>
                  <a:pt x="31800" y="57420"/>
                </a:lnTo>
                <a:lnTo>
                  <a:pt x="31810" y="57420"/>
                </a:lnTo>
                <a:lnTo>
                  <a:pt x="31820" y="57430"/>
                </a:lnTo>
                <a:lnTo>
                  <a:pt x="31830" y="57440"/>
                </a:lnTo>
                <a:lnTo>
                  <a:pt x="31840" y="57440"/>
                </a:lnTo>
                <a:lnTo>
                  <a:pt x="31840" y="57450"/>
                </a:lnTo>
                <a:lnTo>
                  <a:pt x="31850" y="57450"/>
                </a:lnTo>
                <a:lnTo>
                  <a:pt x="31860" y="57450"/>
                </a:lnTo>
                <a:lnTo>
                  <a:pt x="31870" y="57450"/>
                </a:lnTo>
                <a:lnTo>
                  <a:pt x="31880" y="57460"/>
                </a:lnTo>
                <a:lnTo>
                  <a:pt x="31880" y="57470"/>
                </a:lnTo>
                <a:lnTo>
                  <a:pt x="31890" y="57470"/>
                </a:lnTo>
                <a:lnTo>
                  <a:pt x="31890" y="57480"/>
                </a:lnTo>
                <a:lnTo>
                  <a:pt x="31900" y="57490"/>
                </a:lnTo>
                <a:lnTo>
                  <a:pt x="31910" y="57490"/>
                </a:lnTo>
                <a:lnTo>
                  <a:pt x="31910" y="57500"/>
                </a:lnTo>
                <a:lnTo>
                  <a:pt x="31930" y="57500"/>
                </a:lnTo>
                <a:lnTo>
                  <a:pt x="31940" y="57510"/>
                </a:lnTo>
                <a:lnTo>
                  <a:pt x="31950" y="57510"/>
                </a:lnTo>
                <a:lnTo>
                  <a:pt x="31950" y="57520"/>
                </a:lnTo>
                <a:lnTo>
                  <a:pt x="31960" y="57530"/>
                </a:lnTo>
                <a:lnTo>
                  <a:pt x="31970" y="57540"/>
                </a:lnTo>
                <a:lnTo>
                  <a:pt x="31980" y="57550"/>
                </a:lnTo>
                <a:lnTo>
                  <a:pt x="31980" y="57560"/>
                </a:lnTo>
                <a:lnTo>
                  <a:pt x="31980" y="57570"/>
                </a:lnTo>
                <a:lnTo>
                  <a:pt x="31980" y="57580"/>
                </a:lnTo>
                <a:lnTo>
                  <a:pt x="31980" y="57590"/>
                </a:lnTo>
                <a:lnTo>
                  <a:pt x="31990" y="57610"/>
                </a:lnTo>
                <a:lnTo>
                  <a:pt x="31990" y="57620"/>
                </a:lnTo>
                <a:lnTo>
                  <a:pt x="31990" y="57630"/>
                </a:lnTo>
                <a:lnTo>
                  <a:pt x="31990" y="57640"/>
                </a:lnTo>
                <a:lnTo>
                  <a:pt x="31990" y="57650"/>
                </a:lnTo>
                <a:lnTo>
                  <a:pt x="31990" y="57660"/>
                </a:lnTo>
                <a:lnTo>
                  <a:pt x="32000" y="57690"/>
                </a:lnTo>
                <a:lnTo>
                  <a:pt x="31990" y="57700"/>
                </a:lnTo>
                <a:lnTo>
                  <a:pt x="31990" y="57710"/>
                </a:lnTo>
                <a:lnTo>
                  <a:pt x="31990" y="57720"/>
                </a:lnTo>
                <a:lnTo>
                  <a:pt x="31990" y="57730"/>
                </a:lnTo>
                <a:lnTo>
                  <a:pt x="32000" y="57750"/>
                </a:lnTo>
                <a:lnTo>
                  <a:pt x="32000" y="57760"/>
                </a:lnTo>
                <a:lnTo>
                  <a:pt x="32000" y="57780"/>
                </a:lnTo>
                <a:lnTo>
                  <a:pt x="32010" y="57780"/>
                </a:lnTo>
                <a:lnTo>
                  <a:pt x="32010" y="57790"/>
                </a:lnTo>
                <a:lnTo>
                  <a:pt x="32020" y="57790"/>
                </a:lnTo>
                <a:lnTo>
                  <a:pt x="32020" y="57800"/>
                </a:lnTo>
                <a:lnTo>
                  <a:pt x="32030" y="57800"/>
                </a:lnTo>
                <a:lnTo>
                  <a:pt x="32030" y="57810"/>
                </a:lnTo>
                <a:lnTo>
                  <a:pt x="32040" y="57810"/>
                </a:lnTo>
                <a:lnTo>
                  <a:pt x="32040" y="57820"/>
                </a:lnTo>
                <a:lnTo>
                  <a:pt x="32050" y="57840"/>
                </a:lnTo>
                <a:lnTo>
                  <a:pt x="32040" y="57840"/>
                </a:lnTo>
                <a:lnTo>
                  <a:pt x="32040" y="57850"/>
                </a:lnTo>
                <a:lnTo>
                  <a:pt x="32050" y="57850"/>
                </a:lnTo>
                <a:lnTo>
                  <a:pt x="32050" y="57860"/>
                </a:lnTo>
                <a:lnTo>
                  <a:pt x="32050" y="57870"/>
                </a:lnTo>
                <a:lnTo>
                  <a:pt x="32050" y="57880"/>
                </a:lnTo>
                <a:lnTo>
                  <a:pt x="32060" y="57880"/>
                </a:lnTo>
                <a:lnTo>
                  <a:pt x="32060" y="57890"/>
                </a:lnTo>
                <a:lnTo>
                  <a:pt x="32060" y="57900"/>
                </a:lnTo>
                <a:lnTo>
                  <a:pt x="32070" y="57900"/>
                </a:lnTo>
                <a:lnTo>
                  <a:pt x="32080" y="57910"/>
                </a:lnTo>
                <a:lnTo>
                  <a:pt x="32080" y="57920"/>
                </a:lnTo>
                <a:lnTo>
                  <a:pt x="32070" y="57920"/>
                </a:lnTo>
                <a:lnTo>
                  <a:pt x="32070" y="57930"/>
                </a:lnTo>
                <a:lnTo>
                  <a:pt x="32060" y="57930"/>
                </a:lnTo>
                <a:lnTo>
                  <a:pt x="32060" y="57940"/>
                </a:lnTo>
                <a:lnTo>
                  <a:pt x="32060" y="57950"/>
                </a:lnTo>
                <a:lnTo>
                  <a:pt x="32050" y="57950"/>
                </a:lnTo>
                <a:lnTo>
                  <a:pt x="32060" y="57960"/>
                </a:lnTo>
                <a:lnTo>
                  <a:pt x="32060" y="57970"/>
                </a:lnTo>
                <a:lnTo>
                  <a:pt x="32070" y="57970"/>
                </a:lnTo>
                <a:lnTo>
                  <a:pt x="32080" y="57980"/>
                </a:lnTo>
                <a:lnTo>
                  <a:pt x="32090" y="57970"/>
                </a:lnTo>
                <a:lnTo>
                  <a:pt x="32100" y="57970"/>
                </a:lnTo>
                <a:lnTo>
                  <a:pt x="32120" y="57970"/>
                </a:lnTo>
                <a:lnTo>
                  <a:pt x="32130" y="57970"/>
                </a:lnTo>
                <a:lnTo>
                  <a:pt x="32140" y="57970"/>
                </a:lnTo>
                <a:lnTo>
                  <a:pt x="32140" y="57980"/>
                </a:lnTo>
                <a:lnTo>
                  <a:pt x="32140" y="57990"/>
                </a:lnTo>
                <a:lnTo>
                  <a:pt x="32140" y="58000"/>
                </a:lnTo>
                <a:lnTo>
                  <a:pt x="32140" y="58010"/>
                </a:lnTo>
                <a:lnTo>
                  <a:pt x="32140" y="58020"/>
                </a:lnTo>
                <a:lnTo>
                  <a:pt x="32150" y="58020"/>
                </a:lnTo>
                <a:lnTo>
                  <a:pt x="32160" y="58020"/>
                </a:lnTo>
                <a:lnTo>
                  <a:pt x="32170" y="58030"/>
                </a:lnTo>
                <a:lnTo>
                  <a:pt x="32180" y="58030"/>
                </a:lnTo>
                <a:lnTo>
                  <a:pt x="32190" y="58020"/>
                </a:lnTo>
                <a:lnTo>
                  <a:pt x="32200" y="58030"/>
                </a:lnTo>
                <a:lnTo>
                  <a:pt x="32210" y="58030"/>
                </a:lnTo>
                <a:lnTo>
                  <a:pt x="32210" y="58040"/>
                </a:lnTo>
                <a:lnTo>
                  <a:pt x="32220" y="58040"/>
                </a:lnTo>
                <a:lnTo>
                  <a:pt x="32230" y="58030"/>
                </a:lnTo>
                <a:lnTo>
                  <a:pt x="32240" y="58030"/>
                </a:lnTo>
                <a:lnTo>
                  <a:pt x="32250" y="58030"/>
                </a:lnTo>
                <a:lnTo>
                  <a:pt x="32260" y="58030"/>
                </a:lnTo>
                <a:lnTo>
                  <a:pt x="32270" y="58030"/>
                </a:lnTo>
                <a:lnTo>
                  <a:pt x="32280" y="58030"/>
                </a:lnTo>
                <a:lnTo>
                  <a:pt x="32290" y="58040"/>
                </a:lnTo>
                <a:lnTo>
                  <a:pt x="32300" y="58040"/>
                </a:lnTo>
                <a:lnTo>
                  <a:pt x="32310" y="58040"/>
                </a:lnTo>
                <a:lnTo>
                  <a:pt x="32310" y="58050"/>
                </a:lnTo>
                <a:lnTo>
                  <a:pt x="32320" y="58060"/>
                </a:lnTo>
                <a:lnTo>
                  <a:pt x="32330" y="58060"/>
                </a:lnTo>
                <a:lnTo>
                  <a:pt x="32330" y="58070"/>
                </a:lnTo>
                <a:lnTo>
                  <a:pt x="32330" y="58080"/>
                </a:lnTo>
                <a:lnTo>
                  <a:pt x="32330" y="58090"/>
                </a:lnTo>
                <a:lnTo>
                  <a:pt x="32330" y="58100"/>
                </a:lnTo>
                <a:lnTo>
                  <a:pt x="32320" y="58110"/>
                </a:lnTo>
                <a:lnTo>
                  <a:pt x="32320" y="58120"/>
                </a:lnTo>
                <a:lnTo>
                  <a:pt x="32320" y="58130"/>
                </a:lnTo>
                <a:lnTo>
                  <a:pt x="32320" y="58140"/>
                </a:lnTo>
                <a:lnTo>
                  <a:pt x="32320" y="58150"/>
                </a:lnTo>
                <a:lnTo>
                  <a:pt x="32330" y="58150"/>
                </a:lnTo>
                <a:lnTo>
                  <a:pt x="32330" y="58160"/>
                </a:lnTo>
                <a:lnTo>
                  <a:pt x="32330" y="58170"/>
                </a:lnTo>
                <a:lnTo>
                  <a:pt x="32330" y="58180"/>
                </a:lnTo>
                <a:lnTo>
                  <a:pt x="32330" y="58190"/>
                </a:lnTo>
                <a:lnTo>
                  <a:pt x="32340" y="58190"/>
                </a:lnTo>
                <a:lnTo>
                  <a:pt x="32340" y="58200"/>
                </a:lnTo>
                <a:lnTo>
                  <a:pt x="32340" y="58210"/>
                </a:lnTo>
                <a:lnTo>
                  <a:pt x="32350" y="58210"/>
                </a:lnTo>
                <a:lnTo>
                  <a:pt x="32360" y="58210"/>
                </a:lnTo>
                <a:lnTo>
                  <a:pt x="32370" y="58210"/>
                </a:lnTo>
                <a:lnTo>
                  <a:pt x="32370" y="58220"/>
                </a:lnTo>
                <a:lnTo>
                  <a:pt x="32380" y="58230"/>
                </a:lnTo>
                <a:lnTo>
                  <a:pt x="32390" y="58230"/>
                </a:lnTo>
                <a:lnTo>
                  <a:pt x="32390" y="58240"/>
                </a:lnTo>
                <a:lnTo>
                  <a:pt x="32400" y="58240"/>
                </a:lnTo>
                <a:lnTo>
                  <a:pt x="32400" y="58250"/>
                </a:lnTo>
                <a:lnTo>
                  <a:pt x="32400" y="58260"/>
                </a:lnTo>
                <a:lnTo>
                  <a:pt x="32410" y="58270"/>
                </a:lnTo>
                <a:lnTo>
                  <a:pt x="32410" y="58280"/>
                </a:lnTo>
                <a:lnTo>
                  <a:pt x="32410" y="58290"/>
                </a:lnTo>
                <a:lnTo>
                  <a:pt x="32420" y="58290"/>
                </a:lnTo>
                <a:lnTo>
                  <a:pt x="32430" y="58290"/>
                </a:lnTo>
                <a:lnTo>
                  <a:pt x="32430" y="58300"/>
                </a:lnTo>
                <a:lnTo>
                  <a:pt x="32440" y="58300"/>
                </a:lnTo>
                <a:lnTo>
                  <a:pt x="32450" y="58300"/>
                </a:lnTo>
                <a:lnTo>
                  <a:pt x="32460" y="58310"/>
                </a:lnTo>
                <a:lnTo>
                  <a:pt x="32460" y="58320"/>
                </a:lnTo>
                <a:lnTo>
                  <a:pt x="32470" y="58330"/>
                </a:lnTo>
                <a:lnTo>
                  <a:pt x="32470" y="58340"/>
                </a:lnTo>
                <a:lnTo>
                  <a:pt x="32480" y="58350"/>
                </a:lnTo>
                <a:lnTo>
                  <a:pt x="32480" y="58360"/>
                </a:lnTo>
                <a:lnTo>
                  <a:pt x="32490" y="58370"/>
                </a:lnTo>
                <a:lnTo>
                  <a:pt x="32490" y="58380"/>
                </a:lnTo>
                <a:lnTo>
                  <a:pt x="32490" y="58390"/>
                </a:lnTo>
                <a:lnTo>
                  <a:pt x="32490" y="58400"/>
                </a:lnTo>
                <a:lnTo>
                  <a:pt x="32480" y="58400"/>
                </a:lnTo>
                <a:lnTo>
                  <a:pt x="32480" y="58410"/>
                </a:lnTo>
                <a:lnTo>
                  <a:pt x="32470" y="58420"/>
                </a:lnTo>
                <a:lnTo>
                  <a:pt x="32460" y="58430"/>
                </a:lnTo>
                <a:lnTo>
                  <a:pt x="32450" y="58430"/>
                </a:lnTo>
                <a:lnTo>
                  <a:pt x="32440" y="58440"/>
                </a:lnTo>
                <a:lnTo>
                  <a:pt x="32430" y="58440"/>
                </a:lnTo>
                <a:lnTo>
                  <a:pt x="32430" y="58450"/>
                </a:lnTo>
                <a:lnTo>
                  <a:pt x="32430" y="58460"/>
                </a:lnTo>
                <a:lnTo>
                  <a:pt x="32430" y="58480"/>
                </a:lnTo>
                <a:lnTo>
                  <a:pt x="32440" y="58480"/>
                </a:lnTo>
                <a:lnTo>
                  <a:pt x="32430" y="58490"/>
                </a:lnTo>
                <a:lnTo>
                  <a:pt x="32430" y="58500"/>
                </a:lnTo>
                <a:lnTo>
                  <a:pt x="32440" y="58510"/>
                </a:lnTo>
                <a:lnTo>
                  <a:pt x="32440" y="58520"/>
                </a:lnTo>
                <a:lnTo>
                  <a:pt x="32450" y="58530"/>
                </a:lnTo>
                <a:lnTo>
                  <a:pt x="32460" y="58540"/>
                </a:lnTo>
                <a:lnTo>
                  <a:pt x="32450" y="58550"/>
                </a:lnTo>
                <a:lnTo>
                  <a:pt x="32450" y="58560"/>
                </a:lnTo>
                <a:lnTo>
                  <a:pt x="32460" y="58570"/>
                </a:lnTo>
                <a:lnTo>
                  <a:pt x="32470" y="58570"/>
                </a:lnTo>
                <a:lnTo>
                  <a:pt x="32480" y="58570"/>
                </a:lnTo>
                <a:lnTo>
                  <a:pt x="32490" y="58570"/>
                </a:lnTo>
                <a:lnTo>
                  <a:pt x="32500" y="58570"/>
                </a:lnTo>
                <a:lnTo>
                  <a:pt x="32500" y="58580"/>
                </a:lnTo>
                <a:lnTo>
                  <a:pt x="32510" y="58570"/>
                </a:lnTo>
                <a:lnTo>
                  <a:pt x="32520" y="58580"/>
                </a:lnTo>
                <a:lnTo>
                  <a:pt x="32520" y="58590"/>
                </a:lnTo>
                <a:lnTo>
                  <a:pt x="32510" y="58600"/>
                </a:lnTo>
                <a:lnTo>
                  <a:pt x="32520" y="58600"/>
                </a:lnTo>
                <a:lnTo>
                  <a:pt x="32520" y="58610"/>
                </a:lnTo>
                <a:lnTo>
                  <a:pt x="32530" y="58610"/>
                </a:lnTo>
                <a:lnTo>
                  <a:pt x="32540" y="58610"/>
                </a:lnTo>
                <a:lnTo>
                  <a:pt x="32540" y="58620"/>
                </a:lnTo>
                <a:lnTo>
                  <a:pt x="32550" y="58620"/>
                </a:lnTo>
                <a:lnTo>
                  <a:pt x="32550" y="58630"/>
                </a:lnTo>
                <a:lnTo>
                  <a:pt x="32550" y="58640"/>
                </a:lnTo>
                <a:lnTo>
                  <a:pt x="32550" y="58650"/>
                </a:lnTo>
                <a:lnTo>
                  <a:pt x="32550" y="58660"/>
                </a:lnTo>
                <a:lnTo>
                  <a:pt x="32550" y="58670"/>
                </a:lnTo>
                <a:lnTo>
                  <a:pt x="32580" y="58710"/>
                </a:lnTo>
                <a:lnTo>
                  <a:pt x="32600" y="58740"/>
                </a:lnTo>
                <a:lnTo>
                  <a:pt x="32610" y="58760"/>
                </a:lnTo>
                <a:lnTo>
                  <a:pt x="32610" y="58780"/>
                </a:lnTo>
                <a:lnTo>
                  <a:pt x="32620" y="58790"/>
                </a:lnTo>
                <a:lnTo>
                  <a:pt x="32620" y="58780"/>
                </a:lnTo>
                <a:lnTo>
                  <a:pt x="32630" y="58780"/>
                </a:lnTo>
                <a:lnTo>
                  <a:pt x="32640" y="58790"/>
                </a:lnTo>
                <a:lnTo>
                  <a:pt x="32650" y="58780"/>
                </a:lnTo>
                <a:lnTo>
                  <a:pt x="32660" y="58790"/>
                </a:lnTo>
                <a:lnTo>
                  <a:pt x="32670" y="58790"/>
                </a:lnTo>
                <a:lnTo>
                  <a:pt x="32670" y="58810"/>
                </a:lnTo>
                <a:lnTo>
                  <a:pt x="32690" y="58830"/>
                </a:lnTo>
                <a:lnTo>
                  <a:pt x="32690" y="58840"/>
                </a:lnTo>
                <a:lnTo>
                  <a:pt x="32690" y="58860"/>
                </a:lnTo>
                <a:lnTo>
                  <a:pt x="32690" y="58880"/>
                </a:lnTo>
                <a:lnTo>
                  <a:pt x="32700" y="58890"/>
                </a:lnTo>
                <a:lnTo>
                  <a:pt x="32710" y="58900"/>
                </a:lnTo>
                <a:lnTo>
                  <a:pt x="32710" y="58910"/>
                </a:lnTo>
                <a:lnTo>
                  <a:pt x="32710" y="58920"/>
                </a:lnTo>
                <a:lnTo>
                  <a:pt x="32720" y="58930"/>
                </a:lnTo>
                <a:lnTo>
                  <a:pt x="32740" y="58940"/>
                </a:lnTo>
                <a:lnTo>
                  <a:pt x="32740" y="58950"/>
                </a:lnTo>
                <a:lnTo>
                  <a:pt x="32740" y="58960"/>
                </a:lnTo>
                <a:lnTo>
                  <a:pt x="32750" y="58980"/>
                </a:lnTo>
                <a:lnTo>
                  <a:pt x="32760" y="58990"/>
                </a:lnTo>
                <a:lnTo>
                  <a:pt x="32770" y="59000"/>
                </a:lnTo>
                <a:lnTo>
                  <a:pt x="32780" y="59010"/>
                </a:lnTo>
                <a:lnTo>
                  <a:pt x="32790" y="59030"/>
                </a:lnTo>
                <a:lnTo>
                  <a:pt x="32790" y="59050"/>
                </a:lnTo>
                <a:lnTo>
                  <a:pt x="32790" y="59060"/>
                </a:lnTo>
                <a:lnTo>
                  <a:pt x="32800" y="59080"/>
                </a:lnTo>
                <a:lnTo>
                  <a:pt x="32800" y="59090"/>
                </a:lnTo>
                <a:lnTo>
                  <a:pt x="32800" y="59110"/>
                </a:lnTo>
                <a:lnTo>
                  <a:pt x="32800" y="59130"/>
                </a:lnTo>
                <a:lnTo>
                  <a:pt x="32800" y="59150"/>
                </a:lnTo>
                <a:lnTo>
                  <a:pt x="32800" y="59160"/>
                </a:lnTo>
                <a:lnTo>
                  <a:pt x="32810" y="59170"/>
                </a:lnTo>
                <a:lnTo>
                  <a:pt x="32820" y="59190"/>
                </a:lnTo>
                <a:lnTo>
                  <a:pt x="32830" y="59200"/>
                </a:lnTo>
                <a:lnTo>
                  <a:pt x="32830" y="59210"/>
                </a:lnTo>
                <a:lnTo>
                  <a:pt x="32830" y="59220"/>
                </a:lnTo>
                <a:lnTo>
                  <a:pt x="32830" y="59240"/>
                </a:lnTo>
                <a:lnTo>
                  <a:pt x="32830" y="59250"/>
                </a:lnTo>
                <a:lnTo>
                  <a:pt x="32840" y="59260"/>
                </a:lnTo>
                <a:lnTo>
                  <a:pt x="32850" y="59260"/>
                </a:lnTo>
                <a:lnTo>
                  <a:pt x="32880" y="59300"/>
                </a:lnTo>
                <a:lnTo>
                  <a:pt x="32890" y="59320"/>
                </a:lnTo>
                <a:lnTo>
                  <a:pt x="32900" y="59340"/>
                </a:lnTo>
                <a:lnTo>
                  <a:pt x="32900" y="59350"/>
                </a:lnTo>
                <a:lnTo>
                  <a:pt x="32900" y="59360"/>
                </a:lnTo>
                <a:lnTo>
                  <a:pt x="32910" y="59360"/>
                </a:lnTo>
                <a:lnTo>
                  <a:pt x="32920" y="59360"/>
                </a:lnTo>
                <a:lnTo>
                  <a:pt x="32920" y="59370"/>
                </a:lnTo>
                <a:lnTo>
                  <a:pt x="32920" y="59380"/>
                </a:lnTo>
                <a:lnTo>
                  <a:pt x="32920" y="59390"/>
                </a:lnTo>
                <a:lnTo>
                  <a:pt x="32920" y="59400"/>
                </a:lnTo>
                <a:lnTo>
                  <a:pt x="32930" y="59400"/>
                </a:lnTo>
                <a:lnTo>
                  <a:pt x="32930" y="59410"/>
                </a:lnTo>
                <a:lnTo>
                  <a:pt x="32940" y="59410"/>
                </a:lnTo>
                <a:lnTo>
                  <a:pt x="32940" y="59420"/>
                </a:lnTo>
                <a:lnTo>
                  <a:pt x="32950" y="59430"/>
                </a:lnTo>
                <a:lnTo>
                  <a:pt x="32950" y="59440"/>
                </a:lnTo>
                <a:lnTo>
                  <a:pt x="32960" y="59440"/>
                </a:lnTo>
                <a:lnTo>
                  <a:pt x="32960" y="59450"/>
                </a:lnTo>
                <a:lnTo>
                  <a:pt x="32960" y="59460"/>
                </a:lnTo>
                <a:lnTo>
                  <a:pt x="32970" y="59470"/>
                </a:lnTo>
                <a:lnTo>
                  <a:pt x="32970" y="59480"/>
                </a:lnTo>
                <a:lnTo>
                  <a:pt x="32970" y="59490"/>
                </a:lnTo>
                <a:lnTo>
                  <a:pt x="32980" y="59490"/>
                </a:lnTo>
                <a:lnTo>
                  <a:pt x="32990" y="59490"/>
                </a:lnTo>
                <a:lnTo>
                  <a:pt x="33000" y="59490"/>
                </a:lnTo>
                <a:lnTo>
                  <a:pt x="33010" y="59500"/>
                </a:lnTo>
                <a:lnTo>
                  <a:pt x="33020" y="59500"/>
                </a:lnTo>
                <a:lnTo>
                  <a:pt x="33020" y="59510"/>
                </a:lnTo>
                <a:lnTo>
                  <a:pt x="33030" y="59510"/>
                </a:lnTo>
                <a:lnTo>
                  <a:pt x="33030" y="59520"/>
                </a:lnTo>
                <a:lnTo>
                  <a:pt x="33020" y="59520"/>
                </a:lnTo>
                <a:lnTo>
                  <a:pt x="33020" y="59540"/>
                </a:lnTo>
                <a:lnTo>
                  <a:pt x="33020" y="59550"/>
                </a:lnTo>
                <a:lnTo>
                  <a:pt x="33010" y="59550"/>
                </a:lnTo>
                <a:lnTo>
                  <a:pt x="33010" y="59560"/>
                </a:lnTo>
                <a:lnTo>
                  <a:pt x="33010" y="59570"/>
                </a:lnTo>
                <a:lnTo>
                  <a:pt x="33010" y="59580"/>
                </a:lnTo>
                <a:lnTo>
                  <a:pt x="33020" y="59580"/>
                </a:lnTo>
                <a:lnTo>
                  <a:pt x="33030" y="59590"/>
                </a:lnTo>
                <a:lnTo>
                  <a:pt x="33030" y="59600"/>
                </a:lnTo>
                <a:lnTo>
                  <a:pt x="33030" y="59610"/>
                </a:lnTo>
                <a:lnTo>
                  <a:pt x="33040" y="59620"/>
                </a:lnTo>
                <a:lnTo>
                  <a:pt x="33040" y="59630"/>
                </a:lnTo>
                <a:lnTo>
                  <a:pt x="33050" y="59630"/>
                </a:lnTo>
                <a:lnTo>
                  <a:pt x="33050" y="59640"/>
                </a:lnTo>
                <a:lnTo>
                  <a:pt x="33060" y="59640"/>
                </a:lnTo>
                <a:lnTo>
                  <a:pt x="33070" y="59650"/>
                </a:lnTo>
                <a:lnTo>
                  <a:pt x="33080" y="59650"/>
                </a:lnTo>
                <a:lnTo>
                  <a:pt x="33090" y="59660"/>
                </a:lnTo>
                <a:lnTo>
                  <a:pt x="33100" y="59660"/>
                </a:lnTo>
                <a:lnTo>
                  <a:pt x="33110" y="59660"/>
                </a:lnTo>
                <a:lnTo>
                  <a:pt x="33110" y="59650"/>
                </a:lnTo>
                <a:lnTo>
                  <a:pt x="33120" y="59660"/>
                </a:lnTo>
                <a:lnTo>
                  <a:pt x="33120" y="59670"/>
                </a:lnTo>
                <a:lnTo>
                  <a:pt x="33120" y="59680"/>
                </a:lnTo>
                <a:lnTo>
                  <a:pt x="33130" y="59680"/>
                </a:lnTo>
                <a:lnTo>
                  <a:pt x="33130" y="59690"/>
                </a:lnTo>
                <a:lnTo>
                  <a:pt x="33140" y="59690"/>
                </a:lnTo>
                <a:lnTo>
                  <a:pt x="33150" y="59680"/>
                </a:lnTo>
                <a:lnTo>
                  <a:pt x="33160" y="59680"/>
                </a:lnTo>
                <a:lnTo>
                  <a:pt x="33160" y="59690"/>
                </a:lnTo>
                <a:lnTo>
                  <a:pt x="33170" y="59690"/>
                </a:lnTo>
                <a:lnTo>
                  <a:pt x="33190" y="59700"/>
                </a:lnTo>
                <a:lnTo>
                  <a:pt x="33190" y="59720"/>
                </a:lnTo>
                <a:lnTo>
                  <a:pt x="33200" y="59740"/>
                </a:lnTo>
                <a:lnTo>
                  <a:pt x="33200" y="59750"/>
                </a:lnTo>
                <a:lnTo>
                  <a:pt x="33210" y="59770"/>
                </a:lnTo>
                <a:lnTo>
                  <a:pt x="33220" y="59780"/>
                </a:lnTo>
                <a:lnTo>
                  <a:pt x="33230" y="59780"/>
                </a:lnTo>
                <a:lnTo>
                  <a:pt x="33240" y="59790"/>
                </a:lnTo>
                <a:lnTo>
                  <a:pt x="33250" y="59800"/>
                </a:lnTo>
                <a:lnTo>
                  <a:pt x="33260" y="59810"/>
                </a:lnTo>
                <a:lnTo>
                  <a:pt x="33270" y="59810"/>
                </a:lnTo>
                <a:lnTo>
                  <a:pt x="33290" y="59830"/>
                </a:lnTo>
                <a:lnTo>
                  <a:pt x="33300" y="59840"/>
                </a:lnTo>
                <a:lnTo>
                  <a:pt x="33320" y="59840"/>
                </a:lnTo>
                <a:lnTo>
                  <a:pt x="33330" y="59850"/>
                </a:lnTo>
                <a:lnTo>
                  <a:pt x="33340" y="59850"/>
                </a:lnTo>
                <a:lnTo>
                  <a:pt x="33350" y="59850"/>
                </a:lnTo>
                <a:lnTo>
                  <a:pt x="33370" y="59850"/>
                </a:lnTo>
                <a:lnTo>
                  <a:pt x="33380" y="59860"/>
                </a:lnTo>
                <a:lnTo>
                  <a:pt x="33390" y="59860"/>
                </a:lnTo>
                <a:lnTo>
                  <a:pt x="33390" y="59850"/>
                </a:lnTo>
                <a:lnTo>
                  <a:pt x="33410" y="59850"/>
                </a:lnTo>
                <a:lnTo>
                  <a:pt x="33420" y="59840"/>
                </a:lnTo>
                <a:lnTo>
                  <a:pt x="33440" y="59830"/>
                </a:lnTo>
                <a:lnTo>
                  <a:pt x="33450" y="59830"/>
                </a:lnTo>
                <a:lnTo>
                  <a:pt x="33460" y="59840"/>
                </a:lnTo>
                <a:lnTo>
                  <a:pt x="33470" y="59850"/>
                </a:lnTo>
                <a:lnTo>
                  <a:pt x="33480" y="59860"/>
                </a:lnTo>
                <a:lnTo>
                  <a:pt x="33490" y="59870"/>
                </a:lnTo>
                <a:lnTo>
                  <a:pt x="33500" y="59880"/>
                </a:lnTo>
                <a:lnTo>
                  <a:pt x="33510" y="59900"/>
                </a:lnTo>
                <a:lnTo>
                  <a:pt x="33520" y="59900"/>
                </a:lnTo>
                <a:lnTo>
                  <a:pt x="33530" y="59910"/>
                </a:lnTo>
                <a:lnTo>
                  <a:pt x="33540" y="59920"/>
                </a:lnTo>
                <a:lnTo>
                  <a:pt x="33560" y="59940"/>
                </a:lnTo>
                <a:lnTo>
                  <a:pt x="33570" y="59950"/>
                </a:lnTo>
                <a:lnTo>
                  <a:pt x="33590" y="59960"/>
                </a:lnTo>
                <a:lnTo>
                  <a:pt x="33600" y="59970"/>
                </a:lnTo>
                <a:lnTo>
                  <a:pt x="33600" y="59980"/>
                </a:lnTo>
                <a:lnTo>
                  <a:pt x="33610" y="59990"/>
                </a:lnTo>
                <a:lnTo>
                  <a:pt x="33620" y="60000"/>
                </a:lnTo>
                <a:lnTo>
                  <a:pt x="33630" y="60010"/>
                </a:lnTo>
                <a:lnTo>
                  <a:pt x="33640" y="60010"/>
                </a:lnTo>
                <a:lnTo>
                  <a:pt x="33650" y="60010"/>
                </a:lnTo>
                <a:lnTo>
                  <a:pt x="33660" y="60010"/>
                </a:lnTo>
                <a:lnTo>
                  <a:pt x="33670" y="60020"/>
                </a:lnTo>
                <a:lnTo>
                  <a:pt x="33680" y="60030"/>
                </a:lnTo>
                <a:lnTo>
                  <a:pt x="33690" y="60030"/>
                </a:lnTo>
                <a:lnTo>
                  <a:pt x="33710" y="60040"/>
                </a:lnTo>
                <a:lnTo>
                  <a:pt x="33720" y="60050"/>
                </a:lnTo>
                <a:lnTo>
                  <a:pt x="33720" y="60060"/>
                </a:lnTo>
                <a:lnTo>
                  <a:pt x="33740" y="60060"/>
                </a:lnTo>
                <a:lnTo>
                  <a:pt x="33740" y="60070"/>
                </a:lnTo>
                <a:lnTo>
                  <a:pt x="33750" y="60070"/>
                </a:lnTo>
                <a:lnTo>
                  <a:pt x="33770" y="60090"/>
                </a:lnTo>
                <a:lnTo>
                  <a:pt x="33780" y="60100"/>
                </a:lnTo>
                <a:lnTo>
                  <a:pt x="33800" y="60110"/>
                </a:lnTo>
                <a:lnTo>
                  <a:pt x="33810" y="60110"/>
                </a:lnTo>
                <a:lnTo>
                  <a:pt x="33830" y="60120"/>
                </a:lnTo>
                <a:lnTo>
                  <a:pt x="33860" y="60130"/>
                </a:lnTo>
                <a:lnTo>
                  <a:pt x="33870" y="60140"/>
                </a:lnTo>
                <a:lnTo>
                  <a:pt x="33880" y="60140"/>
                </a:lnTo>
                <a:lnTo>
                  <a:pt x="33910" y="60150"/>
                </a:lnTo>
                <a:lnTo>
                  <a:pt x="33930" y="60160"/>
                </a:lnTo>
                <a:lnTo>
                  <a:pt x="33960" y="60170"/>
                </a:lnTo>
                <a:lnTo>
                  <a:pt x="33990" y="60190"/>
                </a:lnTo>
                <a:lnTo>
                  <a:pt x="33980" y="60210"/>
                </a:lnTo>
                <a:lnTo>
                  <a:pt x="33970" y="60240"/>
                </a:lnTo>
                <a:lnTo>
                  <a:pt x="33970" y="60250"/>
                </a:lnTo>
                <a:lnTo>
                  <a:pt x="33960" y="60280"/>
                </a:lnTo>
                <a:lnTo>
                  <a:pt x="33960" y="60290"/>
                </a:lnTo>
                <a:lnTo>
                  <a:pt x="33960" y="60300"/>
                </a:lnTo>
                <a:lnTo>
                  <a:pt x="33970" y="60320"/>
                </a:lnTo>
                <a:lnTo>
                  <a:pt x="33970" y="60340"/>
                </a:lnTo>
                <a:lnTo>
                  <a:pt x="33970" y="60350"/>
                </a:lnTo>
                <a:lnTo>
                  <a:pt x="33970" y="60360"/>
                </a:lnTo>
                <a:lnTo>
                  <a:pt x="33980" y="60380"/>
                </a:lnTo>
                <a:lnTo>
                  <a:pt x="33980" y="60390"/>
                </a:lnTo>
                <a:lnTo>
                  <a:pt x="33980" y="60400"/>
                </a:lnTo>
                <a:lnTo>
                  <a:pt x="33980" y="60410"/>
                </a:lnTo>
                <a:lnTo>
                  <a:pt x="33980" y="60440"/>
                </a:lnTo>
                <a:lnTo>
                  <a:pt x="33990" y="60450"/>
                </a:lnTo>
                <a:lnTo>
                  <a:pt x="33990" y="60480"/>
                </a:lnTo>
                <a:lnTo>
                  <a:pt x="34000" y="60480"/>
                </a:lnTo>
                <a:lnTo>
                  <a:pt x="34000" y="60500"/>
                </a:lnTo>
                <a:lnTo>
                  <a:pt x="34010" y="60510"/>
                </a:lnTo>
                <a:lnTo>
                  <a:pt x="34010" y="60520"/>
                </a:lnTo>
                <a:lnTo>
                  <a:pt x="34010" y="60530"/>
                </a:lnTo>
                <a:lnTo>
                  <a:pt x="34010" y="60540"/>
                </a:lnTo>
                <a:lnTo>
                  <a:pt x="34010" y="60550"/>
                </a:lnTo>
                <a:lnTo>
                  <a:pt x="34010" y="60560"/>
                </a:lnTo>
                <a:lnTo>
                  <a:pt x="34010" y="60570"/>
                </a:lnTo>
                <a:lnTo>
                  <a:pt x="34010" y="60590"/>
                </a:lnTo>
                <a:lnTo>
                  <a:pt x="34010" y="60600"/>
                </a:lnTo>
                <a:lnTo>
                  <a:pt x="34000" y="60600"/>
                </a:lnTo>
                <a:lnTo>
                  <a:pt x="34000" y="60610"/>
                </a:lnTo>
                <a:lnTo>
                  <a:pt x="34000" y="60620"/>
                </a:lnTo>
                <a:lnTo>
                  <a:pt x="33990" y="60620"/>
                </a:lnTo>
                <a:lnTo>
                  <a:pt x="33990" y="60630"/>
                </a:lnTo>
                <a:lnTo>
                  <a:pt x="33980" y="60640"/>
                </a:lnTo>
                <a:lnTo>
                  <a:pt x="33980" y="60650"/>
                </a:lnTo>
                <a:lnTo>
                  <a:pt x="33970" y="60650"/>
                </a:lnTo>
                <a:lnTo>
                  <a:pt x="33970" y="60660"/>
                </a:lnTo>
                <a:lnTo>
                  <a:pt x="33960" y="60660"/>
                </a:lnTo>
                <a:lnTo>
                  <a:pt x="33960" y="60670"/>
                </a:lnTo>
                <a:lnTo>
                  <a:pt x="33960" y="60680"/>
                </a:lnTo>
                <a:lnTo>
                  <a:pt x="33950" y="60690"/>
                </a:lnTo>
                <a:lnTo>
                  <a:pt x="33930" y="60700"/>
                </a:lnTo>
                <a:lnTo>
                  <a:pt x="33910" y="60700"/>
                </a:lnTo>
                <a:lnTo>
                  <a:pt x="33900" y="60700"/>
                </a:lnTo>
                <a:lnTo>
                  <a:pt x="33890" y="60690"/>
                </a:lnTo>
                <a:lnTo>
                  <a:pt x="33890" y="60700"/>
                </a:lnTo>
                <a:lnTo>
                  <a:pt x="33880" y="60700"/>
                </a:lnTo>
                <a:lnTo>
                  <a:pt x="33880" y="60710"/>
                </a:lnTo>
                <a:lnTo>
                  <a:pt x="33880" y="60720"/>
                </a:lnTo>
                <a:lnTo>
                  <a:pt x="33870" y="60730"/>
                </a:lnTo>
                <a:lnTo>
                  <a:pt x="33870" y="60740"/>
                </a:lnTo>
                <a:lnTo>
                  <a:pt x="33850" y="60750"/>
                </a:lnTo>
                <a:lnTo>
                  <a:pt x="33840" y="60760"/>
                </a:lnTo>
                <a:lnTo>
                  <a:pt x="33830" y="60770"/>
                </a:lnTo>
                <a:lnTo>
                  <a:pt x="33820" y="60780"/>
                </a:lnTo>
                <a:lnTo>
                  <a:pt x="33810" y="60800"/>
                </a:lnTo>
                <a:lnTo>
                  <a:pt x="33800" y="60810"/>
                </a:lnTo>
                <a:lnTo>
                  <a:pt x="33800" y="60820"/>
                </a:lnTo>
                <a:lnTo>
                  <a:pt x="33790" y="60820"/>
                </a:lnTo>
                <a:lnTo>
                  <a:pt x="33790" y="60840"/>
                </a:lnTo>
                <a:lnTo>
                  <a:pt x="33780" y="60850"/>
                </a:lnTo>
                <a:lnTo>
                  <a:pt x="33770" y="60860"/>
                </a:lnTo>
                <a:lnTo>
                  <a:pt x="33770" y="60870"/>
                </a:lnTo>
                <a:lnTo>
                  <a:pt x="33760" y="60890"/>
                </a:lnTo>
                <a:lnTo>
                  <a:pt x="33760" y="60900"/>
                </a:lnTo>
                <a:lnTo>
                  <a:pt x="33760" y="60910"/>
                </a:lnTo>
                <a:lnTo>
                  <a:pt x="33760" y="60930"/>
                </a:lnTo>
                <a:lnTo>
                  <a:pt x="33750" y="60940"/>
                </a:lnTo>
                <a:lnTo>
                  <a:pt x="33750" y="60950"/>
                </a:lnTo>
                <a:lnTo>
                  <a:pt x="33750" y="60960"/>
                </a:lnTo>
                <a:lnTo>
                  <a:pt x="33750" y="60970"/>
                </a:lnTo>
                <a:lnTo>
                  <a:pt x="33750" y="60980"/>
                </a:lnTo>
                <a:lnTo>
                  <a:pt x="33750" y="61000"/>
                </a:lnTo>
                <a:lnTo>
                  <a:pt x="33750" y="61010"/>
                </a:lnTo>
                <a:lnTo>
                  <a:pt x="33750" y="61020"/>
                </a:lnTo>
                <a:lnTo>
                  <a:pt x="33750" y="61030"/>
                </a:lnTo>
                <a:lnTo>
                  <a:pt x="33750" y="61050"/>
                </a:lnTo>
                <a:lnTo>
                  <a:pt x="33750" y="61070"/>
                </a:lnTo>
                <a:lnTo>
                  <a:pt x="33750" y="61080"/>
                </a:lnTo>
                <a:lnTo>
                  <a:pt x="33750" y="61100"/>
                </a:lnTo>
                <a:lnTo>
                  <a:pt x="33750" y="61110"/>
                </a:lnTo>
                <a:lnTo>
                  <a:pt x="33730" y="61120"/>
                </a:lnTo>
                <a:lnTo>
                  <a:pt x="33710" y="61130"/>
                </a:lnTo>
                <a:lnTo>
                  <a:pt x="33700" y="61140"/>
                </a:lnTo>
                <a:lnTo>
                  <a:pt x="33690" y="61140"/>
                </a:lnTo>
                <a:lnTo>
                  <a:pt x="33680" y="61140"/>
                </a:lnTo>
                <a:lnTo>
                  <a:pt x="33670" y="61140"/>
                </a:lnTo>
                <a:lnTo>
                  <a:pt x="33650" y="61140"/>
                </a:lnTo>
                <a:lnTo>
                  <a:pt x="33640" y="61140"/>
                </a:lnTo>
                <a:lnTo>
                  <a:pt x="33630" y="61140"/>
                </a:lnTo>
                <a:lnTo>
                  <a:pt x="33630" y="61130"/>
                </a:lnTo>
                <a:lnTo>
                  <a:pt x="33620" y="61130"/>
                </a:lnTo>
                <a:lnTo>
                  <a:pt x="33600" y="61130"/>
                </a:lnTo>
                <a:lnTo>
                  <a:pt x="33590" y="61130"/>
                </a:lnTo>
                <a:lnTo>
                  <a:pt x="33580" y="61140"/>
                </a:lnTo>
                <a:lnTo>
                  <a:pt x="33580" y="61150"/>
                </a:lnTo>
                <a:lnTo>
                  <a:pt x="33560" y="61170"/>
                </a:lnTo>
                <a:lnTo>
                  <a:pt x="33550" y="61180"/>
                </a:lnTo>
                <a:lnTo>
                  <a:pt x="33540" y="61200"/>
                </a:lnTo>
                <a:lnTo>
                  <a:pt x="33530" y="61200"/>
                </a:lnTo>
                <a:lnTo>
                  <a:pt x="33530" y="61210"/>
                </a:lnTo>
                <a:lnTo>
                  <a:pt x="33510" y="61230"/>
                </a:lnTo>
                <a:lnTo>
                  <a:pt x="33500" y="61240"/>
                </a:lnTo>
                <a:lnTo>
                  <a:pt x="33490" y="61250"/>
                </a:lnTo>
                <a:lnTo>
                  <a:pt x="33480" y="61270"/>
                </a:lnTo>
                <a:lnTo>
                  <a:pt x="33470" y="61270"/>
                </a:lnTo>
                <a:lnTo>
                  <a:pt x="33460" y="61290"/>
                </a:lnTo>
                <a:lnTo>
                  <a:pt x="33460" y="61310"/>
                </a:lnTo>
                <a:lnTo>
                  <a:pt x="33450" y="61310"/>
                </a:lnTo>
                <a:lnTo>
                  <a:pt x="33450" y="61330"/>
                </a:lnTo>
                <a:lnTo>
                  <a:pt x="33440" y="61330"/>
                </a:lnTo>
                <a:lnTo>
                  <a:pt x="33440" y="61350"/>
                </a:lnTo>
                <a:lnTo>
                  <a:pt x="33430" y="61350"/>
                </a:lnTo>
                <a:lnTo>
                  <a:pt x="33430" y="61360"/>
                </a:lnTo>
                <a:lnTo>
                  <a:pt x="33420" y="61370"/>
                </a:lnTo>
                <a:lnTo>
                  <a:pt x="33420" y="61380"/>
                </a:lnTo>
                <a:lnTo>
                  <a:pt x="33410" y="61380"/>
                </a:lnTo>
                <a:lnTo>
                  <a:pt x="33400" y="61400"/>
                </a:lnTo>
                <a:lnTo>
                  <a:pt x="33390" y="61410"/>
                </a:lnTo>
                <a:lnTo>
                  <a:pt x="33390" y="61420"/>
                </a:lnTo>
                <a:lnTo>
                  <a:pt x="33380" y="61430"/>
                </a:lnTo>
                <a:lnTo>
                  <a:pt x="33360" y="61440"/>
                </a:lnTo>
                <a:lnTo>
                  <a:pt x="33350" y="61450"/>
                </a:lnTo>
                <a:lnTo>
                  <a:pt x="33320" y="61500"/>
                </a:lnTo>
                <a:lnTo>
                  <a:pt x="33300" y="61520"/>
                </a:lnTo>
                <a:lnTo>
                  <a:pt x="33290" y="61540"/>
                </a:lnTo>
                <a:lnTo>
                  <a:pt x="33280" y="61550"/>
                </a:lnTo>
                <a:lnTo>
                  <a:pt x="33250" y="61580"/>
                </a:lnTo>
                <a:lnTo>
                  <a:pt x="33240" y="61610"/>
                </a:lnTo>
                <a:lnTo>
                  <a:pt x="33230" y="61640"/>
                </a:lnTo>
                <a:lnTo>
                  <a:pt x="33210" y="61660"/>
                </a:lnTo>
                <a:lnTo>
                  <a:pt x="33190" y="61710"/>
                </a:lnTo>
                <a:lnTo>
                  <a:pt x="33180" y="61720"/>
                </a:lnTo>
                <a:lnTo>
                  <a:pt x="33180" y="61730"/>
                </a:lnTo>
                <a:lnTo>
                  <a:pt x="33170" y="61740"/>
                </a:lnTo>
                <a:lnTo>
                  <a:pt x="33160" y="61750"/>
                </a:lnTo>
                <a:lnTo>
                  <a:pt x="33150" y="61750"/>
                </a:lnTo>
                <a:lnTo>
                  <a:pt x="33140" y="61760"/>
                </a:lnTo>
                <a:lnTo>
                  <a:pt x="33130" y="61770"/>
                </a:lnTo>
                <a:lnTo>
                  <a:pt x="33120" y="61770"/>
                </a:lnTo>
                <a:lnTo>
                  <a:pt x="33090" y="61780"/>
                </a:lnTo>
                <a:lnTo>
                  <a:pt x="33060" y="61790"/>
                </a:lnTo>
                <a:lnTo>
                  <a:pt x="33050" y="61790"/>
                </a:lnTo>
                <a:lnTo>
                  <a:pt x="33030" y="61800"/>
                </a:lnTo>
                <a:lnTo>
                  <a:pt x="33010" y="61810"/>
                </a:lnTo>
                <a:lnTo>
                  <a:pt x="33010" y="61820"/>
                </a:lnTo>
                <a:lnTo>
                  <a:pt x="33000" y="61820"/>
                </a:lnTo>
                <a:lnTo>
                  <a:pt x="32980" y="61840"/>
                </a:lnTo>
                <a:lnTo>
                  <a:pt x="32960" y="61860"/>
                </a:lnTo>
                <a:lnTo>
                  <a:pt x="32950" y="61860"/>
                </a:lnTo>
                <a:lnTo>
                  <a:pt x="32940" y="61870"/>
                </a:lnTo>
                <a:lnTo>
                  <a:pt x="32910" y="61880"/>
                </a:lnTo>
                <a:lnTo>
                  <a:pt x="32880" y="61890"/>
                </a:lnTo>
                <a:lnTo>
                  <a:pt x="32830" y="61910"/>
                </a:lnTo>
                <a:lnTo>
                  <a:pt x="32820" y="61900"/>
                </a:lnTo>
                <a:lnTo>
                  <a:pt x="32800" y="61890"/>
                </a:lnTo>
                <a:lnTo>
                  <a:pt x="32780" y="61860"/>
                </a:lnTo>
                <a:lnTo>
                  <a:pt x="32770" y="61850"/>
                </a:lnTo>
                <a:lnTo>
                  <a:pt x="32750" y="61830"/>
                </a:lnTo>
                <a:lnTo>
                  <a:pt x="32740" y="61820"/>
                </a:lnTo>
                <a:lnTo>
                  <a:pt x="32730" y="61810"/>
                </a:lnTo>
                <a:lnTo>
                  <a:pt x="32720" y="61800"/>
                </a:lnTo>
                <a:lnTo>
                  <a:pt x="32710" y="61800"/>
                </a:lnTo>
                <a:lnTo>
                  <a:pt x="32700" y="61790"/>
                </a:lnTo>
                <a:lnTo>
                  <a:pt x="32680" y="61780"/>
                </a:lnTo>
                <a:lnTo>
                  <a:pt x="32670" y="61780"/>
                </a:lnTo>
                <a:lnTo>
                  <a:pt x="32650" y="61770"/>
                </a:lnTo>
                <a:lnTo>
                  <a:pt x="32640" y="61770"/>
                </a:lnTo>
                <a:lnTo>
                  <a:pt x="32610" y="61760"/>
                </a:lnTo>
                <a:lnTo>
                  <a:pt x="32610" y="61750"/>
                </a:lnTo>
                <a:lnTo>
                  <a:pt x="32600" y="61750"/>
                </a:lnTo>
                <a:lnTo>
                  <a:pt x="32590" y="61750"/>
                </a:lnTo>
                <a:lnTo>
                  <a:pt x="32580" y="61750"/>
                </a:lnTo>
                <a:lnTo>
                  <a:pt x="32570" y="61750"/>
                </a:lnTo>
                <a:lnTo>
                  <a:pt x="32550" y="61740"/>
                </a:lnTo>
                <a:lnTo>
                  <a:pt x="32520" y="61730"/>
                </a:lnTo>
                <a:lnTo>
                  <a:pt x="32480" y="61720"/>
                </a:lnTo>
                <a:lnTo>
                  <a:pt x="32470" y="61710"/>
                </a:lnTo>
                <a:lnTo>
                  <a:pt x="32430" y="61700"/>
                </a:lnTo>
                <a:lnTo>
                  <a:pt x="32410" y="61690"/>
                </a:lnTo>
                <a:lnTo>
                  <a:pt x="32390" y="61670"/>
                </a:lnTo>
                <a:lnTo>
                  <a:pt x="32380" y="61660"/>
                </a:lnTo>
                <a:lnTo>
                  <a:pt x="32370" y="61640"/>
                </a:lnTo>
                <a:lnTo>
                  <a:pt x="32360" y="61640"/>
                </a:lnTo>
                <a:lnTo>
                  <a:pt x="32360" y="61630"/>
                </a:lnTo>
                <a:lnTo>
                  <a:pt x="32340" y="61620"/>
                </a:lnTo>
                <a:lnTo>
                  <a:pt x="32320" y="61610"/>
                </a:lnTo>
                <a:lnTo>
                  <a:pt x="32300" y="61600"/>
                </a:lnTo>
                <a:lnTo>
                  <a:pt x="32270" y="61580"/>
                </a:lnTo>
                <a:lnTo>
                  <a:pt x="32260" y="61580"/>
                </a:lnTo>
                <a:lnTo>
                  <a:pt x="32250" y="61580"/>
                </a:lnTo>
                <a:lnTo>
                  <a:pt x="32250" y="61570"/>
                </a:lnTo>
                <a:lnTo>
                  <a:pt x="32240" y="61560"/>
                </a:lnTo>
                <a:lnTo>
                  <a:pt x="32230" y="61560"/>
                </a:lnTo>
                <a:lnTo>
                  <a:pt x="32220" y="61560"/>
                </a:lnTo>
                <a:lnTo>
                  <a:pt x="32170" y="61550"/>
                </a:lnTo>
                <a:lnTo>
                  <a:pt x="32140" y="61540"/>
                </a:lnTo>
                <a:lnTo>
                  <a:pt x="32120" y="61540"/>
                </a:lnTo>
                <a:lnTo>
                  <a:pt x="32110" y="61540"/>
                </a:lnTo>
                <a:lnTo>
                  <a:pt x="32090" y="61530"/>
                </a:lnTo>
                <a:lnTo>
                  <a:pt x="32050" y="61520"/>
                </a:lnTo>
                <a:lnTo>
                  <a:pt x="32040" y="61520"/>
                </a:lnTo>
                <a:lnTo>
                  <a:pt x="32030" y="61510"/>
                </a:lnTo>
                <a:lnTo>
                  <a:pt x="32010" y="61510"/>
                </a:lnTo>
                <a:lnTo>
                  <a:pt x="32010" y="61500"/>
                </a:lnTo>
                <a:lnTo>
                  <a:pt x="32000" y="61500"/>
                </a:lnTo>
                <a:lnTo>
                  <a:pt x="31980" y="61490"/>
                </a:lnTo>
                <a:lnTo>
                  <a:pt x="31960" y="61480"/>
                </a:lnTo>
                <a:lnTo>
                  <a:pt x="31930" y="61470"/>
                </a:lnTo>
                <a:lnTo>
                  <a:pt x="31920" y="61470"/>
                </a:lnTo>
                <a:lnTo>
                  <a:pt x="31900" y="61460"/>
                </a:lnTo>
                <a:lnTo>
                  <a:pt x="31870" y="61460"/>
                </a:lnTo>
                <a:lnTo>
                  <a:pt x="31840" y="61450"/>
                </a:lnTo>
                <a:lnTo>
                  <a:pt x="31830" y="61450"/>
                </a:lnTo>
                <a:lnTo>
                  <a:pt x="31810" y="61450"/>
                </a:lnTo>
                <a:lnTo>
                  <a:pt x="31800" y="61450"/>
                </a:lnTo>
                <a:lnTo>
                  <a:pt x="31770" y="61450"/>
                </a:lnTo>
                <a:lnTo>
                  <a:pt x="31760" y="61450"/>
                </a:lnTo>
                <a:lnTo>
                  <a:pt x="31740" y="61450"/>
                </a:lnTo>
                <a:lnTo>
                  <a:pt x="31710" y="61450"/>
                </a:lnTo>
                <a:lnTo>
                  <a:pt x="31690" y="61460"/>
                </a:lnTo>
                <a:lnTo>
                  <a:pt x="31680" y="61470"/>
                </a:lnTo>
                <a:lnTo>
                  <a:pt x="31670" y="61490"/>
                </a:lnTo>
                <a:lnTo>
                  <a:pt x="31660" y="61490"/>
                </a:lnTo>
                <a:lnTo>
                  <a:pt x="31650" y="61490"/>
                </a:lnTo>
                <a:lnTo>
                  <a:pt x="31640" y="61490"/>
                </a:lnTo>
                <a:lnTo>
                  <a:pt x="31630" y="61490"/>
                </a:lnTo>
                <a:lnTo>
                  <a:pt x="31630" y="61480"/>
                </a:lnTo>
                <a:lnTo>
                  <a:pt x="31620" y="61480"/>
                </a:lnTo>
                <a:lnTo>
                  <a:pt x="31610" y="61480"/>
                </a:lnTo>
                <a:lnTo>
                  <a:pt x="31600" y="61490"/>
                </a:lnTo>
                <a:lnTo>
                  <a:pt x="31600" y="61500"/>
                </a:lnTo>
                <a:lnTo>
                  <a:pt x="31590" y="61500"/>
                </a:lnTo>
                <a:lnTo>
                  <a:pt x="31590" y="61490"/>
                </a:lnTo>
                <a:lnTo>
                  <a:pt x="31580" y="61490"/>
                </a:lnTo>
                <a:lnTo>
                  <a:pt x="31580" y="61480"/>
                </a:lnTo>
                <a:lnTo>
                  <a:pt x="31570" y="61480"/>
                </a:lnTo>
                <a:lnTo>
                  <a:pt x="31560" y="61490"/>
                </a:lnTo>
                <a:lnTo>
                  <a:pt x="31550" y="61490"/>
                </a:lnTo>
                <a:lnTo>
                  <a:pt x="31550" y="61500"/>
                </a:lnTo>
                <a:lnTo>
                  <a:pt x="31540" y="61510"/>
                </a:lnTo>
                <a:lnTo>
                  <a:pt x="31540" y="61520"/>
                </a:lnTo>
                <a:lnTo>
                  <a:pt x="31530" y="61530"/>
                </a:lnTo>
                <a:lnTo>
                  <a:pt x="31520" y="61540"/>
                </a:lnTo>
                <a:lnTo>
                  <a:pt x="31510" y="61530"/>
                </a:lnTo>
                <a:lnTo>
                  <a:pt x="31500" y="61530"/>
                </a:lnTo>
                <a:lnTo>
                  <a:pt x="31490" y="61530"/>
                </a:lnTo>
                <a:lnTo>
                  <a:pt x="31480" y="61530"/>
                </a:lnTo>
                <a:lnTo>
                  <a:pt x="31480" y="61540"/>
                </a:lnTo>
                <a:lnTo>
                  <a:pt x="31470" y="61550"/>
                </a:lnTo>
                <a:lnTo>
                  <a:pt x="31470" y="61560"/>
                </a:lnTo>
                <a:lnTo>
                  <a:pt x="31460" y="61560"/>
                </a:lnTo>
                <a:lnTo>
                  <a:pt x="31460" y="61550"/>
                </a:lnTo>
                <a:lnTo>
                  <a:pt x="31450" y="61550"/>
                </a:lnTo>
                <a:lnTo>
                  <a:pt x="31450" y="61540"/>
                </a:lnTo>
                <a:lnTo>
                  <a:pt x="31450" y="61530"/>
                </a:lnTo>
                <a:lnTo>
                  <a:pt x="31440" y="61530"/>
                </a:lnTo>
                <a:lnTo>
                  <a:pt x="31430" y="61530"/>
                </a:lnTo>
                <a:lnTo>
                  <a:pt x="31420" y="61530"/>
                </a:lnTo>
                <a:lnTo>
                  <a:pt x="31410" y="61540"/>
                </a:lnTo>
                <a:lnTo>
                  <a:pt x="31410" y="61530"/>
                </a:lnTo>
                <a:lnTo>
                  <a:pt x="31410" y="61520"/>
                </a:lnTo>
                <a:lnTo>
                  <a:pt x="31390" y="61500"/>
                </a:lnTo>
                <a:lnTo>
                  <a:pt x="31380" y="61500"/>
                </a:lnTo>
                <a:lnTo>
                  <a:pt x="31370" y="61500"/>
                </a:lnTo>
                <a:lnTo>
                  <a:pt x="31360" y="61490"/>
                </a:lnTo>
                <a:lnTo>
                  <a:pt x="31340" y="61500"/>
                </a:lnTo>
                <a:lnTo>
                  <a:pt x="31330" y="61510"/>
                </a:lnTo>
                <a:lnTo>
                  <a:pt x="31320" y="61510"/>
                </a:lnTo>
                <a:lnTo>
                  <a:pt x="31300" y="61500"/>
                </a:lnTo>
                <a:lnTo>
                  <a:pt x="31300" y="61510"/>
                </a:lnTo>
                <a:lnTo>
                  <a:pt x="31290" y="61520"/>
                </a:lnTo>
                <a:lnTo>
                  <a:pt x="31280" y="61530"/>
                </a:lnTo>
                <a:lnTo>
                  <a:pt x="31280" y="61540"/>
                </a:lnTo>
                <a:lnTo>
                  <a:pt x="31270" y="61550"/>
                </a:lnTo>
                <a:lnTo>
                  <a:pt x="31270" y="61560"/>
                </a:lnTo>
                <a:lnTo>
                  <a:pt x="31260" y="61560"/>
                </a:lnTo>
                <a:lnTo>
                  <a:pt x="31260" y="61570"/>
                </a:lnTo>
                <a:lnTo>
                  <a:pt x="31250" y="61570"/>
                </a:lnTo>
                <a:lnTo>
                  <a:pt x="31250" y="61580"/>
                </a:lnTo>
                <a:lnTo>
                  <a:pt x="31240" y="61580"/>
                </a:lnTo>
                <a:lnTo>
                  <a:pt x="31240" y="61590"/>
                </a:lnTo>
                <a:lnTo>
                  <a:pt x="31240" y="61600"/>
                </a:lnTo>
                <a:lnTo>
                  <a:pt x="31230" y="61600"/>
                </a:lnTo>
                <a:lnTo>
                  <a:pt x="31230" y="61610"/>
                </a:lnTo>
                <a:lnTo>
                  <a:pt x="31220" y="61610"/>
                </a:lnTo>
                <a:lnTo>
                  <a:pt x="31220" y="61620"/>
                </a:lnTo>
                <a:lnTo>
                  <a:pt x="31210" y="61620"/>
                </a:lnTo>
                <a:lnTo>
                  <a:pt x="31200" y="61620"/>
                </a:lnTo>
                <a:lnTo>
                  <a:pt x="31180" y="61620"/>
                </a:lnTo>
                <a:lnTo>
                  <a:pt x="31170" y="61640"/>
                </a:lnTo>
                <a:lnTo>
                  <a:pt x="31160" y="61640"/>
                </a:lnTo>
                <a:lnTo>
                  <a:pt x="31150" y="61640"/>
                </a:lnTo>
                <a:lnTo>
                  <a:pt x="31140" y="61630"/>
                </a:lnTo>
                <a:lnTo>
                  <a:pt x="31130" y="61630"/>
                </a:lnTo>
                <a:lnTo>
                  <a:pt x="31120" y="61620"/>
                </a:lnTo>
                <a:lnTo>
                  <a:pt x="31120" y="61610"/>
                </a:lnTo>
                <a:lnTo>
                  <a:pt x="31110" y="61610"/>
                </a:lnTo>
                <a:lnTo>
                  <a:pt x="31110" y="61620"/>
                </a:lnTo>
                <a:lnTo>
                  <a:pt x="31110" y="61630"/>
                </a:lnTo>
                <a:lnTo>
                  <a:pt x="31110" y="61620"/>
                </a:lnTo>
                <a:lnTo>
                  <a:pt x="31100" y="61620"/>
                </a:lnTo>
                <a:lnTo>
                  <a:pt x="31090" y="61630"/>
                </a:lnTo>
                <a:lnTo>
                  <a:pt x="31080" y="61640"/>
                </a:lnTo>
                <a:lnTo>
                  <a:pt x="31070" y="61650"/>
                </a:lnTo>
                <a:lnTo>
                  <a:pt x="31080" y="61660"/>
                </a:lnTo>
                <a:lnTo>
                  <a:pt x="31070" y="61670"/>
                </a:lnTo>
                <a:lnTo>
                  <a:pt x="31070" y="61680"/>
                </a:lnTo>
                <a:lnTo>
                  <a:pt x="31070" y="61690"/>
                </a:lnTo>
                <a:lnTo>
                  <a:pt x="31070" y="61700"/>
                </a:lnTo>
                <a:lnTo>
                  <a:pt x="31080" y="61700"/>
                </a:lnTo>
                <a:lnTo>
                  <a:pt x="31070" y="61710"/>
                </a:lnTo>
                <a:lnTo>
                  <a:pt x="31070" y="61720"/>
                </a:lnTo>
                <a:lnTo>
                  <a:pt x="31070" y="61730"/>
                </a:lnTo>
                <a:lnTo>
                  <a:pt x="31070" y="61740"/>
                </a:lnTo>
                <a:lnTo>
                  <a:pt x="31060" y="61770"/>
                </a:lnTo>
                <a:lnTo>
                  <a:pt x="31070" y="61790"/>
                </a:lnTo>
                <a:lnTo>
                  <a:pt x="31070" y="61800"/>
                </a:lnTo>
                <a:lnTo>
                  <a:pt x="31070" y="61820"/>
                </a:lnTo>
                <a:lnTo>
                  <a:pt x="31070" y="61830"/>
                </a:lnTo>
                <a:lnTo>
                  <a:pt x="31060" y="61840"/>
                </a:lnTo>
                <a:lnTo>
                  <a:pt x="31040" y="61840"/>
                </a:lnTo>
                <a:lnTo>
                  <a:pt x="31040" y="61850"/>
                </a:lnTo>
                <a:lnTo>
                  <a:pt x="31030" y="61840"/>
                </a:lnTo>
                <a:lnTo>
                  <a:pt x="31010" y="61840"/>
                </a:lnTo>
                <a:lnTo>
                  <a:pt x="31000" y="61840"/>
                </a:lnTo>
                <a:lnTo>
                  <a:pt x="30990" y="61840"/>
                </a:lnTo>
                <a:lnTo>
                  <a:pt x="30980" y="61850"/>
                </a:lnTo>
                <a:lnTo>
                  <a:pt x="30960" y="61850"/>
                </a:lnTo>
                <a:lnTo>
                  <a:pt x="30950" y="61840"/>
                </a:lnTo>
                <a:lnTo>
                  <a:pt x="30940" y="61840"/>
                </a:lnTo>
                <a:lnTo>
                  <a:pt x="30930" y="61840"/>
                </a:lnTo>
                <a:lnTo>
                  <a:pt x="30920" y="61840"/>
                </a:lnTo>
                <a:lnTo>
                  <a:pt x="30920" y="61830"/>
                </a:lnTo>
                <a:lnTo>
                  <a:pt x="30910" y="61830"/>
                </a:lnTo>
                <a:lnTo>
                  <a:pt x="30910" y="61820"/>
                </a:lnTo>
                <a:lnTo>
                  <a:pt x="30900" y="61820"/>
                </a:lnTo>
                <a:lnTo>
                  <a:pt x="30880" y="61810"/>
                </a:lnTo>
                <a:lnTo>
                  <a:pt x="30870" y="61800"/>
                </a:lnTo>
                <a:lnTo>
                  <a:pt x="30870" y="61790"/>
                </a:lnTo>
                <a:lnTo>
                  <a:pt x="30870" y="61780"/>
                </a:lnTo>
                <a:lnTo>
                  <a:pt x="30870" y="61770"/>
                </a:lnTo>
                <a:lnTo>
                  <a:pt x="30870" y="61760"/>
                </a:lnTo>
                <a:lnTo>
                  <a:pt x="30870" y="61750"/>
                </a:lnTo>
                <a:lnTo>
                  <a:pt x="30870" y="61740"/>
                </a:lnTo>
                <a:lnTo>
                  <a:pt x="30860" y="61740"/>
                </a:lnTo>
                <a:lnTo>
                  <a:pt x="30850" y="61730"/>
                </a:lnTo>
                <a:lnTo>
                  <a:pt x="30840" y="61730"/>
                </a:lnTo>
                <a:lnTo>
                  <a:pt x="30840" y="61740"/>
                </a:lnTo>
                <a:lnTo>
                  <a:pt x="30840" y="61730"/>
                </a:lnTo>
                <a:lnTo>
                  <a:pt x="30830" y="61730"/>
                </a:lnTo>
                <a:lnTo>
                  <a:pt x="30820" y="61730"/>
                </a:lnTo>
                <a:lnTo>
                  <a:pt x="30810" y="61720"/>
                </a:lnTo>
                <a:lnTo>
                  <a:pt x="30800" y="61720"/>
                </a:lnTo>
                <a:lnTo>
                  <a:pt x="30790" y="61720"/>
                </a:lnTo>
                <a:lnTo>
                  <a:pt x="30780" y="61720"/>
                </a:lnTo>
                <a:lnTo>
                  <a:pt x="30780" y="61710"/>
                </a:lnTo>
                <a:lnTo>
                  <a:pt x="30770" y="61710"/>
                </a:lnTo>
                <a:lnTo>
                  <a:pt x="30750" y="61710"/>
                </a:lnTo>
                <a:lnTo>
                  <a:pt x="30730" y="61700"/>
                </a:lnTo>
                <a:lnTo>
                  <a:pt x="30720" y="61690"/>
                </a:lnTo>
                <a:lnTo>
                  <a:pt x="30700" y="61680"/>
                </a:lnTo>
                <a:lnTo>
                  <a:pt x="30680" y="61690"/>
                </a:lnTo>
                <a:lnTo>
                  <a:pt x="30670" y="61690"/>
                </a:lnTo>
                <a:lnTo>
                  <a:pt x="30660" y="61690"/>
                </a:lnTo>
                <a:lnTo>
                  <a:pt x="30650" y="61680"/>
                </a:lnTo>
                <a:lnTo>
                  <a:pt x="30640" y="61670"/>
                </a:lnTo>
                <a:lnTo>
                  <a:pt x="30640" y="61660"/>
                </a:lnTo>
                <a:lnTo>
                  <a:pt x="30630" y="61660"/>
                </a:lnTo>
                <a:lnTo>
                  <a:pt x="30620" y="61670"/>
                </a:lnTo>
                <a:lnTo>
                  <a:pt x="30620" y="61660"/>
                </a:lnTo>
                <a:lnTo>
                  <a:pt x="30610" y="61660"/>
                </a:lnTo>
                <a:lnTo>
                  <a:pt x="30600" y="61660"/>
                </a:lnTo>
                <a:lnTo>
                  <a:pt x="30600" y="61650"/>
                </a:lnTo>
                <a:lnTo>
                  <a:pt x="30590" y="61650"/>
                </a:lnTo>
                <a:lnTo>
                  <a:pt x="30580" y="61650"/>
                </a:lnTo>
                <a:lnTo>
                  <a:pt x="30560" y="61640"/>
                </a:lnTo>
                <a:lnTo>
                  <a:pt x="30550" y="61640"/>
                </a:lnTo>
                <a:lnTo>
                  <a:pt x="30540" y="61630"/>
                </a:lnTo>
                <a:lnTo>
                  <a:pt x="30530" y="61620"/>
                </a:lnTo>
                <a:lnTo>
                  <a:pt x="30520" y="61620"/>
                </a:lnTo>
                <a:lnTo>
                  <a:pt x="30500" y="61620"/>
                </a:lnTo>
                <a:lnTo>
                  <a:pt x="30500" y="61610"/>
                </a:lnTo>
                <a:lnTo>
                  <a:pt x="30480" y="61600"/>
                </a:lnTo>
                <a:lnTo>
                  <a:pt x="30460" y="61580"/>
                </a:lnTo>
                <a:lnTo>
                  <a:pt x="30430" y="61570"/>
                </a:lnTo>
                <a:lnTo>
                  <a:pt x="30420" y="61560"/>
                </a:lnTo>
                <a:lnTo>
                  <a:pt x="30410" y="61550"/>
                </a:lnTo>
                <a:lnTo>
                  <a:pt x="30400" y="61550"/>
                </a:lnTo>
                <a:lnTo>
                  <a:pt x="30380" y="61530"/>
                </a:lnTo>
                <a:lnTo>
                  <a:pt x="30350" y="61510"/>
                </a:lnTo>
                <a:lnTo>
                  <a:pt x="30320" y="61490"/>
                </a:lnTo>
                <a:lnTo>
                  <a:pt x="30310" y="61490"/>
                </a:lnTo>
                <a:lnTo>
                  <a:pt x="30300" y="61470"/>
                </a:lnTo>
                <a:lnTo>
                  <a:pt x="30280" y="61470"/>
                </a:lnTo>
                <a:lnTo>
                  <a:pt x="30270" y="61460"/>
                </a:lnTo>
                <a:lnTo>
                  <a:pt x="30250" y="61450"/>
                </a:lnTo>
                <a:lnTo>
                  <a:pt x="30240" y="61450"/>
                </a:lnTo>
                <a:lnTo>
                  <a:pt x="30230" y="61440"/>
                </a:lnTo>
                <a:lnTo>
                  <a:pt x="30210" y="61430"/>
                </a:lnTo>
                <a:lnTo>
                  <a:pt x="30180" y="61430"/>
                </a:lnTo>
                <a:lnTo>
                  <a:pt x="30170" y="61430"/>
                </a:lnTo>
                <a:lnTo>
                  <a:pt x="30160" y="61450"/>
                </a:lnTo>
                <a:lnTo>
                  <a:pt x="30160" y="61480"/>
                </a:lnTo>
                <a:lnTo>
                  <a:pt x="30150" y="61480"/>
                </a:lnTo>
                <a:lnTo>
                  <a:pt x="30150" y="61490"/>
                </a:lnTo>
                <a:lnTo>
                  <a:pt x="30140" y="61500"/>
                </a:lnTo>
                <a:lnTo>
                  <a:pt x="30130" y="61500"/>
                </a:lnTo>
                <a:lnTo>
                  <a:pt x="30110" y="61490"/>
                </a:lnTo>
                <a:lnTo>
                  <a:pt x="30090" y="61480"/>
                </a:lnTo>
                <a:lnTo>
                  <a:pt x="30070" y="61460"/>
                </a:lnTo>
                <a:lnTo>
                  <a:pt x="30060" y="61460"/>
                </a:lnTo>
                <a:lnTo>
                  <a:pt x="30050" y="61450"/>
                </a:lnTo>
                <a:lnTo>
                  <a:pt x="30030" y="61440"/>
                </a:lnTo>
                <a:lnTo>
                  <a:pt x="30030" y="61430"/>
                </a:lnTo>
                <a:lnTo>
                  <a:pt x="30020" y="61420"/>
                </a:lnTo>
                <a:lnTo>
                  <a:pt x="30010" y="61410"/>
                </a:lnTo>
                <a:lnTo>
                  <a:pt x="30000" y="61410"/>
                </a:lnTo>
                <a:lnTo>
                  <a:pt x="29990" y="61400"/>
                </a:lnTo>
                <a:lnTo>
                  <a:pt x="29980" y="61390"/>
                </a:lnTo>
                <a:lnTo>
                  <a:pt x="29970" y="61390"/>
                </a:lnTo>
                <a:lnTo>
                  <a:pt x="29960" y="61380"/>
                </a:lnTo>
                <a:lnTo>
                  <a:pt x="29940" y="61380"/>
                </a:lnTo>
                <a:lnTo>
                  <a:pt x="29930" y="61380"/>
                </a:lnTo>
                <a:lnTo>
                  <a:pt x="29920" y="61380"/>
                </a:lnTo>
                <a:lnTo>
                  <a:pt x="29900" y="61370"/>
                </a:lnTo>
                <a:lnTo>
                  <a:pt x="29890" y="61360"/>
                </a:lnTo>
                <a:lnTo>
                  <a:pt x="29860" y="61360"/>
                </a:lnTo>
                <a:lnTo>
                  <a:pt x="29840" y="61350"/>
                </a:lnTo>
                <a:lnTo>
                  <a:pt x="29830" y="61350"/>
                </a:lnTo>
                <a:lnTo>
                  <a:pt x="29810" y="61340"/>
                </a:lnTo>
                <a:lnTo>
                  <a:pt x="29790" y="61340"/>
                </a:lnTo>
                <a:lnTo>
                  <a:pt x="29780" y="61340"/>
                </a:lnTo>
                <a:lnTo>
                  <a:pt x="29770" y="61340"/>
                </a:lnTo>
                <a:lnTo>
                  <a:pt x="29740" y="61330"/>
                </a:lnTo>
                <a:lnTo>
                  <a:pt x="29720" y="61320"/>
                </a:lnTo>
                <a:lnTo>
                  <a:pt x="29690" y="61300"/>
                </a:lnTo>
                <a:lnTo>
                  <a:pt x="29680" y="61300"/>
                </a:lnTo>
                <a:lnTo>
                  <a:pt x="29660" y="61280"/>
                </a:lnTo>
                <a:lnTo>
                  <a:pt x="29650" y="61280"/>
                </a:lnTo>
                <a:lnTo>
                  <a:pt x="29640" y="61280"/>
                </a:lnTo>
                <a:lnTo>
                  <a:pt x="29630" y="61270"/>
                </a:lnTo>
                <a:lnTo>
                  <a:pt x="29600" y="61260"/>
                </a:lnTo>
                <a:lnTo>
                  <a:pt x="29590" y="61250"/>
                </a:lnTo>
                <a:lnTo>
                  <a:pt x="29570" y="61250"/>
                </a:lnTo>
                <a:lnTo>
                  <a:pt x="29560" y="61240"/>
                </a:lnTo>
                <a:lnTo>
                  <a:pt x="29540" y="61230"/>
                </a:lnTo>
                <a:lnTo>
                  <a:pt x="29510" y="61220"/>
                </a:lnTo>
                <a:lnTo>
                  <a:pt x="29480" y="61210"/>
                </a:lnTo>
                <a:lnTo>
                  <a:pt x="29460" y="61200"/>
                </a:lnTo>
                <a:lnTo>
                  <a:pt x="29450" y="61200"/>
                </a:lnTo>
                <a:lnTo>
                  <a:pt x="29430" y="61180"/>
                </a:lnTo>
                <a:lnTo>
                  <a:pt x="29420" y="61180"/>
                </a:lnTo>
                <a:lnTo>
                  <a:pt x="29410" y="61180"/>
                </a:lnTo>
                <a:lnTo>
                  <a:pt x="29410" y="61190"/>
                </a:lnTo>
                <a:lnTo>
                  <a:pt x="29410" y="61180"/>
                </a:lnTo>
                <a:lnTo>
                  <a:pt x="29400" y="61180"/>
                </a:lnTo>
                <a:lnTo>
                  <a:pt x="29380" y="61170"/>
                </a:lnTo>
                <a:lnTo>
                  <a:pt x="29360" y="61160"/>
                </a:lnTo>
                <a:lnTo>
                  <a:pt x="29350" y="61150"/>
                </a:lnTo>
                <a:lnTo>
                  <a:pt x="29340" y="61140"/>
                </a:lnTo>
                <a:lnTo>
                  <a:pt x="29340" y="61130"/>
                </a:lnTo>
                <a:lnTo>
                  <a:pt x="29330" y="61130"/>
                </a:lnTo>
                <a:lnTo>
                  <a:pt x="29330" y="61120"/>
                </a:lnTo>
                <a:lnTo>
                  <a:pt x="29320" y="61120"/>
                </a:lnTo>
                <a:lnTo>
                  <a:pt x="29310" y="61120"/>
                </a:lnTo>
                <a:lnTo>
                  <a:pt x="29300" y="61120"/>
                </a:lnTo>
                <a:lnTo>
                  <a:pt x="29290" y="61120"/>
                </a:lnTo>
                <a:lnTo>
                  <a:pt x="29280" y="61110"/>
                </a:lnTo>
                <a:lnTo>
                  <a:pt x="29260" y="61110"/>
                </a:lnTo>
                <a:lnTo>
                  <a:pt x="29240" y="61100"/>
                </a:lnTo>
                <a:lnTo>
                  <a:pt x="29230" y="61090"/>
                </a:lnTo>
                <a:lnTo>
                  <a:pt x="29220" y="61080"/>
                </a:lnTo>
                <a:lnTo>
                  <a:pt x="29210" y="61080"/>
                </a:lnTo>
                <a:lnTo>
                  <a:pt x="29200" y="61070"/>
                </a:lnTo>
                <a:lnTo>
                  <a:pt x="29190" y="61060"/>
                </a:lnTo>
                <a:lnTo>
                  <a:pt x="29180" y="61050"/>
                </a:lnTo>
                <a:lnTo>
                  <a:pt x="29170" y="61050"/>
                </a:lnTo>
                <a:lnTo>
                  <a:pt x="29160" y="61040"/>
                </a:lnTo>
                <a:lnTo>
                  <a:pt x="29150" y="61040"/>
                </a:lnTo>
                <a:lnTo>
                  <a:pt x="29140" y="61040"/>
                </a:lnTo>
                <a:lnTo>
                  <a:pt x="29130" y="61030"/>
                </a:lnTo>
                <a:lnTo>
                  <a:pt x="29110" y="61020"/>
                </a:lnTo>
                <a:lnTo>
                  <a:pt x="29100" y="61020"/>
                </a:lnTo>
                <a:lnTo>
                  <a:pt x="29090" y="61010"/>
                </a:lnTo>
                <a:lnTo>
                  <a:pt x="29080" y="61010"/>
                </a:lnTo>
                <a:lnTo>
                  <a:pt x="29080" y="61000"/>
                </a:lnTo>
                <a:lnTo>
                  <a:pt x="29070" y="61000"/>
                </a:lnTo>
                <a:lnTo>
                  <a:pt x="29060" y="61000"/>
                </a:lnTo>
                <a:lnTo>
                  <a:pt x="29060" y="60990"/>
                </a:lnTo>
                <a:lnTo>
                  <a:pt x="29050" y="60990"/>
                </a:lnTo>
                <a:lnTo>
                  <a:pt x="29040" y="60980"/>
                </a:lnTo>
                <a:lnTo>
                  <a:pt x="29030" y="60980"/>
                </a:lnTo>
                <a:lnTo>
                  <a:pt x="29030" y="60970"/>
                </a:lnTo>
                <a:lnTo>
                  <a:pt x="29020" y="60960"/>
                </a:lnTo>
                <a:lnTo>
                  <a:pt x="29010" y="60960"/>
                </a:lnTo>
                <a:lnTo>
                  <a:pt x="29000" y="60950"/>
                </a:lnTo>
                <a:lnTo>
                  <a:pt x="28990" y="60940"/>
                </a:lnTo>
                <a:lnTo>
                  <a:pt x="28980" y="60940"/>
                </a:lnTo>
                <a:lnTo>
                  <a:pt x="28970" y="60940"/>
                </a:lnTo>
                <a:lnTo>
                  <a:pt x="28970" y="60930"/>
                </a:lnTo>
                <a:lnTo>
                  <a:pt x="28960" y="60930"/>
                </a:lnTo>
                <a:lnTo>
                  <a:pt x="28960" y="60920"/>
                </a:lnTo>
                <a:lnTo>
                  <a:pt x="28950" y="60910"/>
                </a:lnTo>
                <a:lnTo>
                  <a:pt x="28950" y="60900"/>
                </a:lnTo>
                <a:lnTo>
                  <a:pt x="28950" y="60880"/>
                </a:lnTo>
                <a:lnTo>
                  <a:pt x="28940" y="60880"/>
                </a:lnTo>
                <a:lnTo>
                  <a:pt x="28930" y="60880"/>
                </a:lnTo>
                <a:lnTo>
                  <a:pt x="28920" y="60880"/>
                </a:lnTo>
                <a:lnTo>
                  <a:pt x="28920" y="60870"/>
                </a:lnTo>
                <a:lnTo>
                  <a:pt x="28910" y="60870"/>
                </a:lnTo>
                <a:lnTo>
                  <a:pt x="28900" y="60870"/>
                </a:lnTo>
                <a:lnTo>
                  <a:pt x="28890" y="60870"/>
                </a:lnTo>
                <a:lnTo>
                  <a:pt x="28880" y="60870"/>
                </a:lnTo>
                <a:lnTo>
                  <a:pt x="28870" y="60870"/>
                </a:lnTo>
                <a:lnTo>
                  <a:pt x="28870" y="60860"/>
                </a:lnTo>
                <a:lnTo>
                  <a:pt x="28860" y="60850"/>
                </a:lnTo>
                <a:lnTo>
                  <a:pt x="28850" y="60850"/>
                </a:lnTo>
                <a:lnTo>
                  <a:pt x="28840" y="60850"/>
                </a:lnTo>
                <a:lnTo>
                  <a:pt x="28840" y="60840"/>
                </a:lnTo>
                <a:lnTo>
                  <a:pt x="28830" y="60830"/>
                </a:lnTo>
                <a:lnTo>
                  <a:pt x="28820" y="60830"/>
                </a:lnTo>
                <a:lnTo>
                  <a:pt x="28810" y="60830"/>
                </a:lnTo>
                <a:lnTo>
                  <a:pt x="28800" y="60830"/>
                </a:lnTo>
                <a:lnTo>
                  <a:pt x="28800" y="60820"/>
                </a:lnTo>
                <a:lnTo>
                  <a:pt x="28790" y="60810"/>
                </a:lnTo>
                <a:lnTo>
                  <a:pt x="28780" y="60810"/>
                </a:lnTo>
                <a:lnTo>
                  <a:pt x="28770" y="60810"/>
                </a:lnTo>
                <a:lnTo>
                  <a:pt x="28760" y="60800"/>
                </a:lnTo>
                <a:lnTo>
                  <a:pt x="28750" y="60800"/>
                </a:lnTo>
                <a:lnTo>
                  <a:pt x="28750" y="60790"/>
                </a:lnTo>
                <a:lnTo>
                  <a:pt x="28740" y="60790"/>
                </a:lnTo>
                <a:lnTo>
                  <a:pt x="28730" y="60790"/>
                </a:lnTo>
                <a:lnTo>
                  <a:pt x="28730" y="60780"/>
                </a:lnTo>
                <a:lnTo>
                  <a:pt x="28720" y="60780"/>
                </a:lnTo>
                <a:lnTo>
                  <a:pt x="28710" y="60770"/>
                </a:lnTo>
                <a:lnTo>
                  <a:pt x="28700" y="60770"/>
                </a:lnTo>
                <a:lnTo>
                  <a:pt x="28700" y="60760"/>
                </a:lnTo>
                <a:lnTo>
                  <a:pt x="28690" y="60760"/>
                </a:lnTo>
                <a:lnTo>
                  <a:pt x="28690" y="60750"/>
                </a:lnTo>
                <a:lnTo>
                  <a:pt x="28680" y="60740"/>
                </a:lnTo>
                <a:lnTo>
                  <a:pt x="28680" y="60730"/>
                </a:lnTo>
                <a:lnTo>
                  <a:pt x="28670" y="60730"/>
                </a:lnTo>
                <a:lnTo>
                  <a:pt x="28660" y="60730"/>
                </a:lnTo>
                <a:lnTo>
                  <a:pt x="28650" y="60730"/>
                </a:lnTo>
                <a:lnTo>
                  <a:pt x="28640" y="60730"/>
                </a:lnTo>
                <a:lnTo>
                  <a:pt x="28630" y="60730"/>
                </a:lnTo>
                <a:lnTo>
                  <a:pt x="28620" y="60730"/>
                </a:lnTo>
                <a:lnTo>
                  <a:pt x="28610" y="60730"/>
                </a:lnTo>
                <a:lnTo>
                  <a:pt x="28600" y="60730"/>
                </a:lnTo>
                <a:lnTo>
                  <a:pt x="28600" y="60720"/>
                </a:lnTo>
                <a:lnTo>
                  <a:pt x="28590" y="60720"/>
                </a:lnTo>
                <a:lnTo>
                  <a:pt x="28570" y="60720"/>
                </a:lnTo>
                <a:lnTo>
                  <a:pt x="28570" y="60710"/>
                </a:lnTo>
                <a:lnTo>
                  <a:pt x="28560" y="60710"/>
                </a:lnTo>
                <a:lnTo>
                  <a:pt x="28560" y="60700"/>
                </a:lnTo>
                <a:lnTo>
                  <a:pt x="28560" y="60690"/>
                </a:lnTo>
                <a:lnTo>
                  <a:pt x="28550" y="60690"/>
                </a:lnTo>
                <a:lnTo>
                  <a:pt x="28540" y="60690"/>
                </a:lnTo>
                <a:lnTo>
                  <a:pt x="28540" y="60680"/>
                </a:lnTo>
                <a:lnTo>
                  <a:pt x="28530" y="60680"/>
                </a:lnTo>
                <a:lnTo>
                  <a:pt x="28520" y="60680"/>
                </a:lnTo>
                <a:lnTo>
                  <a:pt x="28510" y="60670"/>
                </a:lnTo>
                <a:lnTo>
                  <a:pt x="28500" y="60670"/>
                </a:lnTo>
                <a:lnTo>
                  <a:pt x="28490" y="60670"/>
                </a:lnTo>
                <a:lnTo>
                  <a:pt x="28480" y="60660"/>
                </a:lnTo>
                <a:lnTo>
                  <a:pt x="28470" y="60670"/>
                </a:lnTo>
                <a:lnTo>
                  <a:pt x="28470" y="60660"/>
                </a:lnTo>
                <a:lnTo>
                  <a:pt x="28460" y="60660"/>
                </a:lnTo>
                <a:lnTo>
                  <a:pt x="28450" y="60660"/>
                </a:lnTo>
                <a:lnTo>
                  <a:pt x="28440" y="60660"/>
                </a:lnTo>
                <a:lnTo>
                  <a:pt x="28430" y="60650"/>
                </a:lnTo>
                <a:lnTo>
                  <a:pt x="28430" y="60640"/>
                </a:lnTo>
                <a:lnTo>
                  <a:pt x="28420" y="60640"/>
                </a:lnTo>
                <a:lnTo>
                  <a:pt x="28410" y="60630"/>
                </a:lnTo>
                <a:lnTo>
                  <a:pt x="28400" y="60620"/>
                </a:lnTo>
                <a:lnTo>
                  <a:pt x="28390" y="60620"/>
                </a:lnTo>
                <a:lnTo>
                  <a:pt x="28390" y="60610"/>
                </a:lnTo>
                <a:lnTo>
                  <a:pt x="28380" y="60610"/>
                </a:lnTo>
                <a:lnTo>
                  <a:pt x="28380" y="60600"/>
                </a:lnTo>
                <a:lnTo>
                  <a:pt x="28370" y="60600"/>
                </a:lnTo>
                <a:lnTo>
                  <a:pt x="28360" y="60590"/>
                </a:lnTo>
                <a:lnTo>
                  <a:pt x="28360" y="60580"/>
                </a:lnTo>
                <a:lnTo>
                  <a:pt x="28360" y="60570"/>
                </a:lnTo>
                <a:lnTo>
                  <a:pt x="28360" y="60560"/>
                </a:lnTo>
                <a:lnTo>
                  <a:pt x="28350" y="60560"/>
                </a:lnTo>
                <a:lnTo>
                  <a:pt x="28350" y="60550"/>
                </a:lnTo>
                <a:lnTo>
                  <a:pt x="28350" y="60540"/>
                </a:lnTo>
                <a:lnTo>
                  <a:pt x="28360" y="60530"/>
                </a:lnTo>
                <a:lnTo>
                  <a:pt x="28350" y="60520"/>
                </a:lnTo>
                <a:lnTo>
                  <a:pt x="28350" y="60510"/>
                </a:lnTo>
                <a:lnTo>
                  <a:pt x="28340" y="60510"/>
                </a:lnTo>
                <a:lnTo>
                  <a:pt x="28340" y="60500"/>
                </a:lnTo>
                <a:lnTo>
                  <a:pt x="28330" y="60500"/>
                </a:lnTo>
                <a:lnTo>
                  <a:pt x="28320" y="60490"/>
                </a:lnTo>
                <a:lnTo>
                  <a:pt x="28310" y="60490"/>
                </a:lnTo>
                <a:lnTo>
                  <a:pt x="28300" y="60490"/>
                </a:lnTo>
                <a:lnTo>
                  <a:pt x="28290" y="60490"/>
                </a:lnTo>
                <a:lnTo>
                  <a:pt x="28280" y="60490"/>
                </a:lnTo>
                <a:lnTo>
                  <a:pt x="28270" y="60480"/>
                </a:lnTo>
                <a:lnTo>
                  <a:pt x="28260" y="60480"/>
                </a:lnTo>
                <a:lnTo>
                  <a:pt x="28260" y="60470"/>
                </a:lnTo>
                <a:lnTo>
                  <a:pt x="28250" y="60460"/>
                </a:lnTo>
                <a:lnTo>
                  <a:pt x="28250" y="60450"/>
                </a:lnTo>
                <a:lnTo>
                  <a:pt x="28250" y="60440"/>
                </a:lnTo>
                <a:lnTo>
                  <a:pt x="28250" y="60430"/>
                </a:lnTo>
                <a:lnTo>
                  <a:pt x="28240" y="60430"/>
                </a:lnTo>
                <a:lnTo>
                  <a:pt x="28240" y="60420"/>
                </a:lnTo>
                <a:lnTo>
                  <a:pt x="28240" y="60410"/>
                </a:lnTo>
                <a:lnTo>
                  <a:pt x="28240" y="60400"/>
                </a:lnTo>
                <a:lnTo>
                  <a:pt x="28230" y="60390"/>
                </a:lnTo>
                <a:lnTo>
                  <a:pt x="28230" y="60380"/>
                </a:lnTo>
                <a:lnTo>
                  <a:pt x="28230" y="60370"/>
                </a:lnTo>
                <a:lnTo>
                  <a:pt x="28240" y="60350"/>
                </a:lnTo>
                <a:lnTo>
                  <a:pt x="28240" y="60340"/>
                </a:lnTo>
                <a:lnTo>
                  <a:pt x="28240" y="60330"/>
                </a:lnTo>
                <a:lnTo>
                  <a:pt x="28230" y="60310"/>
                </a:lnTo>
                <a:lnTo>
                  <a:pt x="28230" y="60300"/>
                </a:lnTo>
                <a:lnTo>
                  <a:pt x="28220" y="60300"/>
                </a:lnTo>
                <a:lnTo>
                  <a:pt x="28220" y="60290"/>
                </a:lnTo>
                <a:lnTo>
                  <a:pt x="28220" y="60280"/>
                </a:lnTo>
                <a:lnTo>
                  <a:pt x="28220" y="60260"/>
                </a:lnTo>
                <a:lnTo>
                  <a:pt x="28220" y="60250"/>
                </a:lnTo>
                <a:lnTo>
                  <a:pt x="28220" y="60240"/>
                </a:lnTo>
                <a:lnTo>
                  <a:pt x="28210" y="60230"/>
                </a:lnTo>
                <a:lnTo>
                  <a:pt x="28200" y="60220"/>
                </a:lnTo>
                <a:lnTo>
                  <a:pt x="28200" y="60210"/>
                </a:lnTo>
                <a:lnTo>
                  <a:pt x="28190" y="60210"/>
                </a:lnTo>
                <a:lnTo>
                  <a:pt x="28190" y="60200"/>
                </a:lnTo>
                <a:lnTo>
                  <a:pt x="28190" y="60180"/>
                </a:lnTo>
                <a:lnTo>
                  <a:pt x="28190" y="60170"/>
                </a:lnTo>
                <a:lnTo>
                  <a:pt x="28180" y="60160"/>
                </a:lnTo>
                <a:lnTo>
                  <a:pt x="28180" y="60150"/>
                </a:lnTo>
                <a:lnTo>
                  <a:pt x="28170" y="60150"/>
                </a:lnTo>
                <a:lnTo>
                  <a:pt x="28170" y="60140"/>
                </a:lnTo>
                <a:lnTo>
                  <a:pt x="28160" y="60140"/>
                </a:lnTo>
                <a:lnTo>
                  <a:pt x="28160" y="60130"/>
                </a:lnTo>
                <a:lnTo>
                  <a:pt x="28150" y="60120"/>
                </a:lnTo>
                <a:lnTo>
                  <a:pt x="28140" y="60110"/>
                </a:lnTo>
                <a:lnTo>
                  <a:pt x="28140" y="60090"/>
                </a:lnTo>
                <a:lnTo>
                  <a:pt x="28130" y="60090"/>
                </a:lnTo>
                <a:lnTo>
                  <a:pt x="28120" y="60080"/>
                </a:lnTo>
                <a:lnTo>
                  <a:pt x="28120" y="60070"/>
                </a:lnTo>
                <a:lnTo>
                  <a:pt x="28120" y="60060"/>
                </a:lnTo>
                <a:lnTo>
                  <a:pt x="28120" y="60050"/>
                </a:lnTo>
                <a:lnTo>
                  <a:pt x="28120" y="60040"/>
                </a:lnTo>
                <a:lnTo>
                  <a:pt x="28120" y="60030"/>
                </a:lnTo>
                <a:lnTo>
                  <a:pt x="28120" y="60010"/>
                </a:lnTo>
                <a:lnTo>
                  <a:pt x="28120" y="60000"/>
                </a:lnTo>
                <a:lnTo>
                  <a:pt x="28120" y="59990"/>
                </a:lnTo>
                <a:lnTo>
                  <a:pt x="28120" y="59980"/>
                </a:lnTo>
                <a:lnTo>
                  <a:pt x="28120" y="59970"/>
                </a:lnTo>
                <a:lnTo>
                  <a:pt x="28120" y="59950"/>
                </a:lnTo>
                <a:lnTo>
                  <a:pt x="28110" y="59940"/>
                </a:lnTo>
                <a:lnTo>
                  <a:pt x="28110" y="59930"/>
                </a:lnTo>
                <a:lnTo>
                  <a:pt x="28090" y="59910"/>
                </a:lnTo>
                <a:lnTo>
                  <a:pt x="28090" y="59900"/>
                </a:lnTo>
                <a:lnTo>
                  <a:pt x="28080" y="59880"/>
                </a:lnTo>
                <a:lnTo>
                  <a:pt x="28070" y="59860"/>
                </a:lnTo>
                <a:lnTo>
                  <a:pt x="28060" y="59870"/>
                </a:lnTo>
                <a:lnTo>
                  <a:pt x="28070" y="59880"/>
                </a:lnTo>
                <a:lnTo>
                  <a:pt x="28060" y="59890"/>
                </a:lnTo>
                <a:lnTo>
                  <a:pt x="28070" y="59900"/>
                </a:lnTo>
                <a:lnTo>
                  <a:pt x="28060" y="59910"/>
                </a:lnTo>
                <a:lnTo>
                  <a:pt x="28050" y="59910"/>
                </a:lnTo>
                <a:lnTo>
                  <a:pt x="28030" y="59890"/>
                </a:lnTo>
                <a:lnTo>
                  <a:pt x="28020" y="59880"/>
                </a:lnTo>
                <a:lnTo>
                  <a:pt x="28010" y="59880"/>
                </a:lnTo>
                <a:lnTo>
                  <a:pt x="28000" y="59870"/>
                </a:lnTo>
                <a:lnTo>
                  <a:pt x="27990" y="59870"/>
                </a:lnTo>
                <a:lnTo>
                  <a:pt x="27980" y="59860"/>
                </a:lnTo>
                <a:lnTo>
                  <a:pt x="27970" y="59860"/>
                </a:lnTo>
                <a:lnTo>
                  <a:pt x="27960" y="59850"/>
                </a:lnTo>
                <a:lnTo>
                  <a:pt x="27950" y="59840"/>
                </a:lnTo>
                <a:lnTo>
                  <a:pt x="27940" y="59830"/>
                </a:lnTo>
                <a:lnTo>
                  <a:pt x="27930" y="59830"/>
                </a:lnTo>
                <a:lnTo>
                  <a:pt x="27920" y="59810"/>
                </a:lnTo>
                <a:lnTo>
                  <a:pt x="27910" y="59800"/>
                </a:lnTo>
                <a:lnTo>
                  <a:pt x="27900" y="59800"/>
                </a:lnTo>
                <a:lnTo>
                  <a:pt x="27890" y="59800"/>
                </a:lnTo>
                <a:lnTo>
                  <a:pt x="27880" y="59790"/>
                </a:lnTo>
                <a:lnTo>
                  <a:pt x="27870" y="59790"/>
                </a:lnTo>
                <a:lnTo>
                  <a:pt x="27860" y="59780"/>
                </a:lnTo>
                <a:lnTo>
                  <a:pt x="27850" y="59780"/>
                </a:lnTo>
                <a:lnTo>
                  <a:pt x="27840" y="59770"/>
                </a:lnTo>
                <a:lnTo>
                  <a:pt x="27830" y="59760"/>
                </a:lnTo>
                <a:lnTo>
                  <a:pt x="27820" y="59760"/>
                </a:lnTo>
                <a:lnTo>
                  <a:pt x="27820" y="59750"/>
                </a:lnTo>
                <a:lnTo>
                  <a:pt x="27810" y="59740"/>
                </a:lnTo>
                <a:lnTo>
                  <a:pt x="27790" y="59730"/>
                </a:lnTo>
                <a:lnTo>
                  <a:pt x="27790" y="59720"/>
                </a:lnTo>
                <a:lnTo>
                  <a:pt x="27780" y="59710"/>
                </a:lnTo>
                <a:lnTo>
                  <a:pt x="27780" y="59700"/>
                </a:lnTo>
                <a:lnTo>
                  <a:pt x="27780" y="59690"/>
                </a:lnTo>
                <a:lnTo>
                  <a:pt x="27780" y="59680"/>
                </a:lnTo>
                <a:lnTo>
                  <a:pt x="27780" y="59670"/>
                </a:lnTo>
                <a:lnTo>
                  <a:pt x="27780" y="59660"/>
                </a:lnTo>
                <a:lnTo>
                  <a:pt x="27770" y="59640"/>
                </a:lnTo>
                <a:lnTo>
                  <a:pt x="27760" y="59640"/>
                </a:lnTo>
                <a:lnTo>
                  <a:pt x="27750" y="59630"/>
                </a:lnTo>
                <a:lnTo>
                  <a:pt x="27740" y="59630"/>
                </a:lnTo>
                <a:lnTo>
                  <a:pt x="27730" y="59630"/>
                </a:lnTo>
                <a:lnTo>
                  <a:pt x="27720" y="59640"/>
                </a:lnTo>
                <a:lnTo>
                  <a:pt x="27710" y="59640"/>
                </a:lnTo>
                <a:lnTo>
                  <a:pt x="27700" y="59650"/>
                </a:lnTo>
                <a:lnTo>
                  <a:pt x="27690" y="59650"/>
                </a:lnTo>
                <a:lnTo>
                  <a:pt x="27670" y="59650"/>
                </a:lnTo>
                <a:lnTo>
                  <a:pt x="27660" y="59640"/>
                </a:lnTo>
                <a:lnTo>
                  <a:pt x="27650" y="59640"/>
                </a:lnTo>
                <a:lnTo>
                  <a:pt x="27650" y="59630"/>
                </a:lnTo>
                <a:lnTo>
                  <a:pt x="27640" y="59630"/>
                </a:lnTo>
                <a:lnTo>
                  <a:pt x="27630" y="59620"/>
                </a:lnTo>
                <a:lnTo>
                  <a:pt x="27620" y="59610"/>
                </a:lnTo>
                <a:lnTo>
                  <a:pt x="27610" y="59610"/>
                </a:lnTo>
                <a:lnTo>
                  <a:pt x="27610" y="59600"/>
                </a:lnTo>
                <a:lnTo>
                  <a:pt x="27600" y="59580"/>
                </a:lnTo>
                <a:lnTo>
                  <a:pt x="27590" y="59570"/>
                </a:lnTo>
                <a:lnTo>
                  <a:pt x="27590" y="59560"/>
                </a:lnTo>
                <a:lnTo>
                  <a:pt x="27580" y="59560"/>
                </a:lnTo>
                <a:lnTo>
                  <a:pt x="27570" y="59560"/>
                </a:lnTo>
                <a:lnTo>
                  <a:pt x="27560" y="59560"/>
                </a:lnTo>
                <a:lnTo>
                  <a:pt x="27550" y="59550"/>
                </a:lnTo>
                <a:lnTo>
                  <a:pt x="27550" y="59560"/>
                </a:lnTo>
                <a:lnTo>
                  <a:pt x="27550" y="59550"/>
                </a:lnTo>
                <a:lnTo>
                  <a:pt x="27530" y="59550"/>
                </a:lnTo>
                <a:lnTo>
                  <a:pt x="27510" y="59520"/>
                </a:lnTo>
                <a:lnTo>
                  <a:pt x="27500" y="59520"/>
                </a:lnTo>
                <a:lnTo>
                  <a:pt x="27500" y="59510"/>
                </a:lnTo>
                <a:lnTo>
                  <a:pt x="27490" y="59510"/>
                </a:lnTo>
                <a:lnTo>
                  <a:pt x="27480" y="59500"/>
                </a:lnTo>
                <a:lnTo>
                  <a:pt x="27470" y="59490"/>
                </a:lnTo>
                <a:lnTo>
                  <a:pt x="27460" y="59480"/>
                </a:lnTo>
                <a:lnTo>
                  <a:pt x="27460" y="59470"/>
                </a:lnTo>
                <a:lnTo>
                  <a:pt x="27450" y="59460"/>
                </a:lnTo>
                <a:lnTo>
                  <a:pt x="27450" y="59440"/>
                </a:lnTo>
                <a:lnTo>
                  <a:pt x="27440" y="59430"/>
                </a:lnTo>
                <a:lnTo>
                  <a:pt x="27430" y="59430"/>
                </a:lnTo>
                <a:lnTo>
                  <a:pt x="27420" y="59420"/>
                </a:lnTo>
                <a:lnTo>
                  <a:pt x="27410" y="59410"/>
                </a:lnTo>
                <a:lnTo>
                  <a:pt x="27400" y="59400"/>
                </a:lnTo>
                <a:lnTo>
                  <a:pt x="27340" y="59360"/>
                </a:lnTo>
                <a:lnTo>
                  <a:pt x="27310" y="59350"/>
                </a:lnTo>
                <a:lnTo>
                  <a:pt x="27310" y="59340"/>
                </a:lnTo>
                <a:lnTo>
                  <a:pt x="27290" y="59330"/>
                </a:lnTo>
                <a:lnTo>
                  <a:pt x="27270" y="59330"/>
                </a:lnTo>
                <a:lnTo>
                  <a:pt x="27260" y="59320"/>
                </a:lnTo>
                <a:lnTo>
                  <a:pt x="27250" y="59300"/>
                </a:lnTo>
                <a:lnTo>
                  <a:pt x="27230" y="59290"/>
                </a:lnTo>
                <a:lnTo>
                  <a:pt x="27220" y="59270"/>
                </a:lnTo>
                <a:lnTo>
                  <a:pt x="27170" y="59240"/>
                </a:lnTo>
                <a:lnTo>
                  <a:pt x="27160" y="59240"/>
                </a:lnTo>
                <a:lnTo>
                  <a:pt x="27100" y="59200"/>
                </a:lnTo>
                <a:lnTo>
                  <a:pt x="27060" y="59180"/>
                </a:lnTo>
                <a:lnTo>
                  <a:pt x="27050" y="59180"/>
                </a:lnTo>
                <a:lnTo>
                  <a:pt x="27040" y="59170"/>
                </a:lnTo>
                <a:lnTo>
                  <a:pt x="27030" y="59170"/>
                </a:lnTo>
                <a:lnTo>
                  <a:pt x="27030" y="59160"/>
                </a:lnTo>
                <a:lnTo>
                  <a:pt x="27030" y="59150"/>
                </a:lnTo>
                <a:lnTo>
                  <a:pt x="27020" y="59140"/>
                </a:lnTo>
                <a:lnTo>
                  <a:pt x="27020" y="59130"/>
                </a:lnTo>
                <a:lnTo>
                  <a:pt x="27020" y="59120"/>
                </a:lnTo>
                <a:lnTo>
                  <a:pt x="27020" y="59110"/>
                </a:lnTo>
                <a:lnTo>
                  <a:pt x="27010" y="59100"/>
                </a:lnTo>
                <a:lnTo>
                  <a:pt x="26990" y="59090"/>
                </a:lnTo>
                <a:lnTo>
                  <a:pt x="26980" y="59090"/>
                </a:lnTo>
                <a:lnTo>
                  <a:pt x="26980" y="59080"/>
                </a:lnTo>
                <a:lnTo>
                  <a:pt x="26960" y="59080"/>
                </a:lnTo>
                <a:lnTo>
                  <a:pt x="26950" y="59080"/>
                </a:lnTo>
                <a:lnTo>
                  <a:pt x="26940" y="59070"/>
                </a:lnTo>
                <a:lnTo>
                  <a:pt x="26930" y="59060"/>
                </a:lnTo>
                <a:lnTo>
                  <a:pt x="26920" y="59040"/>
                </a:lnTo>
                <a:lnTo>
                  <a:pt x="26910" y="59010"/>
                </a:lnTo>
                <a:lnTo>
                  <a:pt x="26920" y="58970"/>
                </a:lnTo>
                <a:lnTo>
                  <a:pt x="26920" y="58950"/>
                </a:lnTo>
                <a:lnTo>
                  <a:pt x="26920" y="58940"/>
                </a:lnTo>
                <a:lnTo>
                  <a:pt x="26930" y="58920"/>
                </a:lnTo>
                <a:lnTo>
                  <a:pt x="26940" y="58910"/>
                </a:lnTo>
                <a:lnTo>
                  <a:pt x="26940" y="58890"/>
                </a:lnTo>
                <a:lnTo>
                  <a:pt x="26930" y="58880"/>
                </a:lnTo>
                <a:lnTo>
                  <a:pt x="26920" y="58860"/>
                </a:lnTo>
                <a:lnTo>
                  <a:pt x="26920" y="58850"/>
                </a:lnTo>
                <a:lnTo>
                  <a:pt x="26920" y="58840"/>
                </a:lnTo>
                <a:lnTo>
                  <a:pt x="26910" y="58830"/>
                </a:lnTo>
                <a:lnTo>
                  <a:pt x="26920" y="58820"/>
                </a:lnTo>
                <a:lnTo>
                  <a:pt x="26920" y="58810"/>
                </a:lnTo>
                <a:lnTo>
                  <a:pt x="26920" y="58800"/>
                </a:lnTo>
                <a:lnTo>
                  <a:pt x="26920" y="58790"/>
                </a:lnTo>
                <a:lnTo>
                  <a:pt x="26920" y="58780"/>
                </a:lnTo>
                <a:lnTo>
                  <a:pt x="26910" y="58770"/>
                </a:lnTo>
                <a:lnTo>
                  <a:pt x="26890" y="58770"/>
                </a:lnTo>
                <a:lnTo>
                  <a:pt x="26890" y="58760"/>
                </a:lnTo>
                <a:lnTo>
                  <a:pt x="26870" y="58760"/>
                </a:lnTo>
                <a:lnTo>
                  <a:pt x="26850" y="58760"/>
                </a:lnTo>
                <a:lnTo>
                  <a:pt x="26830" y="58760"/>
                </a:lnTo>
                <a:lnTo>
                  <a:pt x="26820" y="58760"/>
                </a:lnTo>
                <a:lnTo>
                  <a:pt x="26800" y="58760"/>
                </a:lnTo>
                <a:lnTo>
                  <a:pt x="26790" y="58770"/>
                </a:lnTo>
                <a:lnTo>
                  <a:pt x="26780" y="58780"/>
                </a:lnTo>
                <a:lnTo>
                  <a:pt x="26760" y="58800"/>
                </a:lnTo>
                <a:lnTo>
                  <a:pt x="26750" y="58810"/>
                </a:lnTo>
                <a:lnTo>
                  <a:pt x="26740" y="58810"/>
                </a:lnTo>
                <a:lnTo>
                  <a:pt x="26740" y="58820"/>
                </a:lnTo>
                <a:lnTo>
                  <a:pt x="26730" y="58820"/>
                </a:lnTo>
                <a:lnTo>
                  <a:pt x="26720" y="58820"/>
                </a:lnTo>
                <a:lnTo>
                  <a:pt x="26710" y="58810"/>
                </a:lnTo>
                <a:lnTo>
                  <a:pt x="26700" y="58810"/>
                </a:lnTo>
                <a:lnTo>
                  <a:pt x="26700" y="58800"/>
                </a:lnTo>
                <a:lnTo>
                  <a:pt x="26700" y="58790"/>
                </a:lnTo>
                <a:lnTo>
                  <a:pt x="26690" y="58780"/>
                </a:lnTo>
                <a:lnTo>
                  <a:pt x="26700" y="58760"/>
                </a:lnTo>
                <a:lnTo>
                  <a:pt x="26700" y="58730"/>
                </a:lnTo>
                <a:lnTo>
                  <a:pt x="26700" y="58690"/>
                </a:lnTo>
                <a:lnTo>
                  <a:pt x="26700" y="58680"/>
                </a:lnTo>
                <a:lnTo>
                  <a:pt x="26700" y="58670"/>
                </a:lnTo>
                <a:lnTo>
                  <a:pt x="26700" y="58660"/>
                </a:lnTo>
                <a:lnTo>
                  <a:pt x="26700" y="58640"/>
                </a:lnTo>
                <a:lnTo>
                  <a:pt x="26690" y="58620"/>
                </a:lnTo>
                <a:lnTo>
                  <a:pt x="26680" y="58610"/>
                </a:lnTo>
                <a:lnTo>
                  <a:pt x="26670" y="58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