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Kazo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z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430" y="74580"/>
                </a:moveTo>
                <a:lnTo>
                  <a:pt x="23390" y="74570"/>
                </a:lnTo>
                <a:lnTo>
                  <a:pt x="23380" y="74570"/>
                </a:lnTo>
                <a:lnTo>
                  <a:pt x="23360" y="74570"/>
                </a:lnTo>
                <a:lnTo>
                  <a:pt x="23350" y="74560"/>
                </a:lnTo>
                <a:lnTo>
                  <a:pt x="23330" y="74560"/>
                </a:lnTo>
                <a:lnTo>
                  <a:pt x="23310" y="74540"/>
                </a:lnTo>
                <a:lnTo>
                  <a:pt x="23280" y="74520"/>
                </a:lnTo>
                <a:lnTo>
                  <a:pt x="23250" y="74490"/>
                </a:lnTo>
                <a:lnTo>
                  <a:pt x="23230" y="74470"/>
                </a:lnTo>
                <a:lnTo>
                  <a:pt x="23210" y="74440"/>
                </a:lnTo>
                <a:lnTo>
                  <a:pt x="23190" y="74420"/>
                </a:lnTo>
                <a:lnTo>
                  <a:pt x="23170" y="74400"/>
                </a:lnTo>
                <a:lnTo>
                  <a:pt x="23170" y="74390"/>
                </a:lnTo>
                <a:lnTo>
                  <a:pt x="23160" y="74370"/>
                </a:lnTo>
                <a:lnTo>
                  <a:pt x="23110" y="74340"/>
                </a:lnTo>
                <a:lnTo>
                  <a:pt x="23090" y="74340"/>
                </a:lnTo>
                <a:lnTo>
                  <a:pt x="23080" y="74330"/>
                </a:lnTo>
                <a:lnTo>
                  <a:pt x="23070" y="74330"/>
                </a:lnTo>
                <a:lnTo>
                  <a:pt x="23050" y="74320"/>
                </a:lnTo>
                <a:lnTo>
                  <a:pt x="23020" y="74310"/>
                </a:lnTo>
                <a:lnTo>
                  <a:pt x="22990" y="74300"/>
                </a:lnTo>
                <a:lnTo>
                  <a:pt x="22970" y="74300"/>
                </a:lnTo>
                <a:lnTo>
                  <a:pt x="22960" y="74300"/>
                </a:lnTo>
                <a:lnTo>
                  <a:pt x="22940" y="74310"/>
                </a:lnTo>
                <a:lnTo>
                  <a:pt x="22870" y="74310"/>
                </a:lnTo>
                <a:lnTo>
                  <a:pt x="22860" y="74310"/>
                </a:lnTo>
                <a:lnTo>
                  <a:pt x="22850" y="74310"/>
                </a:lnTo>
                <a:lnTo>
                  <a:pt x="22840" y="74310"/>
                </a:lnTo>
                <a:lnTo>
                  <a:pt x="22840" y="74300"/>
                </a:lnTo>
                <a:lnTo>
                  <a:pt x="22840" y="74290"/>
                </a:lnTo>
                <a:lnTo>
                  <a:pt x="22850" y="74290"/>
                </a:lnTo>
                <a:lnTo>
                  <a:pt x="22850" y="74280"/>
                </a:lnTo>
                <a:lnTo>
                  <a:pt x="22850" y="74270"/>
                </a:lnTo>
                <a:lnTo>
                  <a:pt x="22850" y="74260"/>
                </a:lnTo>
                <a:lnTo>
                  <a:pt x="22850" y="74250"/>
                </a:lnTo>
                <a:lnTo>
                  <a:pt x="22860" y="74240"/>
                </a:lnTo>
                <a:lnTo>
                  <a:pt x="22860" y="74230"/>
                </a:lnTo>
                <a:lnTo>
                  <a:pt x="22870" y="74210"/>
                </a:lnTo>
                <a:lnTo>
                  <a:pt x="22870" y="74200"/>
                </a:lnTo>
                <a:lnTo>
                  <a:pt x="22870" y="74180"/>
                </a:lnTo>
                <a:lnTo>
                  <a:pt x="22880" y="74160"/>
                </a:lnTo>
                <a:lnTo>
                  <a:pt x="22880" y="74150"/>
                </a:lnTo>
                <a:lnTo>
                  <a:pt x="22880" y="74140"/>
                </a:lnTo>
                <a:lnTo>
                  <a:pt x="22890" y="74120"/>
                </a:lnTo>
                <a:lnTo>
                  <a:pt x="22890" y="74110"/>
                </a:lnTo>
                <a:lnTo>
                  <a:pt x="22890" y="74090"/>
                </a:lnTo>
                <a:lnTo>
                  <a:pt x="22880" y="74060"/>
                </a:lnTo>
                <a:lnTo>
                  <a:pt x="22880" y="74050"/>
                </a:lnTo>
                <a:lnTo>
                  <a:pt x="22860" y="74050"/>
                </a:lnTo>
                <a:lnTo>
                  <a:pt x="22840" y="74040"/>
                </a:lnTo>
                <a:lnTo>
                  <a:pt x="22810" y="74050"/>
                </a:lnTo>
                <a:lnTo>
                  <a:pt x="22790" y="74040"/>
                </a:lnTo>
                <a:lnTo>
                  <a:pt x="22780" y="74040"/>
                </a:lnTo>
                <a:lnTo>
                  <a:pt x="22770" y="74040"/>
                </a:lnTo>
                <a:lnTo>
                  <a:pt x="22760" y="74030"/>
                </a:lnTo>
                <a:lnTo>
                  <a:pt x="22750" y="74030"/>
                </a:lnTo>
                <a:lnTo>
                  <a:pt x="22740" y="74030"/>
                </a:lnTo>
                <a:lnTo>
                  <a:pt x="22740" y="74020"/>
                </a:lnTo>
                <a:lnTo>
                  <a:pt x="22730" y="74020"/>
                </a:lnTo>
                <a:lnTo>
                  <a:pt x="22730" y="74010"/>
                </a:lnTo>
                <a:lnTo>
                  <a:pt x="22720" y="74000"/>
                </a:lnTo>
                <a:lnTo>
                  <a:pt x="22710" y="74000"/>
                </a:lnTo>
                <a:lnTo>
                  <a:pt x="22710" y="73990"/>
                </a:lnTo>
                <a:lnTo>
                  <a:pt x="22700" y="73980"/>
                </a:lnTo>
                <a:lnTo>
                  <a:pt x="22690" y="73960"/>
                </a:lnTo>
                <a:lnTo>
                  <a:pt x="22680" y="73950"/>
                </a:lnTo>
                <a:lnTo>
                  <a:pt x="22680" y="73940"/>
                </a:lnTo>
                <a:lnTo>
                  <a:pt x="22670" y="73940"/>
                </a:lnTo>
                <a:lnTo>
                  <a:pt x="22670" y="73930"/>
                </a:lnTo>
                <a:lnTo>
                  <a:pt x="22670" y="73920"/>
                </a:lnTo>
                <a:lnTo>
                  <a:pt x="22670" y="73910"/>
                </a:lnTo>
                <a:lnTo>
                  <a:pt x="22660" y="73900"/>
                </a:lnTo>
                <a:lnTo>
                  <a:pt x="22650" y="73900"/>
                </a:lnTo>
                <a:lnTo>
                  <a:pt x="22650" y="73890"/>
                </a:lnTo>
                <a:lnTo>
                  <a:pt x="22630" y="73880"/>
                </a:lnTo>
                <a:lnTo>
                  <a:pt x="22620" y="73870"/>
                </a:lnTo>
                <a:lnTo>
                  <a:pt x="22610" y="73870"/>
                </a:lnTo>
                <a:lnTo>
                  <a:pt x="22610" y="73860"/>
                </a:lnTo>
                <a:lnTo>
                  <a:pt x="22600" y="73860"/>
                </a:lnTo>
                <a:lnTo>
                  <a:pt x="22600" y="73840"/>
                </a:lnTo>
                <a:lnTo>
                  <a:pt x="22600" y="73830"/>
                </a:lnTo>
                <a:lnTo>
                  <a:pt x="22590" y="73820"/>
                </a:lnTo>
                <a:lnTo>
                  <a:pt x="22590" y="73810"/>
                </a:lnTo>
                <a:lnTo>
                  <a:pt x="22590" y="73800"/>
                </a:lnTo>
                <a:lnTo>
                  <a:pt x="22580" y="73800"/>
                </a:lnTo>
                <a:lnTo>
                  <a:pt x="22580" y="73790"/>
                </a:lnTo>
                <a:lnTo>
                  <a:pt x="22570" y="73780"/>
                </a:lnTo>
                <a:lnTo>
                  <a:pt x="22570" y="73770"/>
                </a:lnTo>
                <a:lnTo>
                  <a:pt x="22560" y="73770"/>
                </a:lnTo>
                <a:lnTo>
                  <a:pt x="22560" y="73760"/>
                </a:lnTo>
                <a:lnTo>
                  <a:pt x="22550" y="73750"/>
                </a:lnTo>
                <a:lnTo>
                  <a:pt x="22540" y="73750"/>
                </a:lnTo>
                <a:lnTo>
                  <a:pt x="22550" y="73740"/>
                </a:lnTo>
                <a:lnTo>
                  <a:pt x="22550" y="73730"/>
                </a:lnTo>
                <a:lnTo>
                  <a:pt x="22540" y="73720"/>
                </a:lnTo>
                <a:lnTo>
                  <a:pt x="22540" y="73710"/>
                </a:lnTo>
                <a:lnTo>
                  <a:pt x="22550" y="73700"/>
                </a:lnTo>
                <a:lnTo>
                  <a:pt x="22550" y="73690"/>
                </a:lnTo>
                <a:lnTo>
                  <a:pt x="22550" y="73680"/>
                </a:lnTo>
                <a:lnTo>
                  <a:pt x="22560" y="73670"/>
                </a:lnTo>
                <a:lnTo>
                  <a:pt x="22570" y="73660"/>
                </a:lnTo>
                <a:lnTo>
                  <a:pt x="22570" y="73650"/>
                </a:lnTo>
                <a:lnTo>
                  <a:pt x="22560" y="73640"/>
                </a:lnTo>
                <a:lnTo>
                  <a:pt x="22560" y="73630"/>
                </a:lnTo>
                <a:lnTo>
                  <a:pt x="22570" y="73630"/>
                </a:lnTo>
                <a:lnTo>
                  <a:pt x="22570" y="73620"/>
                </a:lnTo>
                <a:lnTo>
                  <a:pt x="22560" y="73610"/>
                </a:lnTo>
                <a:lnTo>
                  <a:pt x="22550" y="73600"/>
                </a:lnTo>
                <a:lnTo>
                  <a:pt x="22550" y="73590"/>
                </a:lnTo>
                <a:lnTo>
                  <a:pt x="22560" y="73590"/>
                </a:lnTo>
                <a:lnTo>
                  <a:pt x="22560" y="73580"/>
                </a:lnTo>
                <a:lnTo>
                  <a:pt x="22570" y="73590"/>
                </a:lnTo>
                <a:lnTo>
                  <a:pt x="22580" y="73590"/>
                </a:lnTo>
                <a:lnTo>
                  <a:pt x="22580" y="73600"/>
                </a:lnTo>
                <a:lnTo>
                  <a:pt x="22590" y="73600"/>
                </a:lnTo>
                <a:lnTo>
                  <a:pt x="22600" y="73600"/>
                </a:lnTo>
                <a:lnTo>
                  <a:pt x="22610" y="73600"/>
                </a:lnTo>
                <a:lnTo>
                  <a:pt x="22620" y="73590"/>
                </a:lnTo>
                <a:lnTo>
                  <a:pt x="22630" y="73590"/>
                </a:lnTo>
                <a:lnTo>
                  <a:pt x="22640" y="73590"/>
                </a:lnTo>
                <a:lnTo>
                  <a:pt x="22640" y="73580"/>
                </a:lnTo>
                <a:lnTo>
                  <a:pt x="22640" y="73560"/>
                </a:lnTo>
                <a:lnTo>
                  <a:pt x="22640" y="73550"/>
                </a:lnTo>
                <a:lnTo>
                  <a:pt x="22640" y="73530"/>
                </a:lnTo>
                <a:lnTo>
                  <a:pt x="22640" y="73520"/>
                </a:lnTo>
                <a:lnTo>
                  <a:pt x="22640" y="73510"/>
                </a:lnTo>
                <a:lnTo>
                  <a:pt x="22630" y="73510"/>
                </a:lnTo>
                <a:lnTo>
                  <a:pt x="22630" y="73500"/>
                </a:lnTo>
                <a:lnTo>
                  <a:pt x="22620" y="73490"/>
                </a:lnTo>
                <a:lnTo>
                  <a:pt x="22620" y="73480"/>
                </a:lnTo>
                <a:lnTo>
                  <a:pt x="22630" y="73480"/>
                </a:lnTo>
                <a:lnTo>
                  <a:pt x="22630" y="73470"/>
                </a:lnTo>
                <a:lnTo>
                  <a:pt x="22640" y="73460"/>
                </a:lnTo>
                <a:lnTo>
                  <a:pt x="22640" y="73450"/>
                </a:lnTo>
                <a:lnTo>
                  <a:pt x="22630" y="73440"/>
                </a:lnTo>
                <a:lnTo>
                  <a:pt x="22620" y="73430"/>
                </a:lnTo>
                <a:lnTo>
                  <a:pt x="22620" y="73420"/>
                </a:lnTo>
                <a:lnTo>
                  <a:pt x="22630" y="73410"/>
                </a:lnTo>
                <a:lnTo>
                  <a:pt x="22630" y="73400"/>
                </a:lnTo>
                <a:lnTo>
                  <a:pt x="22630" y="73390"/>
                </a:lnTo>
                <a:lnTo>
                  <a:pt x="22620" y="73390"/>
                </a:lnTo>
                <a:lnTo>
                  <a:pt x="22630" y="73380"/>
                </a:lnTo>
                <a:lnTo>
                  <a:pt x="22620" y="73370"/>
                </a:lnTo>
                <a:lnTo>
                  <a:pt x="22620" y="73360"/>
                </a:lnTo>
                <a:lnTo>
                  <a:pt x="22630" y="73360"/>
                </a:lnTo>
                <a:lnTo>
                  <a:pt x="22630" y="73350"/>
                </a:lnTo>
                <a:lnTo>
                  <a:pt x="22630" y="73340"/>
                </a:lnTo>
                <a:lnTo>
                  <a:pt x="22630" y="73330"/>
                </a:lnTo>
                <a:lnTo>
                  <a:pt x="22620" y="73330"/>
                </a:lnTo>
                <a:lnTo>
                  <a:pt x="22620" y="73320"/>
                </a:lnTo>
                <a:lnTo>
                  <a:pt x="22630" y="73310"/>
                </a:lnTo>
                <a:lnTo>
                  <a:pt x="22630" y="73300"/>
                </a:lnTo>
                <a:lnTo>
                  <a:pt x="22640" y="73290"/>
                </a:lnTo>
                <a:lnTo>
                  <a:pt x="22650" y="73290"/>
                </a:lnTo>
                <a:lnTo>
                  <a:pt x="22650" y="73280"/>
                </a:lnTo>
                <a:lnTo>
                  <a:pt x="22650" y="73270"/>
                </a:lnTo>
                <a:lnTo>
                  <a:pt x="22650" y="73260"/>
                </a:lnTo>
                <a:lnTo>
                  <a:pt x="22650" y="73250"/>
                </a:lnTo>
                <a:lnTo>
                  <a:pt x="22640" y="73250"/>
                </a:lnTo>
                <a:lnTo>
                  <a:pt x="22630" y="73240"/>
                </a:lnTo>
                <a:lnTo>
                  <a:pt x="22630" y="73230"/>
                </a:lnTo>
                <a:lnTo>
                  <a:pt x="22620" y="73230"/>
                </a:lnTo>
                <a:lnTo>
                  <a:pt x="22630" y="73220"/>
                </a:lnTo>
                <a:lnTo>
                  <a:pt x="22630" y="73210"/>
                </a:lnTo>
                <a:lnTo>
                  <a:pt x="22640" y="73190"/>
                </a:lnTo>
                <a:lnTo>
                  <a:pt x="22640" y="73180"/>
                </a:lnTo>
                <a:lnTo>
                  <a:pt x="22640" y="73170"/>
                </a:lnTo>
                <a:lnTo>
                  <a:pt x="22630" y="73170"/>
                </a:lnTo>
                <a:lnTo>
                  <a:pt x="22640" y="73160"/>
                </a:lnTo>
                <a:lnTo>
                  <a:pt x="22640" y="73150"/>
                </a:lnTo>
                <a:lnTo>
                  <a:pt x="22650" y="73150"/>
                </a:lnTo>
                <a:lnTo>
                  <a:pt x="22650" y="73140"/>
                </a:lnTo>
                <a:lnTo>
                  <a:pt x="22660" y="73140"/>
                </a:lnTo>
                <a:lnTo>
                  <a:pt x="22670" y="73130"/>
                </a:lnTo>
                <a:lnTo>
                  <a:pt x="22680" y="73130"/>
                </a:lnTo>
                <a:lnTo>
                  <a:pt x="22680" y="73120"/>
                </a:lnTo>
                <a:lnTo>
                  <a:pt x="22690" y="73100"/>
                </a:lnTo>
                <a:lnTo>
                  <a:pt x="22690" y="73090"/>
                </a:lnTo>
                <a:lnTo>
                  <a:pt x="22690" y="73080"/>
                </a:lnTo>
                <a:lnTo>
                  <a:pt x="22690" y="73070"/>
                </a:lnTo>
                <a:lnTo>
                  <a:pt x="22680" y="73060"/>
                </a:lnTo>
                <a:lnTo>
                  <a:pt x="22680" y="73040"/>
                </a:lnTo>
                <a:lnTo>
                  <a:pt x="22680" y="73030"/>
                </a:lnTo>
                <a:lnTo>
                  <a:pt x="22670" y="73020"/>
                </a:lnTo>
                <a:lnTo>
                  <a:pt x="22680" y="73010"/>
                </a:lnTo>
                <a:lnTo>
                  <a:pt x="22680" y="73000"/>
                </a:lnTo>
                <a:lnTo>
                  <a:pt x="22670" y="72990"/>
                </a:lnTo>
                <a:lnTo>
                  <a:pt x="22670" y="72970"/>
                </a:lnTo>
                <a:lnTo>
                  <a:pt x="22660" y="72970"/>
                </a:lnTo>
                <a:lnTo>
                  <a:pt x="22650" y="72960"/>
                </a:lnTo>
                <a:lnTo>
                  <a:pt x="22640" y="72960"/>
                </a:lnTo>
                <a:lnTo>
                  <a:pt x="22630" y="72960"/>
                </a:lnTo>
                <a:lnTo>
                  <a:pt x="22630" y="72950"/>
                </a:lnTo>
                <a:lnTo>
                  <a:pt x="22620" y="72950"/>
                </a:lnTo>
                <a:lnTo>
                  <a:pt x="22610" y="72950"/>
                </a:lnTo>
                <a:lnTo>
                  <a:pt x="22610" y="72940"/>
                </a:lnTo>
                <a:lnTo>
                  <a:pt x="22620" y="72940"/>
                </a:lnTo>
                <a:lnTo>
                  <a:pt x="22620" y="72930"/>
                </a:lnTo>
                <a:lnTo>
                  <a:pt x="22610" y="72930"/>
                </a:lnTo>
                <a:lnTo>
                  <a:pt x="22610" y="72920"/>
                </a:lnTo>
                <a:lnTo>
                  <a:pt x="22610" y="72910"/>
                </a:lnTo>
                <a:lnTo>
                  <a:pt x="22590" y="72910"/>
                </a:lnTo>
                <a:lnTo>
                  <a:pt x="22580" y="72900"/>
                </a:lnTo>
                <a:lnTo>
                  <a:pt x="22580" y="72890"/>
                </a:lnTo>
                <a:lnTo>
                  <a:pt x="22580" y="72880"/>
                </a:lnTo>
                <a:lnTo>
                  <a:pt x="22580" y="72870"/>
                </a:lnTo>
                <a:lnTo>
                  <a:pt x="22580" y="72860"/>
                </a:lnTo>
                <a:lnTo>
                  <a:pt x="22580" y="72850"/>
                </a:lnTo>
                <a:lnTo>
                  <a:pt x="22570" y="72840"/>
                </a:lnTo>
                <a:lnTo>
                  <a:pt x="22570" y="72820"/>
                </a:lnTo>
                <a:lnTo>
                  <a:pt x="22560" y="72820"/>
                </a:lnTo>
                <a:lnTo>
                  <a:pt x="22560" y="72810"/>
                </a:lnTo>
                <a:lnTo>
                  <a:pt x="22560" y="72800"/>
                </a:lnTo>
                <a:lnTo>
                  <a:pt x="22560" y="72790"/>
                </a:lnTo>
                <a:lnTo>
                  <a:pt x="22550" y="72790"/>
                </a:lnTo>
                <a:lnTo>
                  <a:pt x="22550" y="72780"/>
                </a:lnTo>
                <a:lnTo>
                  <a:pt x="22550" y="72770"/>
                </a:lnTo>
                <a:lnTo>
                  <a:pt x="22560" y="72760"/>
                </a:lnTo>
                <a:lnTo>
                  <a:pt x="22550" y="72750"/>
                </a:lnTo>
                <a:lnTo>
                  <a:pt x="22540" y="72740"/>
                </a:lnTo>
                <a:lnTo>
                  <a:pt x="22540" y="72730"/>
                </a:lnTo>
                <a:lnTo>
                  <a:pt x="22540" y="72720"/>
                </a:lnTo>
                <a:lnTo>
                  <a:pt x="22540" y="72710"/>
                </a:lnTo>
                <a:lnTo>
                  <a:pt x="22540" y="72700"/>
                </a:lnTo>
                <a:lnTo>
                  <a:pt x="22530" y="72700"/>
                </a:lnTo>
                <a:lnTo>
                  <a:pt x="22540" y="72690"/>
                </a:lnTo>
                <a:lnTo>
                  <a:pt x="22540" y="72680"/>
                </a:lnTo>
                <a:lnTo>
                  <a:pt x="22530" y="72680"/>
                </a:lnTo>
                <a:lnTo>
                  <a:pt x="22530" y="72670"/>
                </a:lnTo>
                <a:lnTo>
                  <a:pt x="22530" y="72660"/>
                </a:lnTo>
                <a:lnTo>
                  <a:pt x="22540" y="72660"/>
                </a:lnTo>
                <a:lnTo>
                  <a:pt x="22540" y="72650"/>
                </a:lnTo>
                <a:lnTo>
                  <a:pt x="22550" y="72650"/>
                </a:lnTo>
                <a:lnTo>
                  <a:pt x="22550" y="72640"/>
                </a:lnTo>
                <a:lnTo>
                  <a:pt x="22560" y="72640"/>
                </a:lnTo>
                <a:lnTo>
                  <a:pt x="22560" y="72630"/>
                </a:lnTo>
                <a:lnTo>
                  <a:pt x="22560" y="72620"/>
                </a:lnTo>
                <a:lnTo>
                  <a:pt x="22560" y="72610"/>
                </a:lnTo>
                <a:lnTo>
                  <a:pt x="22560" y="72600"/>
                </a:lnTo>
                <a:lnTo>
                  <a:pt x="22550" y="72600"/>
                </a:lnTo>
                <a:lnTo>
                  <a:pt x="22550" y="72590"/>
                </a:lnTo>
                <a:lnTo>
                  <a:pt x="22550" y="72580"/>
                </a:lnTo>
                <a:lnTo>
                  <a:pt x="22560" y="72580"/>
                </a:lnTo>
                <a:lnTo>
                  <a:pt x="22570" y="72580"/>
                </a:lnTo>
                <a:lnTo>
                  <a:pt x="22580" y="72580"/>
                </a:lnTo>
                <a:lnTo>
                  <a:pt x="22590" y="72580"/>
                </a:lnTo>
                <a:lnTo>
                  <a:pt x="22590" y="72570"/>
                </a:lnTo>
                <a:lnTo>
                  <a:pt x="22600" y="72570"/>
                </a:lnTo>
                <a:lnTo>
                  <a:pt x="22600" y="72580"/>
                </a:lnTo>
                <a:lnTo>
                  <a:pt x="22610" y="72580"/>
                </a:lnTo>
                <a:lnTo>
                  <a:pt x="22610" y="72570"/>
                </a:lnTo>
                <a:lnTo>
                  <a:pt x="22620" y="72570"/>
                </a:lnTo>
                <a:lnTo>
                  <a:pt x="22630" y="72570"/>
                </a:lnTo>
                <a:lnTo>
                  <a:pt x="22640" y="72570"/>
                </a:lnTo>
                <a:lnTo>
                  <a:pt x="22640" y="72560"/>
                </a:lnTo>
                <a:lnTo>
                  <a:pt x="22640" y="72550"/>
                </a:lnTo>
                <a:lnTo>
                  <a:pt x="22650" y="72550"/>
                </a:lnTo>
                <a:lnTo>
                  <a:pt x="22640" y="72540"/>
                </a:lnTo>
                <a:lnTo>
                  <a:pt x="22650" y="72530"/>
                </a:lnTo>
                <a:lnTo>
                  <a:pt x="22640" y="72530"/>
                </a:lnTo>
                <a:lnTo>
                  <a:pt x="22640" y="72520"/>
                </a:lnTo>
                <a:lnTo>
                  <a:pt x="22640" y="72510"/>
                </a:lnTo>
                <a:lnTo>
                  <a:pt x="22640" y="72500"/>
                </a:lnTo>
                <a:lnTo>
                  <a:pt x="22640" y="72490"/>
                </a:lnTo>
                <a:lnTo>
                  <a:pt x="22650" y="72490"/>
                </a:lnTo>
                <a:lnTo>
                  <a:pt x="22650" y="72480"/>
                </a:lnTo>
                <a:lnTo>
                  <a:pt x="22660" y="72480"/>
                </a:lnTo>
                <a:lnTo>
                  <a:pt x="22660" y="72470"/>
                </a:lnTo>
                <a:lnTo>
                  <a:pt x="22670" y="72470"/>
                </a:lnTo>
                <a:lnTo>
                  <a:pt x="22680" y="72470"/>
                </a:lnTo>
                <a:lnTo>
                  <a:pt x="22680" y="72460"/>
                </a:lnTo>
                <a:lnTo>
                  <a:pt x="22690" y="72460"/>
                </a:lnTo>
                <a:lnTo>
                  <a:pt x="22690" y="72450"/>
                </a:lnTo>
                <a:lnTo>
                  <a:pt x="22690" y="72440"/>
                </a:lnTo>
                <a:lnTo>
                  <a:pt x="22690" y="72430"/>
                </a:lnTo>
                <a:lnTo>
                  <a:pt x="22700" y="72430"/>
                </a:lnTo>
                <a:lnTo>
                  <a:pt x="22690" y="72430"/>
                </a:lnTo>
                <a:lnTo>
                  <a:pt x="22690" y="72420"/>
                </a:lnTo>
                <a:lnTo>
                  <a:pt x="22690" y="72430"/>
                </a:lnTo>
                <a:lnTo>
                  <a:pt x="22690" y="72420"/>
                </a:lnTo>
                <a:lnTo>
                  <a:pt x="22680" y="72420"/>
                </a:lnTo>
                <a:lnTo>
                  <a:pt x="22670" y="72410"/>
                </a:lnTo>
                <a:lnTo>
                  <a:pt x="22670" y="72400"/>
                </a:lnTo>
                <a:lnTo>
                  <a:pt x="22660" y="72400"/>
                </a:lnTo>
                <a:lnTo>
                  <a:pt x="22660" y="72390"/>
                </a:lnTo>
                <a:lnTo>
                  <a:pt x="22670" y="72390"/>
                </a:lnTo>
                <a:lnTo>
                  <a:pt x="22670" y="72380"/>
                </a:lnTo>
                <a:lnTo>
                  <a:pt x="22670" y="72370"/>
                </a:lnTo>
                <a:lnTo>
                  <a:pt x="22670" y="72360"/>
                </a:lnTo>
                <a:lnTo>
                  <a:pt x="22680" y="72350"/>
                </a:lnTo>
                <a:lnTo>
                  <a:pt x="22690" y="72350"/>
                </a:lnTo>
                <a:lnTo>
                  <a:pt x="22690" y="72340"/>
                </a:lnTo>
                <a:lnTo>
                  <a:pt x="22690" y="72330"/>
                </a:lnTo>
                <a:lnTo>
                  <a:pt x="22690" y="72320"/>
                </a:lnTo>
                <a:lnTo>
                  <a:pt x="22690" y="72310"/>
                </a:lnTo>
                <a:lnTo>
                  <a:pt x="22700" y="72300"/>
                </a:lnTo>
                <a:lnTo>
                  <a:pt x="22700" y="72290"/>
                </a:lnTo>
                <a:lnTo>
                  <a:pt x="22700" y="72280"/>
                </a:lnTo>
                <a:lnTo>
                  <a:pt x="22700" y="72270"/>
                </a:lnTo>
                <a:lnTo>
                  <a:pt x="22710" y="72270"/>
                </a:lnTo>
                <a:lnTo>
                  <a:pt x="22710" y="72260"/>
                </a:lnTo>
                <a:lnTo>
                  <a:pt x="22710" y="72250"/>
                </a:lnTo>
                <a:lnTo>
                  <a:pt x="22700" y="72250"/>
                </a:lnTo>
                <a:lnTo>
                  <a:pt x="22700" y="72240"/>
                </a:lnTo>
                <a:lnTo>
                  <a:pt x="22710" y="72240"/>
                </a:lnTo>
                <a:lnTo>
                  <a:pt x="22710" y="72230"/>
                </a:lnTo>
                <a:lnTo>
                  <a:pt x="22700" y="72230"/>
                </a:lnTo>
                <a:lnTo>
                  <a:pt x="22690" y="72230"/>
                </a:lnTo>
                <a:lnTo>
                  <a:pt x="22690" y="72220"/>
                </a:lnTo>
                <a:lnTo>
                  <a:pt x="22680" y="72220"/>
                </a:lnTo>
                <a:lnTo>
                  <a:pt x="22680" y="72210"/>
                </a:lnTo>
                <a:lnTo>
                  <a:pt x="22670" y="72210"/>
                </a:lnTo>
                <a:lnTo>
                  <a:pt x="22670" y="72200"/>
                </a:lnTo>
                <a:lnTo>
                  <a:pt x="22670" y="72190"/>
                </a:lnTo>
                <a:lnTo>
                  <a:pt x="22680" y="72190"/>
                </a:lnTo>
                <a:lnTo>
                  <a:pt x="22680" y="72180"/>
                </a:lnTo>
                <a:lnTo>
                  <a:pt x="22680" y="72170"/>
                </a:lnTo>
                <a:lnTo>
                  <a:pt x="22690" y="72170"/>
                </a:lnTo>
                <a:lnTo>
                  <a:pt x="22700" y="72160"/>
                </a:lnTo>
                <a:lnTo>
                  <a:pt x="22700" y="72150"/>
                </a:lnTo>
                <a:lnTo>
                  <a:pt x="22710" y="72150"/>
                </a:lnTo>
                <a:lnTo>
                  <a:pt x="22720" y="72140"/>
                </a:lnTo>
                <a:lnTo>
                  <a:pt x="22720" y="72130"/>
                </a:lnTo>
                <a:lnTo>
                  <a:pt x="22730" y="72130"/>
                </a:lnTo>
                <a:lnTo>
                  <a:pt x="22730" y="72120"/>
                </a:lnTo>
                <a:lnTo>
                  <a:pt x="22740" y="72110"/>
                </a:lnTo>
                <a:lnTo>
                  <a:pt x="22740" y="72100"/>
                </a:lnTo>
                <a:lnTo>
                  <a:pt x="22740" y="72090"/>
                </a:lnTo>
                <a:lnTo>
                  <a:pt x="22740" y="72080"/>
                </a:lnTo>
                <a:lnTo>
                  <a:pt x="22730" y="72080"/>
                </a:lnTo>
                <a:lnTo>
                  <a:pt x="22730" y="72070"/>
                </a:lnTo>
                <a:lnTo>
                  <a:pt x="22740" y="72070"/>
                </a:lnTo>
                <a:lnTo>
                  <a:pt x="22740" y="72060"/>
                </a:lnTo>
                <a:lnTo>
                  <a:pt x="22740" y="72050"/>
                </a:lnTo>
                <a:lnTo>
                  <a:pt x="22730" y="72050"/>
                </a:lnTo>
                <a:lnTo>
                  <a:pt x="22720" y="72050"/>
                </a:lnTo>
                <a:lnTo>
                  <a:pt x="22710" y="72040"/>
                </a:lnTo>
                <a:lnTo>
                  <a:pt x="22720" y="72040"/>
                </a:lnTo>
                <a:lnTo>
                  <a:pt x="22720" y="72030"/>
                </a:lnTo>
                <a:lnTo>
                  <a:pt x="22720" y="72020"/>
                </a:lnTo>
                <a:lnTo>
                  <a:pt x="22730" y="72020"/>
                </a:lnTo>
                <a:lnTo>
                  <a:pt x="22730" y="72010"/>
                </a:lnTo>
                <a:lnTo>
                  <a:pt x="22730" y="72000"/>
                </a:lnTo>
                <a:lnTo>
                  <a:pt x="22720" y="72000"/>
                </a:lnTo>
                <a:lnTo>
                  <a:pt x="22710" y="71990"/>
                </a:lnTo>
                <a:lnTo>
                  <a:pt x="22710" y="71980"/>
                </a:lnTo>
                <a:lnTo>
                  <a:pt x="22710" y="71970"/>
                </a:lnTo>
                <a:lnTo>
                  <a:pt x="22700" y="71970"/>
                </a:lnTo>
                <a:lnTo>
                  <a:pt x="22700" y="71960"/>
                </a:lnTo>
                <a:lnTo>
                  <a:pt x="22710" y="71950"/>
                </a:lnTo>
                <a:lnTo>
                  <a:pt x="22700" y="71940"/>
                </a:lnTo>
                <a:lnTo>
                  <a:pt x="22710" y="71940"/>
                </a:lnTo>
                <a:lnTo>
                  <a:pt x="22710" y="71930"/>
                </a:lnTo>
                <a:lnTo>
                  <a:pt x="22700" y="71920"/>
                </a:lnTo>
                <a:lnTo>
                  <a:pt x="22700" y="71910"/>
                </a:lnTo>
                <a:lnTo>
                  <a:pt x="22700" y="71900"/>
                </a:lnTo>
                <a:lnTo>
                  <a:pt x="22700" y="71890"/>
                </a:lnTo>
                <a:lnTo>
                  <a:pt x="22710" y="71890"/>
                </a:lnTo>
                <a:lnTo>
                  <a:pt x="22710" y="71880"/>
                </a:lnTo>
                <a:lnTo>
                  <a:pt x="22720" y="71880"/>
                </a:lnTo>
                <a:lnTo>
                  <a:pt x="22720" y="71870"/>
                </a:lnTo>
                <a:lnTo>
                  <a:pt x="22730" y="71870"/>
                </a:lnTo>
                <a:lnTo>
                  <a:pt x="22730" y="71860"/>
                </a:lnTo>
                <a:lnTo>
                  <a:pt x="22740" y="71850"/>
                </a:lnTo>
                <a:lnTo>
                  <a:pt x="22750" y="71830"/>
                </a:lnTo>
                <a:lnTo>
                  <a:pt x="22760" y="71810"/>
                </a:lnTo>
                <a:lnTo>
                  <a:pt x="22770" y="71810"/>
                </a:lnTo>
                <a:lnTo>
                  <a:pt x="22770" y="71800"/>
                </a:lnTo>
                <a:lnTo>
                  <a:pt x="22760" y="71800"/>
                </a:lnTo>
                <a:lnTo>
                  <a:pt x="22760" y="71790"/>
                </a:lnTo>
                <a:lnTo>
                  <a:pt x="22770" y="71790"/>
                </a:lnTo>
                <a:lnTo>
                  <a:pt x="22770" y="71780"/>
                </a:lnTo>
                <a:lnTo>
                  <a:pt x="22780" y="71780"/>
                </a:lnTo>
                <a:lnTo>
                  <a:pt x="22780" y="71790"/>
                </a:lnTo>
                <a:lnTo>
                  <a:pt x="22790" y="71790"/>
                </a:lnTo>
                <a:lnTo>
                  <a:pt x="22800" y="71790"/>
                </a:lnTo>
                <a:lnTo>
                  <a:pt x="22800" y="71780"/>
                </a:lnTo>
                <a:lnTo>
                  <a:pt x="22810" y="71780"/>
                </a:lnTo>
                <a:lnTo>
                  <a:pt x="22810" y="71770"/>
                </a:lnTo>
                <a:lnTo>
                  <a:pt x="22800" y="71770"/>
                </a:lnTo>
                <a:lnTo>
                  <a:pt x="22790" y="71780"/>
                </a:lnTo>
                <a:lnTo>
                  <a:pt x="22790" y="71770"/>
                </a:lnTo>
                <a:lnTo>
                  <a:pt x="22790" y="71760"/>
                </a:lnTo>
                <a:lnTo>
                  <a:pt x="22790" y="71750"/>
                </a:lnTo>
                <a:lnTo>
                  <a:pt x="22790" y="71740"/>
                </a:lnTo>
                <a:lnTo>
                  <a:pt x="22800" y="71740"/>
                </a:lnTo>
                <a:lnTo>
                  <a:pt x="22800" y="71730"/>
                </a:lnTo>
                <a:lnTo>
                  <a:pt x="22790" y="71730"/>
                </a:lnTo>
                <a:lnTo>
                  <a:pt x="22780" y="71730"/>
                </a:lnTo>
                <a:lnTo>
                  <a:pt x="22780" y="71720"/>
                </a:lnTo>
                <a:lnTo>
                  <a:pt x="22770" y="71720"/>
                </a:lnTo>
                <a:lnTo>
                  <a:pt x="22760" y="71720"/>
                </a:lnTo>
                <a:lnTo>
                  <a:pt x="22750" y="71720"/>
                </a:lnTo>
                <a:lnTo>
                  <a:pt x="22750" y="71730"/>
                </a:lnTo>
                <a:lnTo>
                  <a:pt x="22750" y="71720"/>
                </a:lnTo>
                <a:lnTo>
                  <a:pt x="22740" y="71720"/>
                </a:lnTo>
                <a:lnTo>
                  <a:pt x="22740" y="71710"/>
                </a:lnTo>
                <a:lnTo>
                  <a:pt x="22750" y="71710"/>
                </a:lnTo>
                <a:lnTo>
                  <a:pt x="22760" y="71710"/>
                </a:lnTo>
                <a:lnTo>
                  <a:pt x="22760" y="71700"/>
                </a:lnTo>
                <a:lnTo>
                  <a:pt x="22760" y="71690"/>
                </a:lnTo>
                <a:lnTo>
                  <a:pt x="22760" y="71680"/>
                </a:lnTo>
                <a:lnTo>
                  <a:pt x="22760" y="71670"/>
                </a:lnTo>
                <a:lnTo>
                  <a:pt x="22770" y="71670"/>
                </a:lnTo>
                <a:lnTo>
                  <a:pt x="22770" y="71680"/>
                </a:lnTo>
                <a:lnTo>
                  <a:pt x="22780" y="71670"/>
                </a:lnTo>
                <a:lnTo>
                  <a:pt x="22770" y="71670"/>
                </a:lnTo>
                <a:lnTo>
                  <a:pt x="22770" y="71660"/>
                </a:lnTo>
                <a:lnTo>
                  <a:pt x="22780" y="71660"/>
                </a:lnTo>
                <a:lnTo>
                  <a:pt x="22790" y="71660"/>
                </a:lnTo>
                <a:lnTo>
                  <a:pt x="22800" y="71660"/>
                </a:lnTo>
                <a:lnTo>
                  <a:pt x="22810" y="71660"/>
                </a:lnTo>
                <a:lnTo>
                  <a:pt x="22810" y="71650"/>
                </a:lnTo>
                <a:lnTo>
                  <a:pt x="22800" y="71650"/>
                </a:lnTo>
                <a:lnTo>
                  <a:pt x="22810" y="71650"/>
                </a:lnTo>
                <a:lnTo>
                  <a:pt x="22810" y="71640"/>
                </a:lnTo>
                <a:lnTo>
                  <a:pt x="22820" y="71640"/>
                </a:lnTo>
                <a:lnTo>
                  <a:pt x="22820" y="71650"/>
                </a:lnTo>
                <a:lnTo>
                  <a:pt x="22830" y="71650"/>
                </a:lnTo>
                <a:lnTo>
                  <a:pt x="22840" y="71650"/>
                </a:lnTo>
                <a:lnTo>
                  <a:pt x="22840" y="71660"/>
                </a:lnTo>
                <a:lnTo>
                  <a:pt x="22850" y="71660"/>
                </a:lnTo>
                <a:lnTo>
                  <a:pt x="22850" y="71670"/>
                </a:lnTo>
                <a:lnTo>
                  <a:pt x="22850" y="71680"/>
                </a:lnTo>
                <a:lnTo>
                  <a:pt x="22860" y="71680"/>
                </a:lnTo>
                <a:lnTo>
                  <a:pt x="22870" y="71680"/>
                </a:lnTo>
                <a:lnTo>
                  <a:pt x="22870" y="71670"/>
                </a:lnTo>
                <a:lnTo>
                  <a:pt x="22870" y="71680"/>
                </a:lnTo>
                <a:lnTo>
                  <a:pt x="22880" y="71680"/>
                </a:lnTo>
                <a:lnTo>
                  <a:pt x="22890" y="71680"/>
                </a:lnTo>
                <a:lnTo>
                  <a:pt x="22890" y="71670"/>
                </a:lnTo>
                <a:lnTo>
                  <a:pt x="22890" y="71680"/>
                </a:lnTo>
                <a:lnTo>
                  <a:pt x="22900" y="71680"/>
                </a:lnTo>
                <a:lnTo>
                  <a:pt x="22910" y="71680"/>
                </a:lnTo>
                <a:lnTo>
                  <a:pt x="22910" y="71670"/>
                </a:lnTo>
                <a:lnTo>
                  <a:pt x="22900" y="71670"/>
                </a:lnTo>
                <a:lnTo>
                  <a:pt x="22910" y="71660"/>
                </a:lnTo>
                <a:lnTo>
                  <a:pt x="22910" y="71650"/>
                </a:lnTo>
                <a:lnTo>
                  <a:pt x="22900" y="71650"/>
                </a:lnTo>
                <a:lnTo>
                  <a:pt x="22900" y="71640"/>
                </a:lnTo>
                <a:lnTo>
                  <a:pt x="22890" y="71630"/>
                </a:lnTo>
                <a:lnTo>
                  <a:pt x="22880" y="71630"/>
                </a:lnTo>
                <a:lnTo>
                  <a:pt x="22880" y="71620"/>
                </a:lnTo>
                <a:lnTo>
                  <a:pt x="22890" y="71630"/>
                </a:lnTo>
                <a:lnTo>
                  <a:pt x="22890" y="71620"/>
                </a:lnTo>
                <a:lnTo>
                  <a:pt x="22890" y="71610"/>
                </a:lnTo>
                <a:lnTo>
                  <a:pt x="22890" y="71600"/>
                </a:lnTo>
                <a:lnTo>
                  <a:pt x="22880" y="71600"/>
                </a:lnTo>
                <a:lnTo>
                  <a:pt x="22880" y="71590"/>
                </a:lnTo>
                <a:lnTo>
                  <a:pt x="22890" y="71590"/>
                </a:lnTo>
                <a:lnTo>
                  <a:pt x="22890" y="71580"/>
                </a:lnTo>
                <a:lnTo>
                  <a:pt x="22880" y="71580"/>
                </a:lnTo>
                <a:lnTo>
                  <a:pt x="22880" y="71570"/>
                </a:lnTo>
                <a:lnTo>
                  <a:pt x="22890" y="71570"/>
                </a:lnTo>
                <a:lnTo>
                  <a:pt x="22890" y="71580"/>
                </a:lnTo>
                <a:lnTo>
                  <a:pt x="22900" y="71580"/>
                </a:lnTo>
                <a:lnTo>
                  <a:pt x="22900" y="71570"/>
                </a:lnTo>
                <a:lnTo>
                  <a:pt x="22900" y="71560"/>
                </a:lnTo>
                <a:lnTo>
                  <a:pt x="22890" y="71540"/>
                </a:lnTo>
                <a:lnTo>
                  <a:pt x="22890" y="71530"/>
                </a:lnTo>
                <a:lnTo>
                  <a:pt x="22900" y="71530"/>
                </a:lnTo>
                <a:lnTo>
                  <a:pt x="22900" y="71520"/>
                </a:lnTo>
                <a:lnTo>
                  <a:pt x="22900" y="71510"/>
                </a:lnTo>
                <a:lnTo>
                  <a:pt x="22910" y="71510"/>
                </a:lnTo>
                <a:lnTo>
                  <a:pt x="22910" y="71500"/>
                </a:lnTo>
                <a:lnTo>
                  <a:pt x="22920" y="71500"/>
                </a:lnTo>
                <a:lnTo>
                  <a:pt x="22920" y="71490"/>
                </a:lnTo>
                <a:lnTo>
                  <a:pt x="22920" y="71480"/>
                </a:lnTo>
                <a:lnTo>
                  <a:pt x="22920" y="71470"/>
                </a:lnTo>
                <a:lnTo>
                  <a:pt x="22930" y="71470"/>
                </a:lnTo>
                <a:lnTo>
                  <a:pt x="22940" y="71470"/>
                </a:lnTo>
                <a:lnTo>
                  <a:pt x="22950" y="71470"/>
                </a:lnTo>
                <a:lnTo>
                  <a:pt x="22950" y="71480"/>
                </a:lnTo>
                <a:lnTo>
                  <a:pt x="22960" y="71480"/>
                </a:lnTo>
                <a:lnTo>
                  <a:pt x="22970" y="71480"/>
                </a:lnTo>
                <a:lnTo>
                  <a:pt x="22980" y="71480"/>
                </a:lnTo>
                <a:lnTo>
                  <a:pt x="22980" y="71470"/>
                </a:lnTo>
                <a:lnTo>
                  <a:pt x="22980" y="71460"/>
                </a:lnTo>
                <a:lnTo>
                  <a:pt x="22990" y="71460"/>
                </a:lnTo>
                <a:lnTo>
                  <a:pt x="22980" y="71460"/>
                </a:lnTo>
                <a:lnTo>
                  <a:pt x="22980" y="71450"/>
                </a:lnTo>
                <a:lnTo>
                  <a:pt x="22990" y="71450"/>
                </a:lnTo>
                <a:lnTo>
                  <a:pt x="22990" y="71460"/>
                </a:lnTo>
                <a:lnTo>
                  <a:pt x="23000" y="71450"/>
                </a:lnTo>
                <a:lnTo>
                  <a:pt x="23010" y="71450"/>
                </a:lnTo>
                <a:lnTo>
                  <a:pt x="23020" y="71450"/>
                </a:lnTo>
                <a:lnTo>
                  <a:pt x="23020" y="71440"/>
                </a:lnTo>
                <a:lnTo>
                  <a:pt x="23030" y="71430"/>
                </a:lnTo>
                <a:lnTo>
                  <a:pt x="23040" y="71430"/>
                </a:lnTo>
                <a:lnTo>
                  <a:pt x="23040" y="71420"/>
                </a:lnTo>
                <a:lnTo>
                  <a:pt x="23030" y="71420"/>
                </a:lnTo>
                <a:lnTo>
                  <a:pt x="23030" y="71410"/>
                </a:lnTo>
                <a:lnTo>
                  <a:pt x="23030" y="71400"/>
                </a:lnTo>
                <a:lnTo>
                  <a:pt x="23040" y="71400"/>
                </a:lnTo>
                <a:lnTo>
                  <a:pt x="23040" y="71390"/>
                </a:lnTo>
                <a:lnTo>
                  <a:pt x="23040" y="71380"/>
                </a:lnTo>
                <a:lnTo>
                  <a:pt x="23050" y="71380"/>
                </a:lnTo>
                <a:lnTo>
                  <a:pt x="23050" y="71370"/>
                </a:lnTo>
                <a:lnTo>
                  <a:pt x="23040" y="71370"/>
                </a:lnTo>
                <a:lnTo>
                  <a:pt x="23050" y="71370"/>
                </a:lnTo>
                <a:lnTo>
                  <a:pt x="23060" y="71370"/>
                </a:lnTo>
                <a:lnTo>
                  <a:pt x="23070" y="71370"/>
                </a:lnTo>
                <a:lnTo>
                  <a:pt x="23070" y="71360"/>
                </a:lnTo>
                <a:lnTo>
                  <a:pt x="23070" y="71350"/>
                </a:lnTo>
                <a:lnTo>
                  <a:pt x="23080" y="71350"/>
                </a:lnTo>
                <a:lnTo>
                  <a:pt x="23090" y="71350"/>
                </a:lnTo>
                <a:lnTo>
                  <a:pt x="23090" y="71340"/>
                </a:lnTo>
                <a:lnTo>
                  <a:pt x="23100" y="71340"/>
                </a:lnTo>
                <a:lnTo>
                  <a:pt x="23100" y="71350"/>
                </a:lnTo>
                <a:lnTo>
                  <a:pt x="23110" y="71350"/>
                </a:lnTo>
                <a:lnTo>
                  <a:pt x="23110" y="71340"/>
                </a:lnTo>
                <a:lnTo>
                  <a:pt x="23100" y="71330"/>
                </a:lnTo>
                <a:lnTo>
                  <a:pt x="23100" y="71320"/>
                </a:lnTo>
                <a:lnTo>
                  <a:pt x="23080" y="71300"/>
                </a:lnTo>
                <a:lnTo>
                  <a:pt x="23080" y="71290"/>
                </a:lnTo>
                <a:lnTo>
                  <a:pt x="23090" y="71290"/>
                </a:lnTo>
                <a:lnTo>
                  <a:pt x="23090" y="71280"/>
                </a:lnTo>
                <a:lnTo>
                  <a:pt x="23100" y="71280"/>
                </a:lnTo>
                <a:lnTo>
                  <a:pt x="23100" y="71270"/>
                </a:lnTo>
                <a:lnTo>
                  <a:pt x="23110" y="71270"/>
                </a:lnTo>
                <a:lnTo>
                  <a:pt x="23110" y="71260"/>
                </a:lnTo>
                <a:lnTo>
                  <a:pt x="23110" y="71250"/>
                </a:lnTo>
                <a:lnTo>
                  <a:pt x="23110" y="71240"/>
                </a:lnTo>
                <a:lnTo>
                  <a:pt x="23110" y="71230"/>
                </a:lnTo>
                <a:lnTo>
                  <a:pt x="23100" y="71230"/>
                </a:lnTo>
                <a:lnTo>
                  <a:pt x="23100" y="71220"/>
                </a:lnTo>
                <a:lnTo>
                  <a:pt x="23090" y="71220"/>
                </a:lnTo>
                <a:lnTo>
                  <a:pt x="23100" y="71220"/>
                </a:lnTo>
                <a:lnTo>
                  <a:pt x="23100" y="71210"/>
                </a:lnTo>
                <a:lnTo>
                  <a:pt x="23110" y="71210"/>
                </a:lnTo>
                <a:lnTo>
                  <a:pt x="23110" y="71220"/>
                </a:lnTo>
                <a:lnTo>
                  <a:pt x="23120" y="71220"/>
                </a:lnTo>
                <a:lnTo>
                  <a:pt x="23130" y="71220"/>
                </a:lnTo>
                <a:lnTo>
                  <a:pt x="23130" y="71210"/>
                </a:lnTo>
                <a:lnTo>
                  <a:pt x="23140" y="71200"/>
                </a:lnTo>
                <a:lnTo>
                  <a:pt x="23140" y="71190"/>
                </a:lnTo>
                <a:lnTo>
                  <a:pt x="23150" y="71190"/>
                </a:lnTo>
                <a:lnTo>
                  <a:pt x="23150" y="71180"/>
                </a:lnTo>
                <a:lnTo>
                  <a:pt x="23160" y="71180"/>
                </a:lnTo>
                <a:lnTo>
                  <a:pt x="23160" y="71190"/>
                </a:lnTo>
                <a:lnTo>
                  <a:pt x="23160" y="71200"/>
                </a:lnTo>
                <a:lnTo>
                  <a:pt x="23170" y="71200"/>
                </a:lnTo>
                <a:lnTo>
                  <a:pt x="23180" y="71200"/>
                </a:lnTo>
                <a:lnTo>
                  <a:pt x="23180" y="71190"/>
                </a:lnTo>
                <a:lnTo>
                  <a:pt x="23190" y="71190"/>
                </a:lnTo>
                <a:lnTo>
                  <a:pt x="23200" y="71190"/>
                </a:lnTo>
                <a:lnTo>
                  <a:pt x="23210" y="71200"/>
                </a:lnTo>
                <a:lnTo>
                  <a:pt x="23220" y="71210"/>
                </a:lnTo>
                <a:lnTo>
                  <a:pt x="23230" y="71210"/>
                </a:lnTo>
                <a:lnTo>
                  <a:pt x="23240" y="71210"/>
                </a:lnTo>
                <a:lnTo>
                  <a:pt x="23240" y="71200"/>
                </a:lnTo>
                <a:lnTo>
                  <a:pt x="23240" y="71190"/>
                </a:lnTo>
                <a:lnTo>
                  <a:pt x="23240" y="71180"/>
                </a:lnTo>
                <a:lnTo>
                  <a:pt x="23240" y="71170"/>
                </a:lnTo>
                <a:lnTo>
                  <a:pt x="23250" y="71170"/>
                </a:lnTo>
                <a:lnTo>
                  <a:pt x="23250" y="71160"/>
                </a:lnTo>
                <a:lnTo>
                  <a:pt x="23250" y="71150"/>
                </a:lnTo>
                <a:lnTo>
                  <a:pt x="23250" y="71140"/>
                </a:lnTo>
                <a:lnTo>
                  <a:pt x="23250" y="71130"/>
                </a:lnTo>
                <a:lnTo>
                  <a:pt x="23250" y="71120"/>
                </a:lnTo>
                <a:lnTo>
                  <a:pt x="23250" y="71110"/>
                </a:lnTo>
                <a:lnTo>
                  <a:pt x="23250" y="71100"/>
                </a:lnTo>
                <a:lnTo>
                  <a:pt x="23250" y="71090"/>
                </a:lnTo>
                <a:lnTo>
                  <a:pt x="23250" y="71080"/>
                </a:lnTo>
                <a:lnTo>
                  <a:pt x="23250" y="71070"/>
                </a:lnTo>
                <a:lnTo>
                  <a:pt x="23260" y="71070"/>
                </a:lnTo>
                <a:lnTo>
                  <a:pt x="23260" y="71060"/>
                </a:lnTo>
                <a:lnTo>
                  <a:pt x="23260" y="71050"/>
                </a:lnTo>
                <a:lnTo>
                  <a:pt x="23270" y="71050"/>
                </a:lnTo>
                <a:lnTo>
                  <a:pt x="23270" y="71040"/>
                </a:lnTo>
                <a:lnTo>
                  <a:pt x="23280" y="71040"/>
                </a:lnTo>
                <a:lnTo>
                  <a:pt x="23280" y="71030"/>
                </a:lnTo>
                <a:lnTo>
                  <a:pt x="23280" y="71040"/>
                </a:lnTo>
                <a:lnTo>
                  <a:pt x="23280" y="71050"/>
                </a:lnTo>
                <a:lnTo>
                  <a:pt x="23290" y="71050"/>
                </a:lnTo>
                <a:lnTo>
                  <a:pt x="23290" y="71040"/>
                </a:lnTo>
                <a:lnTo>
                  <a:pt x="23300" y="71040"/>
                </a:lnTo>
                <a:lnTo>
                  <a:pt x="23300" y="71030"/>
                </a:lnTo>
                <a:lnTo>
                  <a:pt x="23310" y="71030"/>
                </a:lnTo>
                <a:lnTo>
                  <a:pt x="23320" y="71030"/>
                </a:lnTo>
                <a:lnTo>
                  <a:pt x="23320" y="71020"/>
                </a:lnTo>
                <a:lnTo>
                  <a:pt x="23330" y="71020"/>
                </a:lnTo>
                <a:lnTo>
                  <a:pt x="23330" y="71030"/>
                </a:lnTo>
                <a:lnTo>
                  <a:pt x="23340" y="71030"/>
                </a:lnTo>
                <a:lnTo>
                  <a:pt x="23340" y="71020"/>
                </a:lnTo>
                <a:lnTo>
                  <a:pt x="23340" y="71010"/>
                </a:lnTo>
                <a:lnTo>
                  <a:pt x="23350" y="71010"/>
                </a:lnTo>
                <a:lnTo>
                  <a:pt x="23360" y="71010"/>
                </a:lnTo>
                <a:lnTo>
                  <a:pt x="23360" y="71000"/>
                </a:lnTo>
                <a:lnTo>
                  <a:pt x="23370" y="71000"/>
                </a:lnTo>
                <a:lnTo>
                  <a:pt x="23380" y="71000"/>
                </a:lnTo>
                <a:lnTo>
                  <a:pt x="23380" y="70990"/>
                </a:lnTo>
                <a:lnTo>
                  <a:pt x="23390" y="70990"/>
                </a:lnTo>
                <a:lnTo>
                  <a:pt x="23400" y="70990"/>
                </a:lnTo>
                <a:lnTo>
                  <a:pt x="23400" y="70980"/>
                </a:lnTo>
                <a:lnTo>
                  <a:pt x="23410" y="70970"/>
                </a:lnTo>
                <a:lnTo>
                  <a:pt x="23410" y="70960"/>
                </a:lnTo>
                <a:lnTo>
                  <a:pt x="23410" y="70950"/>
                </a:lnTo>
                <a:lnTo>
                  <a:pt x="23420" y="70950"/>
                </a:lnTo>
                <a:lnTo>
                  <a:pt x="23430" y="70950"/>
                </a:lnTo>
                <a:lnTo>
                  <a:pt x="23430" y="70940"/>
                </a:lnTo>
                <a:lnTo>
                  <a:pt x="23440" y="70940"/>
                </a:lnTo>
                <a:lnTo>
                  <a:pt x="23440" y="70930"/>
                </a:lnTo>
                <a:lnTo>
                  <a:pt x="23450" y="70930"/>
                </a:lnTo>
                <a:lnTo>
                  <a:pt x="23450" y="70920"/>
                </a:lnTo>
                <a:lnTo>
                  <a:pt x="23450" y="70910"/>
                </a:lnTo>
                <a:lnTo>
                  <a:pt x="23450" y="70900"/>
                </a:lnTo>
                <a:lnTo>
                  <a:pt x="23460" y="70900"/>
                </a:lnTo>
                <a:lnTo>
                  <a:pt x="23460" y="70890"/>
                </a:lnTo>
                <a:lnTo>
                  <a:pt x="23460" y="70880"/>
                </a:lnTo>
                <a:lnTo>
                  <a:pt x="23470" y="70880"/>
                </a:lnTo>
                <a:lnTo>
                  <a:pt x="23470" y="70870"/>
                </a:lnTo>
                <a:lnTo>
                  <a:pt x="23470" y="70860"/>
                </a:lnTo>
                <a:lnTo>
                  <a:pt x="23470" y="70850"/>
                </a:lnTo>
                <a:lnTo>
                  <a:pt x="23460" y="70850"/>
                </a:lnTo>
                <a:lnTo>
                  <a:pt x="23450" y="70840"/>
                </a:lnTo>
                <a:lnTo>
                  <a:pt x="23440" y="70840"/>
                </a:lnTo>
                <a:lnTo>
                  <a:pt x="23440" y="70830"/>
                </a:lnTo>
                <a:lnTo>
                  <a:pt x="23430" y="70830"/>
                </a:lnTo>
                <a:lnTo>
                  <a:pt x="23430" y="70820"/>
                </a:lnTo>
                <a:lnTo>
                  <a:pt x="23430" y="70810"/>
                </a:lnTo>
                <a:lnTo>
                  <a:pt x="23420" y="70810"/>
                </a:lnTo>
                <a:lnTo>
                  <a:pt x="23410" y="70810"/>
                </a:lnTo>
                <a:lnTo>
                  <a:pt x="23410" y="70800"/>
                </a:lnTo>
                <a:lnTo>
                  <a:pt x="23410" y="70790"/>
                </a:lnTo>
                <a:lnTo>
                  <a:pt x="23410" y="70780"/>
                </a:lnTo>
                <a:lnTo>
                  <a:pt x="23400" y="70780"/>
                </a:lnTo>
                <a:lnTo>
                  <a:pt x="23390" y="70780"/>
                </a:lnTo>
                <a:lnTo>
                  <a:pt x="23390" y="70770"/>
                </a:lnTo>
                <a:lnTo>
                  <a:pt x="23380" y="70760"/>
                </a:lnTo>
                <a:lnTo>
                  <a:pt x="23380" y="70750"/>
                </a:lnTo>
                <a:lnTo>
                  <a:pt x="23380" y="70740"/>
                </a:lnTo>
                <a:lnTo>
                  <a:pt x="23380" y="70730"/>
                </a:lnTo>
                <a:lnTo>
                  <a:pt x="23380" y="70720"/>
                </a:lnTo>
                <a:lnTo>
                  <a:pt x="23390" y="70720"/>
                </a:lnTo>
                <a:lnTo>
                  <a:pt x="23390" y="70730"/>
                </a:lnTo>
                <a:lnTo>
                  <a:pt x="23400" y="70720"/>
                </a:lnTo>
                <a:lnTo>
                  <a:pt x="23400" y="70710"/>
                </a:lnTo>
                <a:lnTo>
                  <a:pt x="23400" y="70700"/>
                </a:lnTo>
                <a:lnTo>
                  <a:pt x="23410" y="70700"/>
                </a:lnTo>
                <a:lnTo>
                  <a:pt x="23410" y="70690"/>
                </a:lnTo>
                <a:lnTo>
                  <a:pt x="23420" y="70690"/>
                </a:lnTo>
                <a:lnTo>
                  <a:pt x="23430" y="70690"/>
                </a:lnTo>
                <a:lnTo>
                  <a:pt x="23430" y="70680"/>
                </a:lnTo>
                <a:lnTo>
                  <a:pt x="23440" y="70680"/>
                </a:lnTo>
                <a:lnTo>
                  <a:pt x="23440" y="70670"/>
                </a:lnTo>
                <a:lnTo>
                  <a:pt x="23440" y="70660"/>
                </a:lnTo>
                <a:lnTo>
                  <a:pt x="23430" y="70660"/>
                </a:lnTo>
                <a:lnTo>
                  <a:pt x="23430" y="70650"/>
                </a:lnTo>
                <a:lnTo>
                  <a:pt x="23440" y="70650"/>
                </a:lnTo>
                <a:lnTo>
                  <a:pt x="23440" y="70640"/>
                </a:lnTo>
                <a:lnTo>
                  <a:pt x="23450" y="70640"/>
                </a:lnTo>
                <a:lnTo>
                  <a:pt x="23450" y="70630"/>
                </a:lnTo>
                <a:lnTo>
                  <a:pt x="23440" y="70630"/>
                </a:lnTo>
                <a:lnTo>
                  <a:pt x="23440" y="70620"/>
                </a:lnTo>
                <a:lnTo>
                  <a:pt x="23440" y="70610"/>
                </a:lnTo>
                <a:lnTo>
                  <a:pt x="23430" y="70610"/>
                </a:lnTo>
                <a:lnTo>
                  <a:pt x="23430" y="70600"/>
                </a:lnTo>
                <a:lnTo>
                  <a:pt x="23430" y="70590"/>
                </a:lnTo>
                <a:lnTo>
                  <a:pt x="23430" y="70580"/>
                </a:lnTo>
                <a:lnTo>
                  <a:pt x="23440" y="70580"/>
                </a:lnTo>
                <a:lnTo>
                  <a:pt x="23450" y="70580"/>
                </a:lnTo>
                <a:lnTo>
                  <a:pt x="23450" y="70590"/>
                </a:lnTo>
                <a:lnTo>
                  <a:pt x="23450" y="70580"/>
                </a:lnTo>
                <a:lnTo>
                  <a:pt x="23450" y="70570"/>
                </a:lnTo>
                <a:lnTo>
                  <a:pt x="23440" y="70570"/>
                </a:lnTo>
                <a:lnTo>
                  <a:pt x="23430" y="70570"/>
                </a:lnTo>
                <a:lnTo>
                  <a:pt x="23430" y="70560"/>
                </a:lnTo>
                <a:lnTo>
                  <a:pt x="23440" y="70560"/>
                </a:lnTo>
                <a:lnTo>
                  <a:pt x="23440" y="70550"/>
                </a:lnTo>
                <a:lnTo>
                  <a:pt x="23450" y="70550"/>
                </a:lnTo>
                <a:lnTo>
                  <a:pt x="23440" y="70550"/>
                </a:lnTo>
                <a:lnTo>
                  <a:pt x="23440" y="70540"/>
                </a:lnTo>
                <a:lnTo>
                  <a:pt x="23430" y="70540"/>
                </a:lnTo>
                <a:lnTo>
                  <a:pt x="23420" y="70540"/>
                </a:lnTo>
                <a:lnTo>
                  <a:pt x="23420" y="70530"/>
                </a:lnTo>
                <a:lnTo>
                  <a:pt x="23420" y="70520"/>
                </a:lnTo>
                <a:lnTo>
                  <a:pt x="23430" y="70520"/>
                </a:lnTo>
                <a:lnTo>
                  <a:pt x="23440" y="70520"/>
                </a:lnTo>
                <a:lnTo>
                  <a:pt x="23440" y="70510"/>
                </a:lnTo>
                <a:lnTo>
                  <a:pt x="23450" y="70510"/>
                </a:lnTo>
                <a:lnTo>
                  <a:pt x="23440" y="70510"/>
                </a:lnTo>
                <a:lnTo>
                  <a:pt x="23440" y="70500"/>
                </a:lnTo>
                <a:lnTo>
                  <a:pt x="23450" y="70500"/>
                </a:lnTo>
                <a:lnTo>
                  <a:pt x="23450" y="70490"/>
                </a:lnTo>
                <a:lnTo>
                  <a:pt x="23460" y="70490"/>
                </a:lnTo>
                <a:lnTo>
                  <a:pt x="23460" y="70480"/>
                </a:lnTo>
                <a:lnTo>
                  <a:pt x="23460" y="70490"/>
                </a:lnTo>
                <a:lnTo>
                  <a:pt x="23470" y="70490"/>
                </a:lnTo>
                <a:lnTo>
                  <a:pt x="23470" y="70480"/>
                </a:lnTo>
                <a:lnTo>
                  <a:pt x="23480" y="70480"/>
                </a:lnTo>
                <a:lnTo>
                  <a:pt x="23490" y="70480"/>
                </a:lnTo>
                <a:lnTo>
                  <a:pt x="23490" y="70470"/>
                </a:lnTo>
                <a:lnTo>
                  <a:pt x="23500" y="70470"/>
                </a:lnTo>
                <a:lnTo>
                  <a:pt x="23500" y="70460"/>
                </a:lnTo>
                <a:lnTo>
                  <a:pt x="23500" y="70450"/>
                </a:lnTo>
                <a:lnTo>
                  <a:pt x="23500" y="70440"/>
                </a:lnTo>
                <a:lnTo>
                  <a:pt x="23500" y="70430"/>
                </a:lnTo>
                <a:lnTo>
                  <a:pt x="23500" y="70420"/>
                </a:lnTo>
                <a:lnTo>
                  <a:pt x="23510" y="70420"/>
                </a:lnTo>
                <a:lnTo>
                  <a:pt x="23510" y="70410"/>
                </a:lnTo>
                <a:lnTo>
                  <a:pt x="23520" y="70410"/>
                </a:lnTo>
                <a:lnTo>
                  <a:pt x="23530" y="70410"/>
                </a:lnTo>
                <a:lnTo>
                  <a:pt x="23540" y="70410"/>
                </a:lnTo>
                <a:lnTo>
                  <a:pt x="23550" y="70410"/>
                </a:lnTo>
                <a:lnTo>
                  <a:pt x="23550" y="70400"/>
                </a:lnTo>
                <a:lnTo>
                  <a:pt x="23560" y="70400"/>
                </a:lnTo>
                <a:lnTo>
                  <a:pt x="23560" y="70390"/>
                </a:lnTo>
                <a:lnTo>
                  <a:pt x="23570" y="70390"/>
                </a:lnTo>
                <a:lnTo>
                  <a:pt x="23580" y="70390"/>
                </a:lnTo>
                <a:lnTo>
                  <a:pt x="23590" y="70390"/>
                </a:lnTo>
                <a:lnTo>
                  <a:pt x="23600" y="70390"/>
                </a:lnTo>
                <a:lnTo>
                  <a:pt x="23600" y="70380"/>
                </a:lnTo>
                <a:lnTo>
                  <a:pt x="23610" y="70380"/>
                </a:lnTo>
                <a:lnTo>
                  <a:pt x="23620" y="70380"/>
                </a:lnTo>
                <a:lnTo>
                  <a:pt x="23620" y="70370"/>
                </a:lnTo>
                <a:lnTo>
                  <a:pt x="23630" y="70370"/>
                </a:lnTo>
                <a:lnTo>
                  <a:pt x="23630" y="70360"/>
                </a:lnTo>
                <a:lnTo>
                  <a:pt x="23620" y="70360"/>
                </a:lnTo>
                <a:lnTo>
                  <a:pt x="23620" y="70350"/>
                </a:lnTo>
                <a:lnTo>
                  <a:pt x="23630" y="70350"/>
                </a:lnTo>
                <a:lnTo>
                  <a:pt x="23640" y="70350"/>
                </a:lnTo>
                <a:lnTo>
                  <a:pt x="23640" y="70340"/>
                </a:lnTo>
                <a:lnTo>
                  <a:pt x="23640" y="70330"/>
                </a:lnTo>
                <a:lnTo>
                  <a:pt x="23640" y="70320"/>
                </a:lnTo>
                <a:lnTo>
                  <a:pt x="23650" y="70320"/>
                </a:lnTo>
                <a:lnTo>
                  <a:pt x="23650" y="70310"/>
                </a:lnTo>
                <a:lnTo>
                  <a:pt x="23650" y="70300"/>
                </a:lnTo>
                <a:lnTo>
                  <a:pt x="23650" y="70290"/>
                </a:lnTo>
                <a:lnTo>
                  <a:pt x="23660" y="70290"/>
                </a:lnTo>
                <a:lnTo>
                  <a:pt x="23660" y="70280"/>
                </a:lnTo>
                <a:lnTo>
                  <a:pt x="23650" y="70280"/>
                </a:lnTo>
                <a:lnTo>
                  <a:pt x="23660" y="70280"/>
                </a:lnTo>
                <a:lnTo>
                  <a:pt x="23660" y="70270"/>
                </a:lnTo>
                <a:lnTo>
                  <a:pt x="23660" y="70260"/>
                </a:lnTo>
                <a:lnTo>
                  <a:pt x="23650" y="70250"/>
                </a:lnTo>
                <a:lnTo>
                  <a:pt x="23660" y="70250"/>
                </a:lnTo>
                <a:lnTo>
                  <a:pt x="23660" y="70240"/>
                </a:lnTo>
                <a:lnTo>
                  <a:pt x="23650" y="70230"/>
                </a:lnTo>
                <a:lnTo>
                  <a:pt x="23650" y="70220"/>
                </a:lnTo>
                <a:lnTo>
                  <a:pt x="23640" y="70220"/>
                </a:lnTo>
                <a:lnTo>
                  <a:pt x="23640" y="70210"/>
                </a:lnTo>
                <a:lnTo>
                  <a:pt x="23640" y="70200"/>
                </a:lnTo>
                <a:lnTo>
                  <a:pt x="23630" y="70200"/>
                </a:lnTo>
                <a:lnTo>
                  <a:pt x="23620" y="70200"/>
                </a:lnTo>
                <a:lnTo>
                  <a:pt x="23620" y="70190"/>
                </a:lnTo>
                <a:lnTo>
                  <a:pt x="23610" y="70190"/>
                </a:lnTo>
                <a:lnTo>
                  <a:pt x="23610" y="70180"/>
                </a:lnTo>
                <a:lnTo>
                  <a:pt x="23610" y="70170"/>
                </a:lnTo>
                <a:lnTo>
                  <a:pt x="23620" y="70170"/>
                </a:lnTo>
                <a:lnTo>
                  <a:pt x="23620" y="70160"/>
                </a:lnTo>
                <a:lnTo>
                  <a:pt x="23610" y="70160"/>
                </a:lnTo>
                <a:lnTo>
                  <a:pt x="23620" y="70150"/>
                </a:lnTo>
                <a:lnTo>
                  <a:pt x="23620" y="70140"/>
                </a:lnTo>
                <a:lnTo>
                  <a:pt x="23610" y="70140"/>
                </a:lnTo>
                <a:lnTo>
                  <a:pt x="23610" y="70130"/>
                </a:lnTo>
                <a:lnTo>
                  <a:pt x="23610" y="70120"/>
                </a:lnTo>
                <a:lnTo>
                  <a:pt x="23610" y="70110"/>
                </a:lnTo>
                <a:lnTo>
                  <a:pt x="23600" y="70110"/>
                </a:lnTo>
                <a:lnTo>
                  <a:pt x="23600" y="70100"/>
                </a:lnTo>
                <a:lnTo>
                  <a:pt x="23600" y="70090"/>
                </a:lnTo>
                <a:lnTo>
                  <a:pt x="23610" y="70090"/>
                </a:lnTo>
                <a:lnTo>
                  <a:pt x="23620" y="70090"/>
                </a:lnTo>
                <a:lnTo>
                  <a:pt x="23610" y="70090"/>
                </a:lnTo>
                <a:lnTo>
                  <a:pt x="23610" y="70080"/>
                </a:lnTo>
                <a:lnTo>
                  <a:pt x="23620" y="70080"/>
                </a:lnTo>
                <a:lnTo>
                  <a:pt x="23620" y="70070"/>
                </a:lnTo>
                <a:lnTo>
                  <a:pt x="23620" y="70060"/>
                </a:lnTo>
                <a:lnTo>
                  <a:pt x="23620" y="70050"/>
                </a:lnTo>
                <a:lnTo>
                  <a:pt x="23620" y="70040"/>
                </a:lnTo>
                <a:lnTo>
                  <a:pt x="23610" y="70030"/>
                </a:lnTo>
                <a:lnTo>
                  <a:pt x="23610" y="70020"/>
                </a:lnTo>
                <a:lnTo>
                  <a:pt x="23610" y="70010"/>
                </a:lnTo>
                <a:lnTo>
                  <a:pt x="23610" y="70000"/>
                </a:lnTo>
                <a:lnTo>
                  <a:pt x="23600" y="69990"/>
                </a:lnTo>
                <a:lnTo>
                  <a:pt x="23590" y="69990"/>
                </a:lnTo>
                <a:lnTo>
                  <a:pt x="23590" y="69980"/>
                </a:lnTo>
                <a:lnTo>
                  <a:pt x="23580" y="69980"/>
                </a:lnTo>
                <a:lnTo>
                  <a:pt x="23580" y="69970"/>
                </a:lnTo>
                <a:lnTo>
                  <a:pt x="23570" y="69970"/>
                </a:lnTo>
                <a:lnTo>
                  <a:pt x="23570" y="69980"/>
                </a:lnTo>
                <a:lnTo>
                  <a:pt x="23570" y="69970"/>
                </a:lnTo>
                <a:lnTo>
                  <a:pt x="23570" y="69960"/>
                </a:lnTo>
                <a:lnTo>
                  <a:pt x="23570" y="69950"/>
                </a:lnTo>
                <a:lnTo>
                  <a:pt x="23560" y="69940"/>
                </a:lnTo>
                <a:lnTo>
                  <a:pt x="23570" y="69940"/>
                </a:lnTo>
                <a:lnTo>
                  <a:pt x="23570" y="69930"/>
                </a:lnTo>
                <a:lnTo>
                  <a:pt x="23580" y="69930"/>
                </a:lnTo>
                <a:lnTo>
                  <a:pt x="23580" y="69920"/>
                </a:lnTo>
                <a:lnTo>
                  <a:pt x="23590" y="69930"/>
                </a:lnTo>
                <a:lnTo>
                  <a:pt x="23590" y="69920"/>
                </a:lnTo>
                <a:lnTo>
                  <a:pt x="23590" y="69910"/>
                </a:lnTo>
                <a:lnTo>
                  <a:pt x="23580" y="69910"/>
                </a:lnTo>
                <a:lnTo>
                  <a:pt x="23570" y="69910"/>
                </a:lnTo>
                <a:lnTo>
                  <a:pt x="23560" y="69910"/>
                </a:lnTo>
                <a:lnTo>
                  <a:pt x="23560" y="69900"/>
                </a:lnTo>
                <a:lnTo>
                  <a:pt x="23550" y="69900"/>
                </a:lnTo>
                <a:lnTo>
                  <a:pt x="23540" y="69900"/>
                </a:lnTo>
                <a:lnTo>
                  <a:pt x="23540" y="69910"/>
                </a:lnTo>
                <a:lnTo>
                  <a:pt x="23540" y="69900"/>
                </a:lnTo>
                <a:lnTo>
                  <a:pt x="23530" y="69900"/>
                </a:lnTo>
                <a:lnTo>
                  <a:pt x="23530" y="69890"/>
                </a:lnTo>
                <a:lnTo>
                  <a:pt x="23540" y="69890"/>
                </a:lnTo>
                <a:lnTo>
                  <a:pt x="23530" y="69880"/>
                </a:lnTo>
                <a:lnTo>
                  <a:pt x="23520" y="69880"/>
                </a:lnTo>
                <a:lnTo>
                  <a:pt x="23520" y="69870"/>
                </a:lnTo>
                <a:lnTo>
                  <a:pt x="23520" y="69860"/>
                </a:lnTo>
                <a:lnTo>
                  <a:pt x="23510" y="69860"/>
                </a:lnTo>
                <a:lnTo>
                  <a:pt x="23510" y="69870"/>
                </a:lnTo>
                <a:lnTo>
                  <a:pt x="23500" y="69870"/>
                </a:lnTo>
                <a:lnTo>
                  <a:pt x="23490" y="69870"/>
                </a:lnTo>
                <a:lnTo>
                  <a:pt x="23490" y="69860"/>
                </a:lnTo>
                <a:lnTo>
                  <a:pt x="23480" y="69860"/>
                </a:lnTo>
                <a:lnTo>
                  <a:pt x="23470" y="69860"/>
                </a:lnTo>
                <a:lnTo>
                  <a:pt x="23470" y="69870"/>
                </a:lnTo>
                <a:lnTo>
                  <a:pt x="23460" y="69870"/>
                </a:lnTo>
                <a:lnTo>
                  <a:pt x="23450" y="69870"/>
                </a:lnTo>
                <a:lnTo>
                  <a:pt x="23440" y="69880"/>
                </a:lnTo>
                <a:lnTo>
                  <a:pt x="23440" y="69890"/>
                </a:lnTo>
                <a:lnTo>
                  <a:pt x="23420" y="69890"/>
                </a:lnTo>
                <a:lnTo>
                  <a:pt x="23420" y="69880"/>
                </a:lnTo>
                <a:lnTo>
                  <a:pt x="23430" y="69880"/>
                </a:lnTo>
                <a:lnTo>
                  <a:pt x="23430" y="69870"/>
                </a:lnTo>
                <a:lnTo>
                  <a:pt x="23420" y="69860"/>
                </a:lnTo>
                <a:lnTo>
                  <a:pt x="23420" y="69840"/>
                </a:lnTo>
                <a:lnTo>
                  <a:pt x="23410" y="69830"/>
                </a:lnTo>
                <a:lnTo>
                  <a:pt x="23390" y="69820"/>
                </a:lnTo>
                <a:lnTo>
                  <a:pt x="23370" y="69820"/>
                </a:lnTo>
                <a:lnTo>
                  <a:pt x="23360" y="69820"/>
                </a:lnTo>
                <a:lnTo>
                  <a:pt x="23350" y="69820"/>
                </a:lnTo>
                <a:lnTo>
                  <a:pt x="23350" y="69810"/>
                </a:lnTo>
                <a:lnTo>
                  <a:pt x="23340" y="69810"/>
                </a:lnTo>
                <a:lnTo>
                  <a:pt x="23330" y="69810"/>
                </a:lnTo>
                <a:lnTo>
                  <a:pt x="23330" y="69800"/>
                </a:lnTo>
                <a:lnTo>
                  <a:pt x="23320" y="69800"/>
                </a:lnTo>
                <a:lnTo>
                  <a:pt x="23320" y="69790"/>
                </a:lnTo>
                <a:lnTo>
                  <a:pt x="23310" y="69790"/>
                </a:lnTo>
                <a:lnTo>
                  <a:pt x="23300" y="69790"/>
                </a:lnTo>
                <a:lnTo>
                  <a:pt x="23310" y="69790"/>
                </a:lnTo>
                <a:lnTo>
                  <a:pt x="23310" y="69780"/>
                </a:lnTo>
                <a:lnTo>
                  <a:pt x="23320" y="69770"/>
                </a:lnTo>
                <a:lnTo>
                  <a:pt x="23320" y="69760"/>
                </a:lnTo>
                <a:lnTo>
                  <a:pt x="23330" y="69760"/>
                </a:lnTo>
                <a:lnTo>
                  <a:pt x="23330" y="69750"/>
                </a:lnTo>
                <a:lnTo>
                  <a:pt x="23330" y="69740"/>
                </a:lnTo>
                <a:lnTo>
                  <a:pt x="23330" y="69730"/>
                </a:lnTo>
                <a:lnTo>
                  <a:pt x="23340" y="69730"/>
                </a:lnTo>
                <a:lnTo>
                  <a:pt x="23350" y="69730"/>
                </a:lnTo>
                <a:lnTo>
                  <a:pt x="23350" y="69720"/>
                </a:lnTo>
                <a:lnTo>
                  <a:pt x="23350" y="69710"/>
                </a:lnTo>
                <a:lnTo>
                  <a:pt x="23340" y="69700"/>
                </a:lnTo>
                <a:lnTo>
                  <a:pt x="23330" y="69700"/>
                </a:lnTo>
                <a:lnTo>
                  <a:pt x="23320" y="69710"/>
                </a:lnTo>
                <a:lnTo>
                  <a:pt x="23310" y="69720"/>
                </a:lnTo>
                <a:lnTo>
                  <a:pt x="23300" y="69720"/>
                </a:lnTo>
                <a:lnTo>
                  <a:pt x="23300" y="69710"/>
                </a:lnTo>
                <a:lnTo>
                  <a:pt x="23290" y="69710"/>
                </a:lnTo>
                <a:lnTo>
                  <a:pt x="23290" y="69700"/>
                </a:lnTo>
                <a:lnTo>
                  <a:pt x="23280" y="69700"/>
                </a:lnTo>
                <a:lnTo>
                  <a:pt x="23280" y="69710"/>
                </a:lnTo>
                <a:lnTo>
                  <a:pt x="23270" y="69710"/>
                </a:lnTo>
                <a:lnTo>
                  <a:pt x="23260" y="69710"/>
                </a:lnTo>
                <a:lnTo>
                  <a:pt x="23260" y="69700"/>
                </a:lnTo>
                <a:lnTo>
                  <a:pt x="23260" y="69690"/>
                </a:lnTo>
                <a:lnTo>
                  <a:pt x="23260" y="69680"/>
                </a:lnTo>
                <a:lnTo>
                  <a:pt x="23260" y="69670"/>
                </a:lnTo>
                <a:lnTo>
                  <a:pt x="23250" y="69670"/>
                </a:lnTo>
                <a:lnTo>
                  <a:pt x="23250" y="69660"/>
                </a:lnTo>
                <a:lnTo>
                  <a:pt x="23250" y="69650"/>
                </a:lnTo>
                <a:lnTo>
                  <a:pt x="23240" y="69640"/>
                </a:lnTo>
                <a:lnTo>
                  <a:pt x="23240" y="69630"/>
                </a:lnTo>
                <a:lnTo>
                  <a:pt x="23240" y="69620"/>
                </a:lnTo>
                <a:lnTo>
                  <a:pt x="23230" y="69620"/>
                </a:lnTo>
                <a:lnTo>
                  <a:pt x="23230" y="69610"/>
                </a:lnTo>
                <a:lnTo>
                  <a:pt x="23220" y="69610"/>
                </a:lnTo>
                <a:lnTo>
                  <a:pt x="23210" y="69610"/>
                </a:lnTo>
                <a:lnTo>
                  <a:pt x="23210" y="69600"/>
                </a:lnTo>
                <a:lnTo>
                  <a:pt x="23230" y="69590"/>
                </a:lnTo>
                <a:lnTo>
                  <a:pt x="23240" y="69580"/>
                </a:lnTo>
                <a:lnTo>
                  <a:pt x="23240" y="69570"/>
                </a:lnTo>
                <a:lnTo>
                  <a:pt x="23230" y="69570"/>
                </a:lnTo>
                <a:lnTo>
                  <a:pt x="23220" y="69570"/>
                </a:lnTo>
                <a:lnTo>
                  <a:pt x="23230" y="69570"/>
                </a:lnTo>
                <a:lnTo>
                  <a:pt x="23230" y="69560"/>
                </a:lnTo>
                <a:lnTo>
                  <a:pt x="23240" y="69560"/>
                </a:lnTo>
                <a:lnTo>
                  <a:pt x="23250" y="69560"/>
                </a:lnTo>
                <a:lnTo>
                  <a:pt x="23250" y="69550"/>
                </a:lnTo>
                <a:lnTo>
                  <a:pt x="23240" y="69550"/>
                </a:lnTo>
                <a:lnTo>
                  <a:pt x="23230" y="69540"/>
                </a:lnTo>
                <a:lnTo>
                  <a:pt x="23220" y="69540"/>
                </a:lnTo>
                <a:lnTo>
                  <a:pt x="23210" y="69530"/>
                </a:lnTo>
                <a:lnTo>
                  <a:pt x="23200" y="69530"/>
                </a:lnTo>
                <a:lnTo>
                  <a:pt x="23200" y="69520"/>
                </a:lnTo>
                <a:lnTo>
                  <a:pt x="23200" y="69510"/>
                </a:lnTo>
                <a:lnTo>
                  <a:pt x="23200" y="69500"/>
                </a:lnTo>
                <a:lnTo>
                  <a:pt x="23200" y="69490"/>
                </a:lnTo>
                <a:lnTo>
                  <a:pt x="23200" y="69480"/>
                </a:lnTo>
                <a:lnTo>
                  <a:pt x="23200" y="69470"/>
                </a:lnTo>
                <a:lnTo>
                  <a:pt x="23190" y="69470"/>
                </a:lnTo>
                <a:lnTo>
                  <a:pt x="23180" y="69470"/>
                </a:lnTo>
                <a:lnTo>
                  <a:pt x="23170" y="69470"/>
                </a:lnTo>
                <a:lnTo>
                  <a:pt x="23160" y="69470"/>
                </a:lnTo>
                <a:lnTo>
                  <a:pt x="23160" y="69480"/>
                </a:lnTo>
                <a:lnTo>
                  <a:pt x="23150" y="69490"/>
                </a:lnTo>
                <a:lnTo>
                  <a:pt x="23140" y="69490"/>
                </a:lnTo>
                <a:lnTo>
                  <a:pt x="23130" y="69490"/>
                </a:lnTo>
                <a:lnTo>
                  <a:pt x="23130" y="69500"/>
                </a:lnTo>
                <a:lnTo>
                  <a:pt x="23130" y="69510"/>
                </a:lnTo>
                <a:lnTo>
                  <a:pt x="23120" y="69510"/>
                </a:lnTo>
                <a:lnTo>
                  <a:pt x="23120" y="69520"/>
                </a:lnTo>
                <a:lnTo>
                  <a:pt x="23110" y="69520"/>
                </a:lnTo>
                <a:lnTo>
                  <a:pt x="23100" y="69520"/>
                </a:lnTo>
                <a:lnTo>
                  <a:pt x="23090" y="69520"/>
                </a:lnTo>
                <a:lnTo>
                  <a:pt x="23090" y="69510"/>
                </a:lnTo>
                <a:lnTo>
                  <a:pt x="23090" y="69500"/>
                </a:lnTo>
                <a:lnTo>
                  <a:pt x="23080" y="69490"/>
                </a:lnTo>
                <a:lnTo>
                  <a:pt x="23070" y="69490"/>
                </a:lnTo>
                <a:lnTo>
                  <a:pt x="23070" y="69480"/>
                </a:lnTo>
                <a:lnTo>
                  <a:pt x="23080" y="69470"/>
                </a:lnTo>
                <a:lnTo>
                  <a:pt x="23080" y="69460"/>
                </a:lnTo>
                <a:lnTo>
                  <a:pt x="23090" y="69460"/>
                </a:lnTo>
                <a:lnTo>
                  <a:pt x="23090" y="69440"/>
                </a:lnTo>
                <a:lnTo>
                  <a:pt x="23100" y="69430"/>
                </a:lnTo>
                <a:lnTo>
                  <a:pt x="23100" y="69420"/>
                </a:lnTo>
                <a:lnTo>
                  <a:pt x="23100" y="69410"/>
                </a:lnTo>
                <a:lnTo>
                  <a:pt x="23100" y="69400"/>
                </a:lnTo>
                <a:lnTo>
                  <a:pt x="23100" y="69390"/>
                </a:lnTo>
                <a:lnTo>
                  <a:pt x="23100" y="69380"/>
                </a:lnTo>
                <a:lnTo>
                  <a:pt x="23100" y="69370"/>
                </a:lnTo>
                <a:lnTo>
                  <a:pt x="23090" y="69360"/>
                </a:lnTo>
                <a:lnTo>
                  <a:pt x="23090" y="69350"/>
                </a:lnTo>
                <a:lnTo>
                  <a:pt x="23100" y="69340"/>
                </a:lnTo>
                <a:lnTo>
                  <a:pt x="23110" y="69340"/>
                </a:lnTo>
                <a:lnTo>
                  <a:pt x="23120" y="69320"/>
                </a:lnTo>
                <a:lnTo>
                  <a:pt x="23120" y="69310"/>
                </a:lnTo>
                <a:lnTo>
                  <a:pt x="23130" y="69310"/>
                </a:lnTo>
                <a:lnTo>
                  <a:pt x="23130" y="69300"/>
                </a:lnTo>
                <a:lnTo>
                  <a:pt x="23140" y="69290"/>
                </a:lnTo>
                <a:lnTo>
                  <a:pt x="23150" y="69290"/>
                </a:lnTo>
                <a:lnTo>
                  <a:pt x="23160" y="69290"/>
                </a:lnTo>
                <a:lnTo>
                  <a:pt x="23160" y="69280"/>
                </a:lnTo>
                <a:lnTo>
                  <a:pt x="23170" y="69280"/>
                </a:lnTo>
                <a:lnTo>
                  <a:pt x="23180" y="69280"/>
                </a:lnTo>
                <a:lnTo>
                  <a:pt x="23190" y="69280"/>
                </a:lnTo>
                <a:lnTo>
                  <a:pt x="23190" y="69290"/>
                </a:lnTo>
                <a:lnTo>
                  <a:pt x="23200" y="69290"/>
                </a:lnTo>
                <a:lnTo>
                  <a:pt x="23210" y="69290"/>
                </a:lnTo>
                <a:lnTo>
                  <a:pt x="23220" y="69300"/>
                </a:lnTo>
                <a:lnTo>
                  <a:pt x="23230" y="69300"/>
                </a:lnTo>
                <a:lnTo>
                  <a:pt x="23240" y="69300"/>
                </a:lnTo>
                <a:lnTo>
                  <a:pt x="23250" y="69290"/>
                </a:lnTo>
                <a:lnTo>
                  <a:pt x="23250" y="69280"/>
                </a:lnTo>
                <a:lnTo>
                  <a:pt x="23260" y="69280"/>
                </a:lnTo>
                <a:lnTo>
                  <a:pt x="23270" y="69280"/>
                </a:lnTo>
                <a:lnTo>
                  <a:pt x="23280" y="69280"/>
                </a:lnTo>
                <a:lnTo>
                  <a:pt x="23290" y="69280"/>
                </a:lnTo>
                <a:lnTo>
                  <a:pt x="23310" y="69290"/>
                </a:lnTo>
                <a:lnTo>
                  <a:pt x="23310" y="69300"/>
                </a:lnTo>
                <a:lnTo>
                  <a:pt x="23320" y="69300"/>
                </a:lnTo>
                <a:lnTo>
                  <a:pt x="23320" y="69310"/>
                </a:lnTo>
                <a:lnTo>
                  <a:pt x="23330" y="69310"/>
                </a:lnTo>
                <a:lnTo>
                  <a:pt x="23340" y="69320"/>
                </a:lnTo>
                <a:lnTo>
                  <a:pt x="23340" y="69330"/>
                </a:lnTo>
                <a:lnTo>
                  <a:pt x="23350" y="69330"/>
                </a:lnTo>
                <a:lnTo>
                  <a:pt x="23350" y="69340"/>
                </a:lnTo>
                <a:lnTo>
                  <a:pt x="23360" y="69350"/>
                </a:lnTo>
                <a:lnTo>
                  <a:pt x="23370" y="69350"/>
                </a:lnTo>
                <a:lnTo>
                  <a:pt x="23380" y="69350"/>
                </a:lnTo>
                <a:lnTo>
                  <a:pt x="23400" y="69350"/>
                </a:lnTo>
                <a:lnTo>
                  <a:pt x="23420" y="69340"/>
                </a:lnTo>
                <a:lnTo>
                  <a:pt x="23440" y="69330"/>
                </a:lnTo>
                <a:lnTo>
                  <a:pt x="23450" y="69320"/>
                </a:lnTo>
                <a:lnTo>
                  <a:pt x="23450" y="69310"/>
                </a:lnTo>
                <a:lnTo>
                  <a:pt x="23460" y="69300"/>
                </a:lnTo>
                <a:lnTo>
                  <a:pt x="23460" y="69290"/>
                </a:lnTo>
                <a:lnTo>
                  <a:pt x="23490" y="69260"/>
                </a:lnTo>
                <a:lnTo>
                  <a:pt x="23490" y="69250"/>
                </a:lnTo>
                <a:lnTo>
                  <a:pt x="23500" y="69250"/>
                </a:lnTo>
                <a:lnTo>
                  <a:pt x="23510" y="69230"/>
                </a:lnTo>
                <a:lnTo>
                  <a:pt x="23530" y="69210"/>
                </a:lnTo>
                <a:lnTo>
                  <a:pt x="23540" y="69200"/>
                </a:lnTo>
                <a:lnTo>
                  <a:pt x="23550" y="69200"/>
                </a:lnTo>
                <a:lnTo>
                  <a:pt x="23560" y="69190"/>
                </a:lnTo>
                <a:lnTo>
                  <a:pt x="23580" y="69180"/>
                </a:lnTo>
                <a:lnTo>
                  <a:pt x="23580" y="69170"/>
                </a:lnTo>
                <a:lnTo>
                  <a:pt x="23630" y="69140"/>
                </a:lnTo>
                <a:lnTo>
                  <a:pt x="23650" y="69130"/>
                </a:lnTo>
                <a:lnTo>
                  <a:pt x="23660" y="69130"/>
                </a:lnTo>
                <a:lnTo>
                  <a:pt x="23680" y="69120"/>
                </a:lnTo>
                <a:lnTo>
                  <a:pt x="23690" y="69120"/>
                </a:lnTo>
                <a:lnTo>
                  <a:pt x="23700" y="69110"/>
                </a:lnTo>
                <a:lnTo>
                  <a:pt x="23700" y="69090"/>
                </a:lnTo>
                <a:lnTo>
                  <a:pt x="23710" y="69060"/>
                </a:lnTo>
                <a:lnTo>
                  <a:pt x="23720" y="69020"/>
                </a:lnTo>
                <a:lnTo>
                  <a:pt x="23720" y="69000"/>
                </a:lnTo>
                <a:lnTo>
                  <a:pt x="23720" y="68980"/>
                </a:lnTo>
                <a:lnTo>
                  <a:pt x="23720" y="68950"/>
                </a:lnTo>
                <a:lnTo>
                  <a:pt x="23720" y="68940"/>
                </a:lnTo>
                <a:lnTo>
                  <a:pt x="23720" y="68930"/>
                </a:lnTo>
                <a:lnTo>
                  <a:pt x="23730" y="68930"/>
                </a:lnTo>
                <a:lnTo>
                  <a:pt x="23730" y="68920"/>
                </a:lnTo>
                <a:lnTo>
                  <a:pt x="23730" y="68910"/>
                </a:lnTo>
                <a:lnTo>
                  <a:pt x="23730" y="68900"/>
                </a:lnTo>
                <a:lnTo>
                  <a:pt x="23730" y="68890"/>
                </a:lnTo>
                <a:lnTo>
                  <a:pt x="23720" y="68890"/>
                </a:lnTo>
                <a:lnTo>
                  <a:pt x="23740" y="68880"/>
                </a:lnTo>
                <a:lnTo>
                  <a:pt x="23740" y="68870"/>
                </a:lnTo>
                <a:lnTo>
                  <a:pt x="23750" y="68860"/>
                </a:lnTo>
                <a:lnTo>
                  <a:pt x="23750" y="68850"/>
                </a:lnTo>
                <a:lnTo>
                  <a:pt x="23760" y="68840"/>
                </a:lnTo>
                <a:lnTo>
                  <a:pt x="23780" y="68850"/>
                </a:lnTo>
                <a:lnTo>
                  <a:pt x="23790" y="68860"/>
                </a:lnTo>
                <a:lnTo>
                  <a:pt x="23800" y="68860"/>
                </a:lnTo>
                <a:lnTo>
                  <a:pt x="23810" y="68860"/>
                </a:lnTo>
                <a:lnTo>
                  <a:pt x="23820" y="68870"/>
                </a:lnTo>
                <a:lnTo>
                  <a:pt x="23820" y="68880"/>
                </a:lnTo>
                <a:lnTo>
                  <a:pt x="23840" y="68870"/>
                </a:lnTo>
                <a:lnTo>
                  <a:pt x="23860" y="68870"/>
                </a:lnTo>
                <a:lnTo>
                  <a:pt x="23870" y="68870"/>
                </a:lnTo>
                <a:lnTo>
                  <a:pt x="23880" y="68860"/>
                </a:lnTo>
                <a:lnTo>
                  <a:pt x="23890" y="68850"/>
                </a:lnTo>
                <a:lnTo>
                  <a:pt x="23900" y="68850"/>
                </a:lnTo>
                <a:lnTo>
                  <a:pt x="23910" y="68850"/>
                </a:lnTo>
                <a:lnTo>
                  <a:pt x="23920" y="68850"/>
                </a:lnTo>
                <a:lnTo>
                  <a:pt x="23930" y="68850"/>
                </a:lnTo>
                <a:lnTo>
                  <a:pt x="23930" y="68840"/>
                </a:lnTo>
                <a:lnTo>
                  <a:pt x="23940" y="68830"/>
                </a:lnTo>
                <a:lnTo>
                  <a:pt x="23950" y="68820"/>
                </a:lnTo>
                <a:lnTo>
                  <a:pt x="23950" y="68810"/>
                </a:lnTo>
                <a:lnTo>
                  <a:pt x="23960" y="68810"/>
                </a:lnTo>
                <a:lnTo>
                  <a:pt x="23970" y="68800"/>
                </a:lnTo>
                <a:lnTo>
                  <a:pt x="23980" y="68800"/>
                </a:lnTo>
                <a:lnTo>
                  <a:pt x="23980" y="68790"/>
                </a:lnTo>
                <a:lnTo>
                  <a:pt x="23990" y="68790"/>
                </a:lnTo>
                <a:lnTo>
                  <a:pt x="24000" y="68780"/>
                </a:lnTo>
                <a:lnTo>
                  <a:pt x="24000" y="68770"/>
                </a:lnTo>
                <a:lnTo>
                  <a:pt x="24010" y="68770"/>
                </a:lnTo>
                <a:lnTo>
                  <a:pt x="24020" y="68770"/>
                </a:lnTo>
                <a:lnTo>
                  <a:pt x="24020" y="68760"/>
                </a:lnTo>
                <a:lnTo>
                  <a:pt x="24030" y="68760"/>
                </a:lnTo>
                <a:lnTo>
                  <a:pt x="24040" y="68760"/>
                </a:lnTo>
                <a:lnTo>
                  <a:pt x="24040" y="68750"/>
                </a:lnTo>
                <a:lnTo>
                  <a:pt x="24050" y="68750"/>
                </a:lnTo>
                <a:lnTo>
                  <a:pt x="24050" y="68730"/>
                </a:lnTo>
                <a:lnTo>
                  <a:pt x="24050" y="68720"/>
                </a:lnTo>
                <a:lnTo>
                  <a:pt x="24050" y="68710"/>
                </a:lnTo>
                <a:lnTo>
                  <a:pt x="24050" y="68700"/>
                </a:lnTo>
                <a:lnTo>
                  <a:pt x="24050" y="68690"/>
                </a:lnTo>
                <a:lnTo>
                  <a:pt x="24050" y="68680"/>
                </a:lnTo>
                <a:lnTo>
                  <a:pt x="24050" y="68670"/>
                </a:lnTo>
                <a:lnTo>
                  <a:pt x="24060" y="68670"/>
                </a:lnTo>
                <a:lnTo>
                  <a:pt x="24060" y="68660"/>
                </a:lnTo>
                <a:lnTo>
                  <a:pt x="24060" y="68650"/>
                </a:lnTo>
                <a:lnTo>
                  <a:pt x="24070" y="68650"/>
                </a:lnTo>
                <a:lnTo>
                  <a:pt x="24080" y="68640"/>
                </a:lnTo>
                <a:lnTo>
                  <a:pt x="24100" y="68630"/>
                </a:lnTo>
                <a:lnTo>
                  <a:pt x="24130" y="68620"/>
                </a:lnTo>
                <a:lnTo>
                  <a:pt x="24150" y="68620"/>
                </a:lnTo>
                <a:lnTo>
                  <a:pt x="24160" y="68620"/>
                </a:lnTo>
                <a:lnTo>
                  <a:pt x="24160" y="68630"/>
                </a:lnTo>
                <a:lnTo>
                  <a:pt x="24180" y="68650"/>
                </a:lnTo>
                <a:lnTo>
                  <a:pt x="24200" y="68650"/>
                </a:lnTo>
                <a:lnTo>
                  <a:pt x="24220" y="68650"/>
                </a:lnTo>
                <a:lnTo>
                  <a:pt x="24240" y="68650"/>
                </a:lnTo>
                <a:lnTo>
                  <a:pt x="24260" y="68650"/>
                </a:lnTo>
                <a:lnTo>
                  <a:pt x="24290" y="68650"/>
                </a:lnTo>
                <a:lnTo>
                  <a:pt x="24320" y="68640"/>
                </a:lnTo>
                <a:lnTo>
                  <a:pt x="24350" y="68640"/>
                </a:lnTo>
                <a:lnTo>
                  <a:pt x="24380" y="68650"/>
                </a:lnTo>
                <a:lnTo>
                  <a:pt x="24400" y="68650"/>
                </a:lnTo>
                <a:lnTo>
                  <a:pt x="24410" y="68650"/>
                </a:lnTo>
                <a:lnTo>
                  <a:pt x="24410" y="68660"/>
                </a:lnTo>
                <a:lnTo>
                  <a:pt x="24430" y="68660"/>
                </a:lnTo>
                <a:lnTo>
                  <a:pt x="24440" y="68670"/>
                </a:lnTo>
                <a:lnTo>
                  <a:pt x="24450" y="68670"/>
                </a:lnTo>
                <a:lnTo>
                  <a:pt x="24480" y="68690"/>
                </a:lnTo>
                <a:lnTo>
                  <a:pt x="24490" y="68690"/>
                </a:lnTo>
                <a:lnTo>
                  <a:pt x="24510" y="68700"/>
                </a:lnTo>
                <a:lnTo>
                  <a:pt x="24530" y="68710"/>
                </a:lnTo>
                <a:lnTo>
                  <a:pt x="24530" y="68720"/>
                </a:lnTo>
                <a:lnTo>
                  <a:pt x="24560" y="68730"/>
                </a:lnTo>
                <a:lnTo>
                  <a:pt x="24570" y="68740"/>
                </a:lnTo>
                <a:lnTo>
                  <a:pt x="24580" y="68750"/>
                </a:lnTo>
                <a:lnTo>
                  <a:pt x="24590" y="68750"/>
                </a:lnTo>
                <a:lnTo>
                  <a:pt x="24600" y="68750"/>
                </a:lnTo>
                <a:lnTo>
                  <a:pt x="24610" y="68760"/>
                </a:lnTo>
                <a:lnTo>
                  <a:pt x="24640" y="68760"/>
                </a:lnTo>
                <a:lnTo>
                  <a:pt x="24670" y="68760"/>
                </a:lnTo>
                <a:lnTo>
                  <a:pt x="24690" y="68750"/>
                </a:lnTo>
                <a:lnTo>
                  <a:pt x="24700" y="68750"/>
                </a:lnTo>
                <a:lnTo>
                  <a:pt x="24720" y="68750"/>
                </a:lnTo>
                <a:lnTo>
                  <a:pt x="24750" y="68730"/>
                </a:lnTo>
                <a:lnTo>
                  <a:pt x="24770" y="68710"/>
                </a:lnTo>
                <a:lnTo>
                  <a:pt x="24790" y="68700"/>
                </a:lnTo>
                <a:lnTo>
                  <a:pt x="24800" y="68690"/>
                </a:lnTo>
                <a:lnTo>
                  <a:pt x="24810" y="68690"/>
                </a:lnTo>
                <a:lnTo>
                  <a:pt x="24820" y="68690"/>
                </a:lnTo>
                <a:lnTo>
                  <a:pt x="24830" y="68690"/>
                </a:lnTo>
                <a:lnTo>
                  <a:pt x="24850" y="68710"/>
                </a:lnTo>
                <a:lnTo>
                  <a:pt x="24860" y="68720"/>
                </a:lnTo>
                <a:lnTo>
                  <a:pt x="24870" y="68720"/>
                </a:lnTo>
                <a:lnTo>
                  <a:pt x="24870" y="68730"/>
                </a:lnTo>
                <a:lnTo>
                  <a:pt x="24880" y="68740"/>
                </a:lnTo>
                <a:lnTo>
                  <a:pt x="24890" y="68740"/>
                </a:lnTo>
                <a:lnTo>
                  <a:pt x="24900" y="68750"/>
                </a:lnTo>
                <a:lnTo>
                  <a:pt x="24910" y="68750"/>
                </a:lnTo>
                <a:lnTo>
                  <a:pt x="24920" y="68750"/>
                </a:lnTo>
                <a:lnTo>
                  <a:pt x="24930" y="68760"/>
                </a:lnTo>
                <a:lnTo>
                  <a:pt x="24940" y="68760"/>
                </a:lnTo>
                <a:lnTo>
                  <a:pt x="24950" y="68770"/>
                </a:lnTo>
                <a:lnTo>
                  <a:pt x="24950" y="68780"/>
                </a:lnTo>
                <a:lnTo>
                  <a:pt x="24960" y="68790"/>
                </a:lnTo>
                <a:lnTo>
                  <a:pt x="24970" y="68790"/>
                </a:lnTo>
                <a:lnTo>
                  <a:pt x="24970" y="68800"/>
                </a:lnTo>
                <a:lnTo>
                  <a:pt x="24980" y="68810"/>
                </a:lnTo>
                <a:lnTo>
                  <a:pt x="24980" y="68820"/>
                </a:lnTo>
                <a:lnTo>
                  <a:pt x="24980" y="68830"/>
                </a:lnTo>
                <a:lnTo>
                  <a:pt x="25000" y="68830"/>
                </a:lnTo>
                <a:lnTo>
                  <a:pt x="25020" y="68840"/>
                </a:lnTo>
                <a:lnTo>
                  <a:pt x="25040" y="68840"/>
                </a:lnTo>
                <a:lnTo>
                  <a:pt x="25050" y="68850"/>
                </a:lnTo>
                <a:lnTo>
                  <a:pt x="25070" y="68850"/>
                </a:lnTo>
                <a:lnTo>
                  <a:pt x="25080" y="68850"/>
                </a:lnTo>
                <a:lnTo>
                  <a:pt x="25090" y="68850"/>
                </a:lnTo>
                <a:lnTo>
                  <a:pt x="25110" y="68840"/>
                </a:lnTo>
                <a:lnTo>
                  <a:pt x="25130" y="68830"/>
                </a:lnTo>
                <a:lnTo>
                  <a:pt x="25170" y="68820"/>
                </a:lnTo>
                <a:lnTo>
                  <a:pt x="25190" y="68810"/>
                </a:lnTo>
                <a:lnTo>
                  <a:pt x="25220" y="68800"/>
                </a:lnTo>
                <a:lnTo>
                  <a:pt x="25250" y="68790"/>
                </a:lnTo>
                <a:lnTo>
                  <a:pt x="25260" y="68790"/>
                </a:lnTo>
                <a:lnTo>
                  <a:pt x="25270" y="68790"/>
                </a:lnTo>
                <a:lnTo>
                  <a:pt x="25280" y="68790"/>
                </a:lnTo>
                <a:lnTo>
                  <a:pt x="25300" y="68790"/>
                </a:lnTo>
                <a:lnTo>
                  <a:pt x="25340" y="68790"/>
                </a:lnTo>
                <a:lnTo>
                  <a:pt x="25360" y="68800"/>
                </a:lnTo>
                <a:lnTo>
                  <a:pt x="25380" y="68810"/>
                </a:lnTo>
                <a:lnTo>
                  <a:pt x="25410" y="68820"/>
                </a:lnTo>
                <a:lnTo>
                  <a:pt x="25430" y="68830"/>
                </a:lnTo>
                <a:lnTo>
                  <a:pt x="25450" y="68850"/>
                </a:lnTo>
                <a:lnTo>
                  <a:pt x="25470" y="68860"/>
                </a:lnTo>
                <a:lnTo>
                  <a:pt x="25480" y="68870"/>
                </a:lnTo>
                <a:lnTo>
                  <a:pt x="25490" y="68870"/>
                </a:lnTo>
                <a:lnTo>
                  <a:pt x="25500" y="68870"/>
                </a:lnTo>
                <a:lnTo>
                  <a:pt x="25520" y="68870"/>
                </a:lnTo>
                <a:lnTo>
                  <a:pt x="25530" y="68880"/>
                </a:lnTo>
                <a:lnTo>
                  <a:pt x="25560" y="68880"/>
                </a:lnTo>
                <a:lnTo>
                  <a:pt x="25570" y="68880"/>
                </a:lnTo>
                <a:lnTo>
                  <a:pt x="25580" y="68880"/>
                </a:lnTo>
                <a:lnTo>
                  <a:pt x="25600" y="68880"/>
                </a:lnTo>
                <a:lnTo>
                  <a:pt x="25620" y="68880"/>
                </a:lnTo>
                <a:lnTo>
                  <a:pt x="25640" y="68860"/>
                </a:lnTo>
                <a:lnTo>
                  <a:pt x="25660" y="68840"/>
                </a:lnTo>
                <a:lnTo>
                  <a:pt x="25670" y="68840"/>
                </a:lnTo>
                <a:lnTo>
                  <a:pt x="25670" y="68830"/>
                </a:lnTo>
                <a:lnTo>
                  <a:pt x="25680" y="68820"/>
                </a:lnTo>
                <a:lnTo>
                  <a:pt x="25690" y="68790"/>
                </a:lnTo>
                <a:lnTo>
                  <a:pt x="25700" y="68780"/>
                </a:lnTo>
                <a:lnTo>
                  <a:pt x="25700" y="68760"/>
                </a:lnTo>
                <a:lnTo>
                  <a:pt x="25710" y="68740"/>
                </a:lnTo>
                <a:lnTo>
                  <a:pt x="25720" y="68730"/>
                </a:lnTo>
                <a:lnTo>
                  <a:pt x="25730" y="68720"/>
                </a:lnTo>
                <a:lnTo>
                  <a:pt x="25740" y="68710"/>
                </a:lnTo>
                <a:lnTo>
                  <a:pt x="25750" y="68710"/>
                </a:lnTo>
                <a:lnTo>
                  <a:pt x="25760" y="68710"/>
                </a:lnTo>
                <a:lnTo>
                  <a:pt x="25770" y="68710"/>
                </a:lnTo>
                <a:lnTo>
                  <a:pt x="25780" y="68710"/>
                </a:lnTo>
                <a:lnTo>
                  <a:pt x="25830" y="68700"/>
                </a:lnTo>
                <a:lnTo>
                  <a:pt x="25830" y="68690"/>
                </a:lnTo>
                <a:lnTo>
                  <a:pt x="25840" y="68680"/>
                </a:lnTo>
                <a:lnTo>
                  <a:pt x="25850" y="68670"/>
                </a:lnTo>
                <a:lnTo>
                  <a:pt x="25860" y="68660"/>
                </a:lnTo>
                <a:lnTo>
                  <a:pt x="25880" y="68650"/>
                </a:lnTo>
                <a:lnTo>
                  <a:pt x="25880" y="68640"/>
                </a:lnTo>
                <a:lnTo>
                  <a:pt x="25900" y="68640"/>
                </a:lnTo>
                <a:lnTo>
                  <a:pt x="25930" y="68640"/>
                </a:lnTo>
                <a:lnTo>
                  <a:pt x="25960" y="68640"/>
                </a:lnTo>
                <a:lnTo>
                  <a:pt x="25960" y="68630"/>
                </a:lnTo>
                <a:lnTo>
                  <a:pt x="25970" y="68630"/>
                </a:lnTo>
                <a:lnTo>
                  <a:pt x="25980" y="68630"/>
                </a:lnTo>
                <a:lnTo>
                  <a:pt x="25990" y="68630"/>
                </a:lnTo>
                <a:lnTo>
                  <a:pt x="26000" y="68630"/>
                </a:lnTo>
                <a:lnTo>
                  <a:pt x="26020" y="68620"/>
                </a:lnTo>
                <a:lnTo>
                  <a:pt x="26030" y="68620"/>
                </a:lnTo>
                <a:lnTo>
                  <a:pt x="26050" y="68610"/>
                </a:lnTo>
                <a:lnTo>
                  <a:pt x="26060" y="68610"/>
                </a:lnTo>
                <a:lnTo>
                  <a:pt x="26070" y="68600"/>
                </a:lnTo>
                <a:lnTo>
                  <a:pt x="26080" y="68610"/>
                </a:lnTo>
                <a:lnTo>
                  <a:pt x="26090" y="68620"/>
                </a:lnTo>
                <a:lnTo>
                  <a:pt x="26100" y="68620"/>
                </a:lnTo>
                <a:lnTo>
                  <a:pt x="26110" y="68620"/>
                </a:lnTo>
                <a:lnTo>
                  <a:pt x="26120" y="68620"/>
                </a:lnTo>
                <a:lnTo>
                  <a:pt x="26130" y="68630"/>
                </a:lnTo>
                <a:lnTo>
                  <a:pt x="26140" y="68630"/>
                </a:lnTo>
                <a:lnTo>
                  <a:pt x="26150" y="68640"/>
                </a:lnTo>
                <a:lnTo>
                  <a:pt x="26160" y="68640"/>
                </a:lnTo>
                <a:lnTo>
                  <a:pt x="26180" y="68650"/>
                </a:lnTo>
                <a:lnTo>
                  <a:pt x="26190" y="68650"/>
                </a:lnTo>
                <a:lnTo>
                  <a:pt x="26200" y="68650"/>
                </a:lnTo>
                <a:lnTo>
                  <a:pt x="26220" y="68660"/>
                </a:lnTo>
                <a:lnTo>
                  <a:pt x="26240" y="68660"/>
                </a:lnTo>
                <a:lnTo>
                  <a:pt x="26260" y="68660"/>
                </a:lnTo>
                <a:lnTo>
                  <a:pt x="26280" y="68660"/>
                </a:lnTo>
                <a:lnTo>
                  <a:pt x="26310" y="68660"/>
                </a:lnTo>
                <a:lnTo>
                  <a:pt x="26320" y="68670"/>
                </a:lnTo>
                <a:lnTo>
                  <a:pt x="26330" y="68670"/>
                </a:lnTo>
                <a:lnTo>
                  <a:pt x="26340" y="68670"/>
                </a:lnTo>
                <a:lnTo>
                  <a:pt x="26360" y="68670"/>
                </a:lnTo>
                <a:lnTo>
                  <a:pt x="26370" y="68680"/>
                </a:lnTo>
                <a:lnTo>
                  <a:pt x="26380" y="68680"/>
                </a:lnTo>
                <a:lnTo>
                  <a:pt x="26400" y="68690"/>
                </a:lnTo>
                <a:lnTo>
                  <a:pt x="26440" y="68700"/>
                </a:lnTo>
                <a:lnTo>
                  <a:pt x="26460" y="68710"/>
                </a:lnTo>
                <a:lnTo>
                  <a:pt x="26470" y="68710"/>
                </a:lnTo>
                <a:lnTo>
                  <a:pt x="26490" y="68710"/>
                </a:lnTo>
                <a:lnTo>
                  <a:pt x="26490" y="68720"/>
                </a:lnTo>
                <a:lnTo>
                  <a:pt x="26510" y="68720"/>
                </a:lnTo>
                <a:lnTo>
                  <a:pt x="26510" y="68730"/>
                </a:lnTo>
                <a:lnTo>
                  <a:pt x="26520" y="68730"/>
                </a:lnTo>
                <a:lnTo>
                  <a:pt x="26550" y="68740"/>
                </a:lnTo>
                <a:lnTo>
                  <a:pt x="26580" y="68760"/>
                </a:lnTo>
                <a:lnTo>
                  <a:pt x="26630" y="68780"/>
                </a:lnTo>
                <a:lnTo>
                  <a:pt x="26640" y="68790"/>
                </a:lnTo>
                <a:lnTo>
                  <a:pt x="26650" y="68790"/>
                </a:lnTo>
                <a:lnTo>
                  <a:pt x="26670" y="68800"/>
                </a:lnTo>
                <a:lnTo>
                  <a:pt x="26700" y="68810"/>
                </a:lnTo>
                <a:lnTo>
                  <a:pt x="26720" y="68820"/>
                </a:lnTo>
                <a:lnTo>
                  <a:pt x="26740" y="68820"/>
                </a:lnTo>
                <a:lnTo>
                  <a:pt x="26770" y="68820"/>
                </a:lnTo>
                <a:lnTo>
                  <a:pt x="26790" y="68820"/>
                </a:lnTo>
                <a:lnTo>
                  <a:pt x="26810" y="68820"/>
                </a:lnTo>
                <a:lnTo>
                  <a:pt x="26810" y="68810"/>
                </a:lnTo>
                <a:lnTo>
                  <a:pt x="26820" y="68810"/>
                </a:lnTo>
                <a:lnTo>
                  <a:pt x="26830" y="68810"/>
                </a:lnTo>
                <a:lnTo>
                  <a:pt x="26850" y="68800"/>
                </a:lnTo>
                <a:lnTo>
                  <a:pt x="26870" y="68790"/>
                </a:lnTo>
                <a:lnTo>
                  <a:pt x="26880" y="68790"/>
                </a:lnTo>
                <a:lnTo>
                  <a:pt x="26890" y="68790"/>
                </a:lnTo>
                <a:lnTo>
                  <a:pt x="26900" y="68790"/>
                </a:lnTo>
                <a:lnTo>
                  <a:pt x="26920" y="68790"/>
                </a:lnTo>
                <a:lnTo>
                  <a:pt x="26930" y="68790"/>
                </a:lnTo>
                <a:lnTo>
                  <a:pt x="26940" y="68790"/>
                </a:lnTo>
                <a:lnTo>
                  <a:pt x="26950" y="68790"/>
                </a:lnTo>
                <a:lnTo>
                  <a:pt x="26980" y="68790"/>
                </a:lnTo>
                <a:lnTo>
                  <a:pt x="27000" y="68800"/>
                </a:lnTo>
                <a:lnTo>
                  <a:pt x="27010" y="68800"/>
                </a:lnTo>
                <a:lnTo>
                  <a:pt x="27020" y="68800"/>
                </a:lnTo>
                <a:lnTo>
                  <a:pt x="27040" y="68800"/>
                </a:lnTo>
                <a:lnTo>
                  <a:pt x="27050" y="68800"/>
                </a:lnTo>
                <a:lnTo>
                  <a:pt x="27070" y="68800"/>
                </a:lnTo>
                <a:lnTo>
                  <a:pt x="27080" y="68800"/>
                </a:lnTo>
                <a:lnTo>
                  <a:pt x="27100" y="68790"/>
                </a:lnTo>
                <a:lnTo>
                  <a:pt x="27100" y="68800"/>
                </a:lnTo>
                <a:lnTo>
                  <a:pt x="27130" y="68790"/>
                </a:lnTo>
                <a:lnTo>
                  <a:pt x="27160" y="68790"/>
                </a:lnTo>
                <a:lnTo>
                  <a:pt x="27180" y="68790"/>
                </a:lnTo>
                <a:lnTo>
                  <a:pt x="27190" y="68790"/>
                </a:lnTo>
                <a:lnTo>
                  <a:pt x="27200" y="68790"/>
                </a:lnTo>
                <a:lnTo>
                  <a:pt x="27210" y="68780"/>
                </a:lnTo>
                <a:lnTo>
                  <a:pt x="27220" y="68780"/>
                </a:lnTo>
                <a:lnTo>
                  <a:pt x="27240" y="68780"/>
                </a:lnTo>
                <a:lnTo>
                  <a:pt x="27250" y="68780"/>
                </a:lnTo>
                <a:lnTo>
                  <a:pt x="27260" y="68770"/>
                </a:lnTo>
                <a:lnTo>
                  <a:pt x="27280" y="68770"/>
                </a:lnTo>
                <a:lnTo>
                  <a:pt x="27300" y="68760"/>
                </a:lnTo>
                <a:lnTo>
                  <a:pt x="27320" y="68760"/>
                </a:lnTo>
                <a:lnTo>
                  <a:pt x="27330" y="68750"/>
                </a:lnTo>
                <a:lnTo>
                  <a:pt x="27350" y="68740"/>
                </a:lnTo>
                <a:lnTo>
                  <a:pt x="27360" y="68740"/>
                </a:lnTo>
                <a:lnTo>
                  <a:pt x="27370" y="68730"/>
                </a:lnTo>
                <a:lnTo>
                  <a:pt x="27380" y="68730"/>
                </a:lnTo>
                <a:lnTo>
                  <a:pt x="27380" y="68720"/>
                </a:lnTo>
                <a:lnTo>
                  <a:pt x="27380" y="68710"/>
                </a:lnTo>
                <a:lnTo>
                  <a:pt x="27390" y="68690"/>
                </a:lnTo>
                <a:lnTo>
                  <a:pt x="27400" y="68690"/>
                </a:lnTo>
                <a:lnTo>
                  <a:pt x="27430" y="68680"/>
                </a:lnTo>
                <a:lnTo>
                  <a:pt x="27460" y="68680"/>
                </a:lnTo>
                <a:lnTo>
                  <a:pt x="27480" y="68670"/>
                </a:lnTo>
                <a:lnTo>
                  <a:pt x="27510" y="68680"/>
                </a:lnTo>
                <a:lnTo>
                  <a:pt x="27530" y="68690"/>
                </a:lnTo>
                <a:lnTo>
                  <a:pt x="27550" y="68700"/>
                </a:lnTo>
                <a:lnTo>
                  <a:pt x="27570" y="68720"/>
                </a:lnTo>
                <a:lnTo>
                  <a:pt x="27590" y="68710"/>
                </a:lnTo>
                <a:lnTo>
                  <a:pt x="27610" y="68710"/>
                </a:lnTo>
                <a:lnTo>
                  <a:pt x="27630" y="68710"/>
                </a:lnTo>
                <a:lnTo>
                  <a:pt x="27650" y="68710"/>
                </a:lnTo>
                <a:lnTo>
                  <a:pt x="27670" y="68710"/>
                </a:lnTo>
                <a:lnTo>
                  <a:pt x="27680" y="68730"/>
                </a:lnTo>
                <a:lnTo>
                  <a:pt x="27700" y="68760"/>
                </a:lnTo>
                <a:lnTo>
                  <a:pt x="27710" y="68780"/>
                </a:lnTo>
                <a:lnTo>
                  <a:pt x="27720" y="68790"/>
                </a:lnTo>
                <a:lnTo>
                  <a:pt x="27730" y="68780"/>
                </a:lnTo>
                <a:lnTo>
                  <a:pt x="27760" y="68760"/>
                </a:lnTo>
                <a:lnTo>
                  <a:pt x="27790" y="68740"/>
                </a:lnTo>
                <a:lnTo>
                  <a:pt x="27830" y="68720"/>
                </a:lnTo>
                <a:lnTo>
                  <a:pt x="27830" y="68710"/>
                </a:lnTo>
                <a:lnTo>
                  <a:pt x="27860" y="68700"/>
                </a:lnTo>
                <a:lnTo>
                  <a:pt x="27880" y="68690"/>
                </a:lnTo>
                <a:lnTo>
                  <a:pt x="27900" y="68680"/>
                </a:lnTo>
                <a:lnTo>
                  <a:pt x="27940" y="68670"/>
                </a:lnTo>
                <a:lnTo>
                  <a:pt x="27970" y="68670"/>
                </a:lnTo>
                <a:lnTo>
                  <a:pt x="28000" y="68670"/>
                </a:lnTo>
                <a:lnTo>
                  <a:pt x="28010" y="68670"/>
                </a:lnTo>
                <a:lnTo>
                  <a:pt x="28030" y="68670"/>
                </a:lnTo>
                <a:lnTo>
                  <a:pt x="28070" y="68690"/>
                </a:lnTo>
                <a:lnTo>
                  <a:pt x="28120" y="68720"/>
                </a:lnTo>
                <a:lnTo>
                  <a:pt x="28140" y="68740"/>
                </a:lnTo>
                <a:lnTo>
                  <a:pt x="28190" y="68770"/>
                </a:lnTo>
                <a:lnTo>
                  <a:pt x="28220" y="68780"/>
                </a:lnTo>
                <a:lnTo>
                  <a:pt x="28240" y="68780"/>
                </a:lnTo>
                <a:lnTo>
                  <a:pt x="28250" y="68780"/>
                </a:lnTo>
                <a:lnTo>
                  <a:pt x="28270" y="68790"/>
                </a:lnTo>
                <a:lnTo>
                  <a:pt x="28300" y="68790"/>
                </a:lnTo>
                <a:lnTo>
                  <a:pt x="28340" y="68790"/>
                </a:lnTo>
                <a:lnTo>
                  <a:pt x="28360" y="68790"/>
                </a:lnTo>
                <a:lnTo>
                  <a:pt x="28390" y="68780"/>
                </a:lnTo>
                <a:lnTo>
                  <a:pt x="28390" y="68790"/>
                </a:lnTo>
                <a:lnTo>
                  <a:pt x="28410" y="68790"/>
                </a:lnTo>
                <a:lnTo>
                  <a:pt x="28430" y="68800"/>
                </a:lnTo>
                <a:lnTo>
                  <a:pt x="28440" y="68800"/>
                </a:lnTo>
                <a:lnTo>
                  <a:pt x="28460" y="68800"/>
                </a:lnTo>
                <a:lnTo>
                  <a:pt x="28520" y="68810"/>
                </a:lnTo>
                <a:lnTo>
                  <a:pt x="28530" y="68810"/>
                </a:lnTo>
                <a:lnTo>
                  <a:pt x="28550" y="68820"/>
                </a:lnTo>
                <a:lnTo>
                  <a:pt x="28560" y="68810"/>
                </a:lnTo>
                <a:lnTo>
                  <a:pt x="28570" y="68810"/>
                </a:lnTo>
                <a:lnTo>
                  <a:pt x="28610" y="68800"/>
                </a:lnTo>
                <a:lnTo>
                  <a:pt x="28640" y="68790"/>
                </a:lnTo>
                <a:lnTo>
                  <a:pt x="28680" y="68790"/>
                </a:lnTo>
                <a:lnTo>
                  <a:pt x="28750" y="68800"/>
                </a:lnTo>
                <a:lnTo>
                  <a:pt x="28780" y="68810"/>
                </a:lnTo>
                <a:lnTo>
                  <a:pt x="28790" y="68810"/>
                </a:lnTo>
                <a:lnTo>
                  <a:pt x="28840" y="68820"/>
                </a:lnTo>
                <a:lnTo>
                  <a:pt x="28890" y="68840"/>
                </a:lnTo>
                <a:lnTo>
                  <a:pt x="28940" y="68850"/>
                </a:lnTo>
                <a:lnTo>
                  <a:pt x="28970" y="68870"/>
                </a:lnTo>
                <a:lnTo>
                  <a:pt x="29000" y="68880"/>
                </a:lnTo>
                <a:lnTo>
                  <a:pt x="29030" y="68890"/>
                </a:lnTo>
                <a:lnTo>
                  <a:pt x="29050" y="68890"/>
                </a:lnTo>
                <a:lnTo>
                  <a:pt x="29110" y="68890"/>
                </a:lnTo>
                <a:lnTo>
                  <a:pt x="29170" y="68890"/>
                </a:lnTo>
                <a:lnTo>
                  <a:pt x="29240" y="68900"/>
                </a:lnTo>
                <a:lnTo>
                  <a:pt x="29250" y="68900"/>
                </a:lnTo>
                <a:lnTo>
                  <a:pt x="29290" y="68900"/>
                </a:lnTo>
                <a:lnTo>
                  <a:pt x="29320" y="68900"/>
                </a:lnTo>
                <a:lnTo>
                  <a:pt x="29340" y="68890"/>
                </a:lnTo>
                <a:lnTo>
                  <a:pt x="29390" y="68890"/>
                </a:lnTo>
                <a:lnTo>
                  <a:pt x="29410" y="68880"/>
                </a:lnTo>
                <a:lnTo>
                  <a:pt x="29430" y="68870"/>
                </a:lnTo>
                <a:lnTo>
                  <a:pt x="29450" y="68860"/>
                </a:lnTo>
                <a:lnTo>
                  <a:pt x="29480" y="68850"/>
                </a:lnTo>
                <a:lnTo>
                  <a:pt x="29490" y="68840"/>
                </a:lnTo>
                <a:lnTo>
                  <a:pt x="29530" y="68820"/>
                </a:lnTo>
                <a:lnTo>
                  <a:pt x="29560" y="68810"/>
                </a:lnTo>
                <a:lnTo>
                  <a:pt x="29570" y="68810"/>
                </a:lnTo>
                <a:lnTo>
                  <a:pt x="29590" y="68810"/>
                </a:lnTo>
                <a:lnTo>
                  <a:pt x="29610" y="68810"/>
                </a:lnTo>
                <a:lnTo>
                  <a:pt x="29610" y="68840"/>
                </a:lnTo>
                <a:lnTo>
                  <a:pt x="29610" y="68860"/>
                </a:lnTo>
                <a:lnTo>
                  <a:pt x="29610" y="68890"/>
                </a:lnTo>
                <a:lnTo>
                  <a:pt x="29600" y="68900"/>
                </a:lnTo>
                <a:lnTo>
                  <a:pt x="29600" y="68910"/>
                </a:lnTo>
                <a:lnTo>
                  <a:pt x="29610" y="68930"/>
                </a:lnTo>
                <a:lnTo>
                  <a:pt x="29610" y="68950"/>
                </a:lnTo>
                <a:lnTo>
                  <a:pt x="29620" y="68990"/>
                </a:lnTo>
                <a:lnTo>
                  <a:pt x="29630" y="69040"/>
                </a:lnTo>
                <a:lnTo>
                  <a:pt x="29640" y="69090"/>
                </a:lnTo>
                <a:lnTo>
                  <a:pt x="29640" y="69100"/>
                </a:lnTo>
                <a:lnTo>
                  <a:pt x="29640" y="69140"/>
                </a:lnTo>
                <a:lnTo>
                  <a:pt x="29640" y="69150"/>
                </a:lnTo>
                <a:lnTo>
                  <a:pt x="29640" y="69160"/>
                </a:lnTo>
                <a:lnTo>
                  <a:pt x="29650" y="69170"/>
                </a:lnTo>
                <a:lnTo>
                  <a:pt x="29650" y="69180"/>
                </a:lnTo>
                <a:lnTo>
                  <a:pt x="29650" y="69190"/>
                </a:lnTo>
                <a:lnTo>
                  <a:pt x="29650" y="69200"/>
                </a:lnTo>
                <a:lnTo>
                  <a:pt x="29650" y="69210"/>
                </a:lnTo>
                <a:lnTo>
                  <a:pt x="29650" y="69220"/>
                </a:lnTo>
                <a:lnTo>
                  <a:pt x="29650" y="69230"/>
                </a:lnTo>
                <a:lnTo>
                  <a:pt x="29650" y="69240"/>
                </a:lnTo>
                <a:lnTo>
                  <a:pt x="29650" y="69250"/>
                </a:lnTo>
                <a:lnTo>
                  <a:pt x="29650" y="69260"/>
                </a:lnTo>
                <a:lnTo>
                  <a:pt x="29650" y="69270"/>
                </a:lnTo>
                <a:lnTo>
                  <a:pt x="29660" y="69280"/>
                </a:lnTo>
                <a:lnTo>
                  <a:pt x="29670" y="69290"/>
                </a:lnTo>
                <a:lnTo>
                  <a:pt x="29680" y="69290"/>
                </a:lnTo>
                <a:lnTo>
                  <a:pt x="29680" y="69300"/>
                </a:lnTo>
                <a:lnTo>
                  <a:pt x="29700" y="69320"/>
                </a:lnTo>
                <a:lnTo>
                  <a:pt x="29720" y="69340"/>
                </a:lnTo>
                <a:lnTo>
                  <a:pt x="29810" y="69420"/>
                </a:lnTo>
                <a:lnTo>
                  <a:pt x="29840" y="69450"/>
                </a:lnTo>
                <a:lnTo>
                  <a:pt x="29870" y="69460"/>
                </a:lnTo>
                <a:lnTo>
                  <a:pt x="29890" y="69480"/>
                </a:lnTo>
                <a:lnTo>
                  <a:pt x="29910" y="69490"/>
                </a:lnTo>
                <a:lnTo>
                  <a:pt x="29910" y="69500"/>
                </a:lnTo>
                <a:lnTo>
                  <a:pt x="29910" y="69520"/>
                </a:lnTo>
                <a:lnTo>
                  <a:pt x="29920" y="69530"/>
                </a:lnTo>
                <a:lnTo>
                  <a:pt x="29920" y="69540"/>
                </a:lnTo>
                <a:lnTo>
                  <a:pt x="29930" y="69540"/>
                </a:lnTo>
                <a:lnTo>
                  <a:pt x="29930" y="69550"/>
                </a:lnTo>
                <a:lnTo>
                  <a:pt x="29950" y="69550"/>
                </a:lnTo>
                <a:lnTo>
                  <a:pt x="29970" y="69550"/>
                </a:lnTo>
                <a:lnTo>
                  <a:pt x="30000" y="69550"/>
                </a:lnTo>
                <a:lnTo>
                  <a:pt x="30020" y="69550"/>
                </a:lnTo>
                <a:lnTo>
                  <a:pt x="30050" y="69560"/>
                </a:lnTo>
                <a:lnTo>
                  <a:pt x="30080" y="69570"/>
                </a:lnTo>
                <a:lnTo>
                  <a:pt x="30100" y="69590"/>
                </a:lnTo>
                <a:lnTo>
                  <a:pt x="30110" y="69600"/>
                </a:lnTo>
                <a:lnTo>
                  <a:pt x="30130" y="69620"/>
                </a:lnTo>
                <a:lnTo>
                  <a:pt x="30140" y="69620"/>
                </a:lnTo>
                <a:lnTo>
                  <a:pt x="30150" y="69630"/>
                </a:lnTo>
                <a:lnTo>
                  <a:pt x="30150" y="69640"/>
                </a:lnTo>
                <a:lnTo>
                  <a:pt x="30160" y="69650"/>
                </a:lnTo>
                <a:lnTo>
                  <a:pt x="30170" y="69670"/>
                </a:lnTo>
                <a:lnTo>
                  <a:pt x="30190" y="69700"/>
                </a:lnTo>
                <a:lnTo>
                  <a:pt x="30190" y="69710"/>
                </a:lnTo>
                <a:lnTo>
                  <a:pt x="30190" y="69720"/>
                </a:lnTo>
                <a:lnTo>
                  <a:pt x="30180" y="69730"/>
                </a:lnTo>
                <a:lnTo>
                  <a:pt x="30180" y="69740"/>
                </a:lnTo>
                <a:lnTo>
                  <a:pt x="30170" y="69750"/>
                </a:lnTo>
                <a:lnTo>
                  <a:pt x="30180" y="69790"/>
                </a:lnTo>
                <a:lnTo>
                  <a:pt x="30180" y="69820"/>
                </a:lnTo>
                <a:lnTo>
                  <a:pt x="30200" y="69850"/>
                </a:lnTo>
                <a:lnTo>
                  <a:pt x="30210" y="69890"/>
                </a:lnTo>
                <a:lnTo>
                  <a:pt x="30210" y="69910"/>
                </a:lnTo>
                <a:lnTo>
                  <a:pt x="30220" y="69930"/>
                </a:lnTo>
                <a:lnTo>
                  <a:pt x="30210" y="69940"/>
                </a:lnTo>
                <a:lnTo>
                  <a:pt x="30210" y="69950"/>
                </a:lnTo>
                <a:lnTo>
                  <a:pt x="30200" y="69960"/>
                </a:lnTo>
                <a:lnTo>
                  <a:pt x="30190" y="69970"/>
                </a:lnTo>
                <a:lnTo>
                  <a:pt x="30190" y="69980"/>
                </a:lnTo>
                <a:lnTo>
                  <a:pt x="30190" y="69990"/>
                </a:lnTo>
                <a:lnTo>
                  <a:pt x="30190" y="70000"/>
                </a:lnTo>
                <a:lnTo>
                  <a:pt x="30180" y="70000"/>
                </a:lnTo>
                <a:lnTo>
                  <a:pt x="30180" y="70010"/>
                </a:lnTo>
                <a:lnTo>
                  <a:pt x="30170" y="70020"/>
                </a:lnTo>
                <a:lnTo>
                  <a:pt x="30160" y="70020"/>
                </a:lnTo>
                <a:lnTo>
                  <a:pt x="30150" y="70020"/>
                </a:lnTo>
                <a:lnTo>
                  <a:pt x="30150" y="70030"/>
                </a:lnTo>
                <a:lnTo>
                  <a:pt x="30160" y="70030"/>
                </a:lnTo>
                <a:lnTo>
                  <a:pt x="30170" y="70040"/>
                </a:lnTo>
                <a:lnTo>
                  <a:pt x="30180" y="70040"/>
                </a:lnTo>
                <a:lnTo>
                  <a:pt x="30190" y="70050"/>
                </a:lnTo>
                <a:lnTo>
                  <a:pt x="30200" y="70060"/>
                </a:lnTo>
                <a:lnTo>
                  <a:pt x="30210" y="70060"/>
                </a:lnTo>
                <a:lnTo>
                  <a:pt x="30220" y="70070"/>
                </a:lnTo>
                <a:lnTo>
                  <a:pt x="30220" y="70080"/>
                </a:lnTo>
                <a:lnTo>
                  <a:pt x="30230" y="70080"/>
                </a:lnTo>
                <a:lnTo>
                  <a:pt x="30240" y="70090"/>
                </a:lnTo>
                <a:lnTo>
                  <a:pt x="30250" y="70090"/>
                </a:lnTo>
                <a:lnTo>
                  <a:pt x="30270" y="70090"/>
                </a:lnTo>
                <a:lnTo>
                  <a:pt x="30280" y="70090"/>
                </a:lnTo>
                <a:lnTo>
                  <a:pt x="30290" y="70100"/>
                </a:lnTo>
                <a:lnTo>
                  <a:pt x="30300" y="70100"/>
                </a:lnTo>
                <a:lnTo>
                  <a:pt x="30300" y="70110"/>
                </a:lnTo>
                <a:lnTo>
                  <a:pt x="30300" y="70120"/>
                </a:lnTo>
                <a:lnTo>
                  <a:pt x="30290" y="70120"/>
                </a:lnTo>
                <a:lnTo>
                  <a:pt x="30280" y="70130"/>
                </a:lnTo>
                <a:lnTo>
                  <a:pt x="30270" y="70140"/>
                </a:lnTo>
                <a:lnTo>
                  <a:pt x="30270" y="70150"/>
                </a:lnTo>
                <a:lnTo>
                  <a:pt x="30270" y="70160"/>
                </a:lnTo>
                <a:lnTo>
                  <a:pt x="30270" y="70170"/>
                </a:lnTo>
                <a:lnTo>
                  <a:pt x="30260" y="70180"/>
                </a:lnTo>
                <a:lnTo>
                  <a:pt x="30260" y="70190"/>
                </a:lnTo>
                <a:lnTo>
                  <a:pt x="30260" y="70200"/>
                </a:lnTo>
                <a:lnTo>
                  <a:pt x="30260" y="70210"/>
                </a:lnTo>
                <a:lnTo>
                  <a:pt x="30250" y="70210"/>
                </a:lnTo>
                <a:lnTo>
                  <a:pt x="30250" y="70220"/>
                </a:lnTo>
                <a:lnTo>
                  <a:pt x="30240" y="70220"/>
                </a:lnTo>
                <a:lnTo>
                  <a:pt x="30230" y="70230"/>
                </a:lnTo>
                <a:lnTo>
                  <a:pt x="30230" y="70240"/>
                </a:lnTo>
                <a:lnTo>
                  <a:pt x="30220" y="70240"/>
                </a:lnTo>
                <a:lnTo>
                  <a:pt x="30210" y="70250"/>
                </a:lnTo>
                <a:lnTo>
                  <a:pt x="30210" y="70260"/>
                </a:lnTo>
                <a:lnTo>
                  <a:pt x="30200" y="70260"/>
                </a:lnTo>
                <a:lnTo>
                  <a:pt x="30210" y="70270"/>
                </a:lnTo>
                <a:lnTo>
                  <a:pt x="30220" y="70270"/>
                </a:lnTo>
                <a:lnTo>
                  <a:pt x="30220" y="70280"/>
                </a:lnTo>
                <a:lnTo>
                  <a:pt x="30210" y="70280"/>
                </a:lnTo>
                <a:lnTo>
                  <a:pt x="30220" y="70290"/>
                </a:lnTo>
                <a:lnTo>
                  <a:pt x="30210" y="70290"/>
                </a:lnTo>
                <a:lnTo>
                  <a:pt x="30200" y="70300"/>
                </a:lnTo>
                <a:lnTo>
                  <a:pt x="30190" y="70310"/>
                </a:lnTo>
                <a:lnTo>
                  <a:pt x="30190" y="70320"/>
                </a:lnTo>
                <a:lnTo>
                  <a:pt x="30190" y="70330"/>
                </a:lnTo>
                <a:lnTo>
                  <a:pt x="30180" y="70330"/>
                </a:lnTo>
                <a:lnTo>
                  <a:pt x="30180" y="70340"/>
                </a:lnTo>
                <a:lnTo>
                  <a:pt x="30170" y="70350"/>
                </a:lnTo>
                <a:lnTo>
                  <a:pt x="30160" y="70350"/>
                </a:lnTo>
                <a:lnTo>
                  <a:pt x="30160" y="70360"/>
                </a:lnTo>
                <a:lnTo>
                  <a:pt x="30160" y="70370"/>
                </a:lnTo>
                <a:lnTo>
                  <a:pt x="30150" y="70380"/>
                </a:lnTo>
                <a:lnTo>
                  <a:pt x="30160" y="70380"/>
                </a:lnTo>
                <a:lnTo>
                  <a:pt x="30160" y="70390"/>
                </a:lnTo>
                <a:lnTo>
                  <a:pt x="30160" y="70400"/>
                </a:lnTo>
                <a:lnTo>
                  <a:pt x="30150" y="70400"/>
                </a:lnTo>
                <a:lnTo>
                  <a:pt x="30140" y="70400"/>
                </a:lnTo>
                <a:lnTo>
                  <a:pt x="30150" y="70400"/>
                </a:lnTo>
                <a:lnTo>
                  <a:pt x="30150" y="70410"/>
                </a:lnTo>
                <a:lnTo>
                  <a:pt x="30160" y="70410"/>
                </a:lnTo>
                <a:lnTo>
                  <a:pt x="30160" y="70420"/>
                </a:lnTo>
                <a:lnTo>
                  <a:pt x="30160" y="70430"/>
                </a:lnTo>
                <a:lnTo>
                  <a:pt x="30170" y="70440"/>
                </a:lnTo>
                <a:lnTo>
                  <a:pt x="30170" y="70450"/>
                </a:lnTo>
                <a:lnTo>
                  <a:pt x="30180" y="70450"/>
                </a:lnTo>
                <a:lnTo>
                  <a:pt x="30190" y="70460"/>
                </a:lnTo>
                <a:lnTo>
                  <a:pt x="30190" y="70470"/>
                </a:lnTo>
                <a:lnTo>
                  <a:pt x="30180" y="70480"/>
                </a:lnTo>
                <a:lnTo>
                  <a:pt x="30170" y="70490"/>
                </a:lnTo>
                <a:lnTo>
                  <a:pt x="30160" y="70490"/>
                </a:lnTo>
                <a:lnTo>
                  <a:pt x="30150" y="70490"/>
                </a:lnTo>
                <a:lnTo>
                  <a:pt x="30140" y="70490"/>
                </a:lnTo>
                <a:lnTo>
                  <a:pt x="30130" y="70500"/>
                </a:lnTo>
                <a:lnTo>
                  <a:pt x="30120" y="70500"/>
                </a:lnTo>
                <a:lnTo>
                  <a:pt x="30120" y="70490"/>
                </a:lnTo>
                <a:lnTo>
                  <a:pt x="30110" y="70500"/>
                </a:lnTo>
                <a:lnTo>
                  <a:pt x="30100" y="70510"/>
                </a:lnTo>
                <a:lnTo>
                  <a:pt x="30100" y="70520"/>
                </a:lnTo>
                <a:lnTo>
                  <a:pt x="30100" y="70530"/>
                </a:lnTo>
                <a:lnTo>
                  <a:pt x="30110" y="70540"/>
                </a:lnTo>
                <a:lnTo>
                  <a:pt x="30110" y="70550"/>
                </a:lnTo>
                <a:lnTo>
                  <a:pt x="30100" y="70550"/>
                </a:lnTo>
                <a:lnTo>
                  <a:pt x="30100" y="70560"/>
                </a:lnTo>
                <a:lnTo>
                  <a:pt x="30100" y="70570"/>
                </a:lnTo>
                <a:lnTo>
                  <a:pt x="30110" y="70580"/>
                </a:lnTo>
                <a:lnTo>
                  <a:pt x="30100" y="70580"/>
                </a:lnTo>
                <a:lnTo>
                  <a:pt x="30090" y="70580"/>
                </a:lnTo>
                <a:lnTo>
                  <a:pt x="30090" y="70590"/>
                </a:lnTo>
                <a:lnTo>
                  <a:pt x="30080" y="70600"/>
                </a:lnTo>
                <a:lnTo>
                  <a:pt x="30080" y="70610"/>
                </a:lnTo>
                <a:lnTo>
                  <a:pt x="30090" y="70610"/>
                </a:lnTo>
                <a:lnTo>
                  <a:pt x="30100" y="70610"/>
                </a:lnTo>
                <a:lnTo>
                  <a:pt x="30110" y="70610"/>
                </a:lnTo>
                <a:lnTo>
                  <a:pt x="30120" y="70620"/>
                </a:lnTo>
                <a:lnTo>
                  <a:pt x="30120" y="70630"/>
                </a:lnTo>
                <a:lnTo>
                  <a:pt x="30120" y="70640"/>
                </a:lnTo>
                <a:lnTo>
                  <a:pt x="30130" y="70650"/>
                </a:lnTo>
                <a:lnTo>
                  <a:pt x="30140" y="70660"/>
                </a:lnTo>
                <a:lnTo>
                  <a:pt x="30150" y="70660"/>
                </a:lnTo>
                <a:lnTo>
                  <a:pt x="30170" y="70650"/>
                </a:lnTo>
                <a:lnTo>
                  <a:pt x="30180" y="70660"/>
                </a:lnTo>
                <a:lnTo>
                  <a:pt x="30190" y="70670"/>
                </a:lnTo>
                <a:lnTo>
                  <a:pt x="30190" y="70680"/>
                </a:lnTo>
                <a:lnTo>
                  <a:pt x="30200" y="70690"/>
                </a:lnTo>
                <a:lnTo>
                  <a:pt x="30200" y="70700"/>
                </a:lnTo>
                <a:lnTo>
                  <a:pt x="30210" y="70710"/>
                </a:lnTo>
                <a:lnTo>
                  <a:pt x="30220" y="70710"/>
                </a:lnTo>
                <a:lnTo>
                  <a:pt x="30220" y="70720"/>
                </a:lnTo>
                <a:lnTo>
                  <a:pt x="30220" y="70740"/>
                </a:lnTo>
                <a:lnTo>
                  <a:pt x="30230" y="70750"/>
                </a:lnTo>
                <a:lnTo>
                  <a:pt x="30230" y="70760"/>
                </a:lnTo>
                <a:lnTo>
                  <a:pt x="30230" y="70770"/>
                </a:lnTo>
                <a:lnTo>
                  <a:pt x="30220" y="70780"/>
                </a:lnTo>
                <a:lnTo>
                  <a:pt x="30220" y="70790"/>
                </a:lnTo>
                <a:lnTo>
                  <a:pt x="30230" y="70790"/>
                </a:lnTo>
                <a:lnTo>
                  <a:pt x="30230" y="70800"/>
                </a:lnTo>
                <a:lnTo>
                  <a:pt x="30240" y="70830"/>
                </a:lnTo>
                <a:lnTo>
                  <a:pt x="30240" y="70840"/>
                </a:lnTo>
                <a:lnTo>
                  <a:pt x="30240" y="70870"/>
                </a:lnTo>
                <a:lnTo>
                  <a:pt x="30240" y="70880"/>
                </a:lnTo>
                <a:lnTo>
                  <a:pt x="30250" y="70890"/>
                </a:lnTo>
                <a:lnTo>
                  <a:pt x="30240" y="70900"/>
                </a:lnTo>
                <a:lnTo>
                  <a:pt x="30240" y="70910"/>
                </a:lnTo>
                <a:lnTo>
                  <a:pt x="30230" y="70910"/>
                </a:lnTo>
                <a:lnTo>
                  <a:pt x="30230" y="70920"/>
                </a:lnTo>
                <a:lnTo>
                  <a:pt x="30230" y="70930"/>
                </a:lnTo>
                <a:lnTo>
                  <a:pt x="30230" y="70940"/>
                </a:lnTo>
                <a:lnTo>
                  <a:pt x="30220" y="70940"/>
                </a:lnTo>
                <a:lnTo>
                  <a:pt x="30230" y="70950"/>
                </a:lnTo>
                <a:lnTo>
                  <a:pt x="30230" y="70960"/>
                </a:lnTo>
                <a:lnTo>
                  <a:pt x="30240" y="70970"/>
                </a:lnTo>
                <a:lnTo>
                  <a:pt x="30250" y="70970"/>
                </a:lnTo>
                <a:lnTo>
                  <a:pt x="30260" y="70990"/>
                </a:lnTo>
                <a:lnTo>
                  <a:pt x="30260" y="71000"/>
                </a:lnTo>
                <a:lnTo>
                  <a:pt x="30250" y="71000"/>
                </a:lnTo>
                <a:lnTo>
                  <a:pt x="30250" y="71010"/>
                </a:lnTo>
                <a:lnTo>
                  <a:pt x="30250" y="71020"/>
                </a:lnTo>
                <a:lnTo>
                  <a:pt x="30240" y="71030"/>
                </a:lnTo>
                <a:lnTo>
                  <a:pt x="30240" y="71040"/>
                </a:lnTo>
                <a:lnTo>
                  <a:pt x="30230" y="71060"/>
                </a:lnTo>
                <a:lnTo>
                  <a:pt x="30220" y="71060"/>
                </a:lnTo>
                <a:lnTo>
                  <a:pt x="30210" y="71070"/>
                </a:lnTo>
                <a:lnTo>
                  <a:pt x="30200" y="71070"/>
                </a:lnTo>
                <a:lnTo>
                  <a:pt x="30190" y="71080"/>
                </a:lnTo>
                <a:lnTo>
                  <a:pt x="30170" y="71080"/>
                </a:lnTo>
                <a:lnTo>
                  <a:pt x="30150" y="71090"/>
                </a:lnTo>
                <a:lnTo>
                  <a:pt x="30140" y="71100"/>
                </a:lnTo>
                <a:lnTo>
                  <a:pt x="30130" y="71100"/>
                </a:lnTo>
                <a:lnTo>
                  <a:pt x="30120" y="71110"/>
                </a:lnTo>
                <a:lnTo>
                  <a:pt x="30110" y="71120"/>
                </a:lnTo>
                <a:lnTo>
                  <a:pt x="30100" y="71130"/>
                </a:lnTo>
                <a:lnTo>
                  <a:pt x="30090" y="71140"/>
                </a:lnTo>
                <a:lnTo>
                  <a:pt x="30080" y="71140"/>
                </a:lnTo>
                <a:lnTo>
                  <a:pt x="30070" y="71150"/>
                </a:lnTo>
                <a:lnTo>
                  <a:pt x="30060" y="71160"/>
                </a:lnTo>
                <a:lnTo>
                  <a:pt x="30060" y="71170"/>
                </a:lnTo>
                <a:lnTo>
                  <a:pt x="30020" y="71190"/>
                </a:lnTo>
                <a:lnTo>
                  <a:pt x="30010" y="71200"/>
                </a:lnTo>
                <a:lnTo>
                  <a:pt x="29980" y="71220"/>
                </a:lnTo>
                <a:lnTo>
                  <a:pt x="29940" y="71230"/>
                </a:lnTo>
                <a:lnTo>
                  <a:pt x="29910" y="71250"/>
                </a:lnTo>
                <a:lnTo>
                  <a:pt x="29890" y="71260"/>
                </a:lnTo>
                <a:lnTo>
                  <a:pt x="29860" y="71260"/>
                </a:lnTo>
                <a:lnTo>
                  <a:pt x="29850" y="71270"/>
                </a:lnTo>
                <a:lnTo>
                  <a:pt x="29840" y="71270"/>
                </a:lnTo>
                <a:lnTo>
                  <a:pt x="29830" y="71270"/>
                </a:lnTo>
                <a:lnTo>
                  <a:pt x="29820" y="71280"/>
                </a:lnTo>
                <a:lnTo>
                  <a:pt x="29800" y="71290"/>
                </a:lnTo>
                <a:lnTo>
                  <a:pt x="29790" y="71290"/>
                </a:lnTo>
                <a:lnTo>
                  <a:pt x="29780" y="71290"/>
                </a:lnTo>
                <a:lnTo>
                  <a:pt x="29760" y="71290"/>
                </a:lnTo>
                <a:lnTo>
                  <a:pt x="29740" y="71290"/>
                </a:lnTo>
                <a:lnTo>
                  <a:pt x="29720" y="71300"/>
                </a:lnTo>
                <a:lnTo>
                  <a:pt x="29710" y="71300"/>
                </a:lnTo>
                <a:lnTo>
                  <a:pt x="29700" y="71310"/>
                </a:lnTo>
                <a:lnTo>
                  <a:pt x="29690" y="71320"/>
                </a:lnTo>
                <a:lnTo>
                  <a:pt x="29680" y="71320"/>
                </a:lnTo>
                <a:lnTo>
                  <a:pt x="29670" y="71330"/>
                </a:lnTo>
                <a:lnTo>
                  <a:pt x="29650" y="71340"/>
                </a:lnTo>
                <a:lnTo>
                  <a:pt x="29560" y="71390"/>
                </a:lnTo>
                <a:lnTo>
                  <a:pt x="29530" y="71400"/>
                </a:lnTo>
                <a:lnTo>
                  <a:pt x="29510" y="71430"/>
                </a:lnTo>
                <a:lnTo>
                  <a:pt x="29500" y="71440"/>
                </a:lnTo>
                <a:lnTo>
                  <a:pt x="29460" y="71490"/>
                </a:lnTo>
                <a:lnTo>
                  <a:pt x="29440" y="71510"/>
                </a:lnTo>
                <a:lnTo>
                  <a:pt x="29420" y="71560"/>
                </a:lnTo>
                <a:lnTo>
                  <a:pt x="29410" y="71570"/>
                </a:lnTo>
                <a:lnTo>
                  <a:pt x="29410" y="71580"/>
                </a:lnTo>
                <a:lnTo>
                  <a:pt x="29400" y="71580"/>
                </a:lnTo>
                <a:lnTo>
                  <a:pt x="29380" y="71580"/>
                </a:lnTo>
                <a:lnTo>
                  <a:pt x="29340" y="71580"/>
                </a:lnTo>
                <a:lnTo>
                  <a:pt x="29300" y="71570"/>
                </a:lnTo>
                <a:lnTo>
                  <a:pt x="29250" y="71560"/>
                </a:lnTo>
                <a:lnTo>
                  <a:pt x="29200" y="71550"/>
                </a:lnTo>
                <a:lnTo>
                  <a:pt x="29170" y="71540"/>
                </a:lnTo>
                <a:lnTo>
                  <a:pt x="29140" y="71520"/>
                </a:lnTo>
                <a:lnTo>
                  <a:pt x="29130" y="71520"/>
                </a:lnTo>
                <a:lnTo>
                  <a:pt x="29120" y="71520"/>
                </a:lnTo>
                <a:lnTo>
                  <a:pt x="29110" y="71530"/>
                </a:lnTo>
                <a:lnTo>
                  <a:pt x="29100" y="71530"/>
                </a:lnTo>
                <a:lnTo>
                  <a:pt x="29090" y="71530"/>
                </a:lnTo>
                <a:lnTo>
                  <a:pt x="29080" y="71530"/>
                </a:lnTo>
                <a:lnTo>
                  <a:pt x="29070" y="71530"/>
                </a:lnTo>
                <a:lnTo>
                  <a:pt x="29060" y="71540"/>
                </a:lnTo>
                <a:lnTo>
                  <a:pt x="29060" y="71550"/>
                </a:lnTo>
                <a:lnTo>
                  <a:pt x="29050" y="71560"/>
                </a:lnTo>
                <a:lnTo>
                  <a:pt x="29040" y="71570"/>
                </a:lnTo>
                <a:lnTo>
                  <a:pt x="29020" y="71580"/>
                </a:lnTo>
                <a:lnTo>
                  <a:pt x="29010" y="71580"/>
                </a:lnTo>
                <a:lnTo>
                  <a:pt x="28920" y="71600"/>
                </a:lnTo>
                <a:lnTo>
                  <a:pt x="28910" y="71600"/>
                </a:lnTo>
                <a:lnTo>
                  <a:pt x="28900" y="71590"/>
                </a:lnTo>
                <a:lnTo>
                  <a:pt x="28880" y="71590"/>
                </a:lnTo>
                <a:lnTo>
                  <a:pt x="28870" y="71600"/>
                </a:lnTo>
                <a:lnTo>
                  <a:pt x="28860" y="71610"/>
                </a:lnTo>
                <a:lnTo>
                  <a:pt x="28850" y="71610"/>
                </a:lnTo>
                <a:lnTo>
                  <a:pt x="28840" y="71600"/>
                </a:lnTo>
                <a:lnTo>
                  <a:pt x="28830" y="71580"/>
                </a:lnTo>
                <a:lnTo>
                  <a:pt x="28820" y="71570"/>
                </a:lnTo>
                <a:lnTo>
                  <a:pt x="28820" y="71560"/>
                </a:lnTo>
                <a:lnTo>
                  <a:pt x="28810" y="71560"/>
                </a:lnTo>
                <a:lnTo>
                  <a:pt x="28790" y="71570"/>
                </a:lnTo>
                <a:lnTo>
                  <a:pt x="28770" y="71580"/>
                </a:lnTo>
                <a:lnTo>
                  <a:pt x="28770" y="71590"/>
                </a:lnTo>
                <a:lnTo>
                  <a:pt x="28670" y="71650"/>
                </a:lnTo>
                <a:lnTo>
                  <a:pt x="28650" y="71660"/>
                </a:lnTo>
                <a:lnTo>
                  <a:pt x="28640" y="71660"/>
                </a:lnTo>
                <a:lnTo>
                  <a:pt x="28630" y="71660"/>
                </a:lnTo>
                <a:lnTo>
                  <a:pt x="28610" y="71640"/>
                </a:lnTo>
                <a:lnTo>
                  <a:pt x="28590" y="71610"/>
                </a:lnTo>
                <a:lnTo>
                  <a:pt x="28580" y="71600"/>
                </a:lnTo>
                <a:lnTo>
                  <a:pt x="28570" y="71600"/>
                </a:lnTo>
                <a:lnTo>
                  <a:pt x="28560" y="71610"/>
                </a:lnTo>
                <a:lnTo>
                  <a:pt x="28550" y="71630"/>
                </a:lnTo>
                <a:lnTo>
                  <a:pt x="28510" y="71730"/>
                </a:lnTo>
                <a:lnTo>
                  <a:pt x="28490" y="71750"/>
                </a:lnTo>
                <a:lnTo>
                  <a:pt x="28470" y="71750"/>
                </a:lnTo>
                <a:lnTo>
                  <a:pt x="28460" y="71750"/>
                </a:lnTo>
                <a:lnTo>
                  <a:pt x="28430" y="71740"/>
                </a:lnTo>
                <a:lnTo>
                  <a:pt x="28420" y="71730"/>
                </a:lnTo>
                <a:lnTo>
                  <a:pt x="28370" y="71700"/>
                </a:lnTo>
                <a:lnTo>
                  <a:pt x="28360" y="71690"/>
                </a:lnTo>
                <a:lnTo>
                  <a:pt x="28340" y="71680"/>
                </a:lnTo>
                <a:lnTo>
                  <a:pt x="28330" y="71670"/>
                </a:lnTo>
                <a:lnTo>
                  <a:pt x="28330" y="71660"/>
                </a:lnTo>
                <a:lnTo>
                  <a:pt x="28320" y="71650"/>
                </a:lnTo>
                <a:lnTo>
                  <a:pt x="28310" y="71640"/>
                </a:lnTo>
                <a:lnTo>
                  <a:pt x="28310" y="71630"/>
                </a:lnTo>
                <a:lnTo>
                  <a:pt x="28300" y="71630"/>
                </a:lnTo>
                <a:lnTo>
                  <a:pt x="28300" y="71620"/>
                </a:lnTo>
                <a:lnTo>
                  <a:pt x="28300" y="71610"/>
                </a:lnTo>
                <a:lnTo>
                  <a:pt x="28290" y="71600"/>
                </a:lnTo>
                <a:lnTo>
                  <a:pt x="28280" y="71600"/>
                </a:lnTo>
                <a:lnTo>
                  <a:pt x="28280" y="71580"/>
                </a:lnTo>
                <a:lnTo>
                  <a:pt x="28270" y="71570"/>
                </a:lnTo>
                <a:lnTo>
                  <a:pt x="28260" y="71570"/>
                </a:lnTo>
                <a:lnTo>
                  <a:pt x="28240" y="71570"/>
                </a:lnTo>
                <a:lnTo>
                  <a:pt x="28220" y="71560"/>
                </a:lnTo>
                <a:lnTo>
                  <a:pt x="28200" y="71560"/>
                </a:lnTo>
                <a:lnTo>
                  <a:pt x="28190" y="71560"/>
                </a:lnTo>
                <a:lnTo>
                  <a:pt x="28170" y="71560"/>
                </a:lnTo>
                <a:lnTo>
                  <a:pt x="28160" y="71570"/>
                </a:lnTo>
                <a:lnTo>
                  <a:pt x="28150" y="71570"/>
                </a:lnTo>
                <a:lnTo>
                  <a:pt x="28140" y="71560"/>
                </a:lnTo>
                <a:lnTo>
                  <a:pt x="28130" y="71560"/>
                </a:lnTo>
                <a:lnTo>
                  <a:pt x="28120" y="71560"/>
                </a:lnTo>
                <a:lnTo>
                  <a:pt x="28110" y="71560"/>
                </a:lnTo>
                <a:lnTo>
                  <a:pt x="28090" y="71560"/>
                </a:lnTo>
                <a:lnTo>
                  <a:pt x="28080" y="71560"/>
                </a:lnTo>
                <a:lnTo>
                  <a:pt x="28060" y="71570"/>
                </a:lnTo>
                <a:lnTo>
                  <a:pt x="28050" y="71570"/>
                </a:lnTo>
                <a:lnTo>
                  <a:pt x="28030" y="71570"/>
                </a:lnTo>
                <a:lnTo>
                  <a:pt x="28020" y="71570"/>
                </a:lnTo>
                <a:lnTo>
                  <a:pt x="28020" y="71590"/>
                </a:lnTo>
                <a:lnTo>
                  <a:pt x="28030" y="71620"/>
                </a:lnTo>
                <a:lnTo>
                  <a:pt x="28030" y="71630"/>
                </a:lnTo>
                <a:lnTo>
                  <a:pt x="28040" y="71650"/>
                </a:lnTo>
                <a:lnTo>
                  <a:pt x="28040" y="71660"/>
                </a:lnTo>
                <a:lnTo>
                  <a:pt x="28030" y="71670"/>
                </a:lnTo>
                <a:lnTo>
                  <a:pt x="28020" y="71690"/>
                </a:lnTo>
                <a:lnTo>
                  <a:pt x="28020" y="71700"/>
                </a:lnTo>
                <a:lnTo>
                  <a:pt x="28020" y="71720"/>
                </a:lnTo>
                <a:lnTo>
                  <a:pt x="28020" y="71740"/>
                </a:lnTo>
                <a:lnTo>
                  <a:pt x="28020" y="71750"/>
                </a:lnTo>
                <a:lnTo>
                  <a:pt x="28020" y="71760"/>
                </a:lnTo>
                <a:lnTo>
                  <a:pt x="28030" y="71760"/>
                </a:lnTo>
                <a:lnTo>
                  <a:pt x="28030" y="71770"/>
                </a:lnTo>
                <a:lnTo>
                  <a:pt x="28040" y="71790"/>
                </a:lnTo>
                <a:lnTo>
                  <a:pt x="28040" y="71800"/>
                </a:lnTo>
                <a:lnTo>
                  <a:pt x="28050" y="71830"/>
                </a:lnTo>
                <a:lnTo>
                  <a:pt x="28060" y="71840"/>
                </a:lnTo>
                <a:lnTo>
                  <a:pt x="28060" y="71850"/>
                </a:lnTo>
                <a:lnTo>
                  <a:pt x="28070" y="71860"/>
                </a:lnTo>
                <a:lnTo>
                  <a:pt x="28070" y="71870"/>
                </a:lnTo>
                <a:lnTo>
                  <a:pt x="28070" y="71880"/>
                </a:lnTo>
                <a:lnTo>
                  <a:pt x="28080" y="71890"/>
                </a:lnTo>
                <a:lnTo>
                  <a:pt x="28080" y="71900"/>
                </a:lnTo>
                <a:lnTo>
                  <a:pt x="28070" y="71900"/>
                </a:lnTo>
                <a:lnTo>
                  <a:pt x="28070" y="71910"/>
                </a:lnTo>
                <a:lnTo>
                  <a:pt x="28080" y="71910"/>
                </a:lnTo>
                <a:lnTo>
                  <a:pt x="28090" y="71920"/>
                </a:lnTo>
                <a:lnTo>
                  <a:pt x="28080" y="71920"/>
                </a:lnTo>
                <a:lnTo>
                  <a:pt x="28080" y="71930"/>
                </a:lnTo>
                <a:lnTo>
                  <a:pt x="28090" y="71930"/>
                </a:lnTo>
                <a:lnTo>
                  <a:pt x="28090" y="71940"/>
                </a:lnTo>
                <a:lnTo>
                  <a:pt x="28100" y="71940"/>
                </a:lnTo>
                <a:lnTo>
                  <a:pt x="28100" y="71950"/>
                </a:lnTo>
                <a:lnTo>
                  <a:pt x="28100" y="71960"/>
                </a:lnTo>
                <a:lnTo>
                  <a:pt x="28100" y="71970"/>
                </a:lnTo>
                <a:lnTo>
                  <a:pt x="28110" y="71980"/>
                </a:lnTo>
                <a:lnTo>
                  <a:pt x="28120" y="71990"/>
                </a:lnTo>
                <a:lnTo>
                  <a:pt x="28120" y="72000"/>
                </a:lnTo>
                <a:lnTo>
                  <a:pt x="28130" y="72000"/>
                </a:lnTo>
                <a:lnTo>
                  <a:pt x="28130" y="72010"/>
                </a:lnTo>
                <a:lnTo>
                  <a:pt x="28130" y="72020"/>
                </a:lnTo>
                <a:lnTo>
                  <a:pt x="28150" y="72040"/>
                </a:lnTo>
                <a:lnTo>
                  <a:pt x="28160" y="72080"/>
                </a:lnTo>
                <a:lnTo>
                  <a:pt x="28170" y="72100"/>
                </a:lnTo>
                <a:lnTo>
                  <a:pt x="28180" y="72100"/>
                </a:lnTo>
                <a:lnTo>
                  <a:pt x="28200" y="72110"/>
                </a:lnTo>
                <a:lnTo>
                  <a:pt x="28210" y="72120"/>
                </a:lnTo>
                <a:lnTo>
                  <a:pt x="28220" y="72140"/>
                </a:lnTo>
                <a:lnTo>
                  <a:pt x="28230" y="72160"/>
                </a:lnTo>
                <a:lnTo>
                  <a:pt x="28240" y="72170"/>
                </a:lnTo>
                <a:lnTo>
                  <a:pt x="28250" y="72200"/>
                </a:lnTo>
                <a:lnTo>
                  <a:pt x="28250" y="72210"/>
                </a:lnTo>
                <a:lnTo>
                  <a:pt x="28260" y="72240"/>
                </a:lnTo>
                <a:lnTo>
                  <a:pt x="28270" y="72280"/>
                </a:lnTo>
                <a:lnTo>
                  <a:pt x="28270" y="72290"/>
                </a:lnTo>
                <a:lnTo>
                  <a:pt x="28270" y="72300"/>
                </a:lnTo>
                <a:lnTo>
                  <a:pt x="28280" y="72340"/>
                </a:lnTo>
                <a:lnTo>
                  <a:pt x="28290" y="72370"/>
                </a:lnTo>
                <a:lnTo>
                  <a:pt x="28290" y="72380"/>
                </a:lnTo>
                <a:lnTo>
                  <a:pt x="28300" y="72390"/>
                </a:lnTo>
                <a:lnTo>
                  <a:pt x="28310" y="72400"/>
                </a:lnTo>
                <a:lnTo>
                  <a:pt x="28330" y="72430"/>
                </a:lnTo>
                <a:lnTo>
                  <a:pt x="28340" y="72440"/>
                </a:lnTo>
                <a:lnTo>
                  <a:pt x="28350" y="72460"/>
                </a:lnTo>
                <a:lnTo>
                  <a:pt x="28360" y="72480"/>
                </a:lnTo>
                <a:lnTo>
                  <a:pt x="28370" y="72500"/>
                </a:lnTo>
                <a:lnTo>
                  <a:pt x="28380" y="72520"/>
                </a:lnTo>
                <a:lnTo>
                  <a:pt x="28380" y="72530"/>
                </a:lnTo>
                <a:lnTo>
                  <a:pt x="28370" y="72550"/>
                </a:lnTo>
                <a:lnTo>
                  <a:pt x="28360" y="72560"/>
                </a:lnTo>
                <a:lnTo>
                  <a:pt x="28340" y="72570"/>
                </a:lnTo>
                <a:lnTo>
                  <a:pt x="28340" y="72580"/>
                </a:lnTo>
                <a:lnTo>
                  <a:pt x="28340" y="72590"/>
                </a:lnTo>
                <a:lnTo>
                  <a:pt x="28340" y="72600"/>
                </a:lnTo>
                <a:lnTo>
                  <a:pt x="28340" y="72610"/>
                </a:lnTo>
                <a:lnTo>
                  <a:pt x="28350" y="72620"/>
                </a:lnTo>
                <a:lnTo>
                  <a:pt x="28360" y="72620"/>
                </a:lnTo>
                <a:lnTo>
                  <a:pt x="28360" y="72630"/>
                </a:lnTo>
                <a:lnTo>
                  <a:pt x="28380" y="72630"/>
                </a:lnTo>
                <a:lnTo>
                  <a:pt x="28390" y="72640"/>
                </a:lnTo>
                <a:lnTo>
                  <a:pt x="28390" y="72650"/>
                </a:lnTo>
                <a:lnTo>
                  <a:pt x="28400" y="72660"/>
                </a:lnTo>
                <a:lnTo>
                  <a:pt x="28420" y="72660"/>
                </a:lnTo>
                <a:lnTo>
                  <a:pt x="28420" y="72670"/>
                </a:lnTo>
                <a:lnTo>
                  <a:pt x="28430" y="72680"/>
                </a:lnTo>
                <a:lnTo>
                  <a:pt x="28430" y="72690"/>
                </a:lnTo>
                <a:lnTo>
                  <a:pt x="28440" y="72700"/>
                </a:lnTo>
                <a:lnTo>
                  <a:pt x="28440" y="72710"/>
                </a:lnTo>
                <a:lnTo>
                  <a:pt x="28440" y="72720"/>
                </a:lnTo>
                <a:lnTo>
                  <a:pt x="28450" y="72730"/>
                </a:lnTo>
                <a:lnTo>
                  <a:pt x="28450" y="72740"/>
                </a:lnTo>
                <a:lnTo>
                  <a:pt x="28460" y="72760"/>
                </a:lnTo>
                <a:lnTo>
                  <a:pt x="28460" y="72770"/>
                </a:lnTo>
                <a:lnTo>
                  <a:pt x="28460" y="72780"/>
                </a:lnTo>
                <a:lnTo>
                  <a:pt x="28470" y="72790"/>
                </a:lnTo>
                <a:lnTo>
                  <a:pt x="28470" y="72800"/>
                </a:lnTo>
                <a:lnTo>
                  <a:pt x="28470" y="72810"/>
                </a:lnTo>
                <a:lnTo>
                  <a:pt x="28480" y="72820"/>
                </a:lnTo>
                <a:lnTo>
                  <a:pt x="28480" y="72840"/>
                </a:lnTo>
                <a:lnTo>
                  <a:pt x="28490" y="72850"/>
                </a:lnTo>
                <a:lnTo>
                  <a:pt x="28490" y="72870"/>
                </a:lnTo>
                <a:lnTo>
                  <a:pt x="28490" y="72880"/>
                </a:lnTo>
                <a:lnTo>
                  <a:pt x="28480" y="72900"/>
                </a:lnTo>
                <a:lnTo>
                  <a:pt x="28470" y="72910"/>
                </a:lnTo>
                <a:lnTo>
                  <a:pt x="28460" y="72920"/>
                </a:lnTo>
                <a:lnTo>
                  <a:pt x="28450" y="72930"/>
                </a:lnTo>
                <a:lnTo>
                  <a:pt x="28450" y="72940"/>
                </a:lnTo>
                <a:lnTo>
                  <a:pt x="28400" y="72970"/>
                </a:lnTo>
                <a:lnTo>
                  <a:pt x="28320" y="73040"/>
                </a:lnTo>
                <a:lnTo>
                  <a:pt x="28240" y="73080"/>
                </a:lnTo>
                <a:lnTo>
                  <a:pt x="28140" y="73110"/>
                </a:lnTo>
                <a:lnTo>
                  <a:pt x="28040" y="73130"/>
                </a:lnTo>
                <a:lnTo>
                  <a:pt x="28040" y="73200"/>
                </a:lnTo>
                <a:lnTo>
                  <a:pt x="28070" y="73340"/>
                </a:lnTo>
                <a:lnTo>
                  <a:pt x="28070" y="73410"/>
                </a:lnTo>
                <a:lnTo>
                  <a:pt x="28070" y="73480"/>
                </a:lnTo>
                <a:lnTo>
                  <a:pt x="27960" y="73550"/>
                </a:lnTo>
                <a:lnTo>
                  <a:pt x="27890" y="73630"/>
                </a:lnTo>
                <a:lnTo>
                  <a:pt x="27830" y="73650"/>
                </a:lnTo>
                <a:lnTo>
                  <a:pt x="27740" y="73690"/>
                </a:lnTo>
                <a:lnTo>
                  <a:pt x="27700" y="73700"/>
                </a:lnTo>
                <a:lnTo>
                  <a:pt x="27670" y="73690"/>
                </a:lnTo>
                <a:lnTo>
                  <a:pt x="27660" y="73710"/>
                </a:lnTo>
                <a:lnTo>
                  <a:pt x="27650" y="73710"/>
                </a:lnTo>
                <a:lnTo>
                  <a:pt x="27640" y="73700"/>
                </a:lnTo>
                <a:lnTo>
                  <a:pt x="27630" y="73700"/>
                </a:lnTo>
                <a:lnTo>
                  <a:pt x="27620" y="73700"/>
                </a:lnTo>
                <a:lnTo>
                  <a:pt x="27610" y="73700"/>
                </a:lnTo>
                <a:lnTo>
                  <a:pt x="27610" y="73690"/>
                </a:lnTo>
                <a:lnTo>
                  <a:pt x="27600" y="73680"/>
                </a:lnTo>
                <a:lnTo>
                  <a:pt x="27590" y="73670"/>
                </a:lnTo>
                <a:lnTo>
                  <a:pt x="27580" y="73670"/>
                </a:lnTo>
                <a:lnTo>
                  <a:pt x="27570" y="73670"/>
                </a:lnTo>
                <a:lnTo>
                  <a:pt x="27560" y="73670"/>
                </a:lnTo>
                <a:lnTo>
                  <a:pt x="27560" y="73660"/>
                </a:lnTo>
                <a:lnTo>
                  <a:pt x="27550" y="73660"/>
                </a:lnTo>
                <a:lnTo>
                  <a:pt x="27540" y="73660"/>
                </a:lnTo>
                <a:lnTo>
                  <a:pt x="27540" y="73650"/>
                </a:lnTo>
                <a:lnTo>
                  <a:pt x="27530" y="73650"/>
                </a:lnTo>
                <a:lnTo>
                  <a:pt x="27520" y="73650"/>
                </a:lnTo>
                <a:lnTo>
                  <a:pt x="27510" y="73640"/>
                </a:lnTo>
                <a:lnTo>
                  <a:pt x="27500" y="73630"/>
                </a:lnTo>
                <a:lnTo>
                  <a:pt x="27490" y="73630"/>
                </a:lnTo>
                <a:lnTo>
                  <a:pt x="27490" y="73620"/>
                </a:lnTo>
                <a:lnTo>
                  <a:pt x="27480" y="73610"/>
                </a:lnTo>
                <a:lnTo>
                  <a:pt x="27450" y="73600"/>
                </a:lnTo>
                <a:lnTo>
                  <a:pt x="27430" y="73590"/>
                </a:lnTo>
                <a:lnTo>
                  <a:pt x="27410" y="73580"/>
                </a:lnTo>
                <a:lnTo>
                  <a:pt x="27400" y="73580"/>
                </a:lnTo>
                <a:lnTo>
                  <a:pt x="27380" y="73580"/>
                </a:lnTo>
                <a:lnTo>
                  <a:pt x="27370" y="73580"/>
                </a:lnTo>
                <a:lnTo>
                  <a:pt x="27360" y="73580"/>
                </a:lnTo>
                <a:lnTo>
                  <a:pt x="27340" y="73580"/>
                </a:lnTo>
                <a:lnTo>
                  <a:pt x="27330" y="73580"/>
                </a:lnTo>
                <a:lnTo>
                  <a:pt x="27320" y="73590"/>
                </a:lnTo>
                <a:lnTo>
                  <a:pt x="27310" y="73580"/>
                </a:lnTo>
                <a:lnTo>
                  <a:pt x="27280" y="73580"/>
                </a:lnTo>
                <a:lnTo>
                  <a:pt x="27270" y="73570"/>
                </a:lnTo>
                <a:lnTo>
                  <a:pt x="27260" y="73580"/>
                </a:lnTo>
                <a:lnTo>
                  <a:pt x="27250" y="73580"/>
                </a:lnTo>
                <a:lnTo>
                  <a:pt x="27240" y="73580"/>
                </a:lnTo>
                <a:lnTo>
                  <a:pt x="27240" y="73570"/>
                </a:lnTo>
                <a:lnTo>
                  <a:pt x="27230" y="73570"/>
                </a:lnTo>
                <a:lnTo>
                  <a:pt x="27220" y="73570"/>
                </a:lnTo>
                <a:lnTo>
                  <a:pt x="27210" y="73570"/>
                </a:lnTo>
                <a:lnTo>
                  <a:pt x="27200" y="73570"/>
                </a:lnTo>
                <a:lnTo>
                  <a:pt x="27190" y="73560"/>
                </a:lnTo>
                <a:lnTo>
                  <a:pt x="27180" y="73550"/>
                </a:lnTo>
                <a:lnTo>
                  <a:pt x="27170" y="73550"/>
                </a:lnTo>
                <a:lnTo>
                  <a:pt x="27160" y="73550"/>
                </a:lnTo>
                <a:lnTo>
                  <a:pt x="27150" y="73560"/>
                </a:lnTo>
                <a:lnTo>
                  <a:pt x="27140" y="73560"/>
                </a:lnTo>
                <a:lnTo>
                  <a:pt x="27130" y="73560"/>
                </a:lnTo>
                <a:lnTo>
                  <a:pt x="27130" y="73550"/>
                </a:lnTo>
                <a:lnTo>
                  <a:pt x="27120" y="73550"/>
                </a:lnTo>
                <a:lnTo>
                  <a:pt x="27110" y="73550"/>
                </a:lnTo>
                <a:lnTo>
                  <a:pt x="27110" y="73540"/>
                </a:lnTo>
                <a:lnTo>
                  <a:pt x="27100" y="73540"/>
                </a:lnTo>
                <a:lnTo>
                  <a:pt x="27090" y="73530"/>
                </a:lnTo>
                <a:lnTo>
                  <a:pt x="27080" y="73530"/>
                </a:lnTo>
                <a:lnTo>
                  <a:pt x="27070" y="73530"/>
                </a:lnTo>
                <a:lnTo>
                  <a:pt x="27060" y="73540"/>
                </a:lnTo>
                <a:lnTo>
                  <a:pt x="27050" y="73540"/>
                </a:lnTo>
                <a:lnTo>
                  <a:pt x="27050" y="73550"/>
                </a:lnTo>
                <a:lnTo>
                  <a:pt x="27040" y="73550"/>
                </a:lnTo>
                <a:lnTo>
                  <a:pt x="27020" y="73540"/>
                </a:lnTo>
                <a:lnTo>
                  <a:pt x="27010" y="73540"/>
                </a:lnTo>
                <a:lnTo>
                  <a:pt x="27010" y="73530"/>
                </a:lnTo>
                <a:lnTo>
                  <a:pt x="26990" y="73540"/>
                </a:lnTo>
                <a:lnTo>
                  <a:pt x="26990" y="73530"/>
                </a:lnTo>
                <a:lnTo>
                  <a:pt x="26990" y="73540"/>
                </a:lnTo>
                <a:lnTo>
                  <a:pt x="26980" y="73550"/>
                </a:lnTo>
                <a:lnTo>
                  <a:pt x="26960" y="73570"/>
                </a:lnTo>
                <a:lnTo>
                  <a:pt x="26940" y="73580"/>
                </a:lnTo>
                <a:lnTo>
                  <a:pt x="26930" y="73590"/>
                </a:lnTo>
                <a:lnTo>
                  <a:pt x="26920" y="73600"/>
                </a:lnTo>
                <a:lnTo>
                  <a:pt x="26900" y="73620"/>
                </a:lnTo>
                <a:lnTo>
                  <a:pt x="26880" y="73650"/>
                </a:lnTo>
                <a:lnTo>
                  <a:pt x="26870" y="73660"/>
                </a:lnTo>
                <a:lnTo>
                  <a:pt x="26850" y="73670"/>
                </a:lnTo>
                <a:lnTo>
                  <a:pt x="26840" y="73690"/>
                </a:lnTo>
                <a:lnTo>
                  <a:pt x="26830" y="73700"/>
                </a:lnTo>
                <a:lnTo>
                  <a:pt x="26820" y="73710"/>
                </a:lnTo>
                <a:lnTo>
                  <a:pt x="26800" y="73720"/>
                </a:lnTo>
                <a:lnTo>
                  <a:pt x="26790" y="73720"/>
                </a:lnTo>
                <a:lnTo>
                  <a:pt x="26780" y="73730"/>
                </a:lnTo>
                <a:lnTo>
                  <a:pt x="26770" y="73740"/>
                </a:lnTo>
                <a:lnTo>
                  <a:pt x="26760" y="73740"/>
                </a:lnTo>
                <a:lnTo>
                  <a:pt x="26730" y="73750"/>
                </a:lnTo>
                <a:lnTo>
                  <a:pt x="26700" y="73750"/>
                </a:lnTo>
                <a:lnTo>
                  <a:pt x="26660" y="73760"/>
                </a:lnTo>
                <a:lnTo>
                  <a:pt x="26630" y="73770"/>
                </a:lnTo>
                <a:lnTo>
                  <a:pt x="26600" y="73770"/>
                </a:lnTo>
                <a:lnTo>
                  <a:pt x="26600" y="73780"/>
                </a:lnTo>
                <a:lnTo>
                  <a:pt x="26570" y="73780"/>
                </a:lnTo>
                <a:lnTo>
                  <a:pt x="26560" y="73790"/>
                </a:lnTo>
                <a:lnTo>
                  <a:pt x="26540" y="73790"/>
                </a:lnTo>
                <a:lnTo>
                  <a:pt x="26480" y="73810"/>
                </a:lnTo>
                <a:lnTo>
                  <a:pt x="26470" y="73810"/>
                </a:lnTo>
                <a:lnTo>
                  <a:pt x="26460" y="73810"/>
                </a:lnTo>
                <a:lnTo>
                  <a:pt x="26440" y="73810"/>
                </a:lnTo>
                <a:lnTo>
                  <a:pt x="26430" y="73800"/>
                </a:lnTo>
                <a:lnTo>
                  <a:pt x="26420" y="73810"/>
                </a:lnTo>
                <a:lnTo>
                  <a:pt x="26420" y="73820"/>
                </a:lnTo>
                <a:lnTo>
                  <a:pt x="26420" y="73830"/>
                </a:lnTo>
                <a:lnTo>
                  <a:pt x="26410" y="73840"/>
                </a:lnTo>
                <a:lnTo>
                  <a:pt x="26410" y="73850"/>
                </a:lnTo>
                <a:lnTo>
                  <a:pt x="26400" y="73860"/>
                </a:lnTo>
                <a:lnTo>
                  <a:pt x="26390" y="73870"/>
                </a:lnTo>
                <a:lnTo>
                  <a:pt x="26380" y="73880"/>
                </a:lnTo>
                <a:lnTo>
                  <a:pt x="26370" y="73880"/>
                </a:lnTo>
                <a:lnTo>
                  <a:pt x="26360" y="73890"/>
                </a:lnTo>
                <a:lnTo>
                  <a:pt x="26340" y="73900"/>
                </a:lnTo>
                <a:lnTo>
                  <a:pt x="26340" y="73910"/>
                </a:lnTo>
                <a:lnTo>
                  <a:pt x="26340" y="73920"/>
                </a:lnTo>
                <a:lnTo>
                  <a:pt x="26340" y="73930"/>
                </a:lnTo>
                <a:lnTo>
                  <a:pt x="26330" y="73940"/>
                </a:lnTo>
                <a:lnTo>
                  <a:pt x="26320" y="73950"/>
                </a:lnTo>
                <a:lnTo>
                  <a:pt x="26300" y="73960"/>
                </a:lnTo>
                <a:lnTo>
                  <a:pt x="26290" y="73970"/>
                </a:lnTo>
                <a:lnTo>
                  <a:pt x="26280" y="73980"/>
                </a:lnTo>
                <a:lnTo>
                  <a:pt x="26270" y="74000"/>
                </a:lnTo>
                <a:lnTo>
                  <a:pt x="26250" y="74010"/>
                </a:lnTo>
                <a:lnTo>
                  <a:pt x="26250" y="74020"/>
                </a:lnTo>
                <a:lnTo>
                  <a:pt x="26240" y="74020"/>
                </a:lnTo>
                <a:lnTo>
                  <a:pt x="26230" y="74030"/>
                </a:lnTo>
                <a:lnTo>
                  <a:pt x="26210" y="74030"/>
                </a:lnTo>
                <a:lnTo>
                  <a:pt x="26210" y="74040"/>
                </a:lnTo>
                <a:lnTo>
                  <a:pt x="26200" y="74050"/>
                </a:lnTo>
                <a:lnTo>
                  <a:pt x="26200" y="74060"/>
                </a:lnTo>
                <a:lnTo>
                  <a:pt x="26200" y="74070"/>
                </a:lnTo>
                <a:lnTo>
                  <a:pt x="26210" y="74080"/>
                </a:lnTo>
                <a:lnTo>
                  <a:pt x="26210" y="74090"/>
                </a:lnTo>
                <a:lnTo>
                  <a:pt x="26210" y="74100"/>
                </a:lnTo>
                <a:lnTo>
                  <a:pt x="26210" y="74110"/>
                </a:lnTo>
                <a:lnTo>
                  <a:pt x="26210" y="74120"/>
                </a:lnTo>
                <a:lnTo>
                  <a:pt x="26200" y="74130"/>
                </a:lnTo>
                <a:lnTo>
                  <a:pt x="26200" y="74140"/>
                </a:lnTo>
                <a:lnTo>
                  <a:pt x="26210" y="74150"/>
                </a:lnTo>
                <a:lnTo>
                  <a:pt x="26210" y="74160"/>
                </a:lnTo>
                <a:lnTo>
                  <a:pt x="26200" y="74170"/>
                </a:lnTo>
                <a:lnTo>
                  <a:pt x="26200" y="74180"/>
                </a:lnTo>
                <a:lnTo>
                  <a:pt x="26190" y="74190"/>
                </a:lnTo>
                <a:lnTo>
                  <a:pt x="26180" y="74200"/>
                </a:lnTo>
                <a:lnTo>
                  <a:pt x="26170" y="74210"/>
                </a:lnTo>
                <a:lnTo>
                  <a:pt x="26170" y="74220"/>
                </a:lnTo>
                <a:lnTo>
                  <a:pt x="26160" y="74230"/>
                </a:lnTo>
                <a:lnTo>
                  <a:pt x="26150" y="74240"/>
                </a:lnTo>
                <a:lnTo>
                  <a:pt x="26150" y="74250"/>
                </a:lnTo>
                <a:lnTo>
                  <a:pt x="26150" y="74260"/>
                </a:lnTo>
                <a:lnTo>
                  <a:pt x="26140" y="74260"/>
                </a:lnTo>
                <a:lnTo>
                  <a:pt x="26140" y="74270"/>
                </a:lnTo>
                <a:lnTo>
                  <a:pt x="26120" y="74290"/>
                </a:lnTo>
                <a:lnTo>
                  <a:pt x="26090" y="74300"/>
                </a:lnTo>
                <a:lnTo>
                  <a:pt x="26080" y="74310"/>
                </a:lnTo>
                <a:lnTo>
                  <a:pt x="26060" y="74310"/>
                </a:lnTo>
                <a:lnTo>
                  <a:pt x="26050" y="74310"/>
                </a:lnTo>
                <a:lnTo>
                  <a:pt x="26030" y="74310"/>
                </a:lnTo>
                <a:lnTo>
                  <a:pt x="26020" y="74310"/>
                </a:lnTo>
                <a:lnTo>
                  <a:pt x="26000" y="74310"/>
                </a:lnTo>
                <a:lnTo>
                  <a:pt x="25980" y="74310"/>
                </a:lnTo>
                <a:lnTo>
                  <a:pt x="25950" y="74310"/>
                </a:lnTo>
                <a:lnTo>
                  <a:pt x="25940" y="74310"/>
                </a:lnTo>
                <a:lnTo>
                  <a:pt x="25910" y="74310"/>
                </a:lnTo>
                <a:lnTo>
                  <a:pt x="25890" y="74310"/>
                </a:lnTo>
                <a:lnTo>
                  <a:pt x="25880" y="74310"/>
                </a:lnTo>
                <a:lnTo>
                  <a:pt x="25870" y="74310"/>
                </a:lnTo>
                <a:lnTo>
                  <a:pt x="25850" y="74310"/>
                </a:lnTo>
                <a:lnTo>
                  <a:pt x="25810" y="74310"/>
                </a:lnTo>
                <a:lnTo>
                  <a:pt x="25790" y="74310"/>
                </a:lnTo>
                <a:lnTo>
                  <a:pt x="25770" y="74310"/>
                </a:lnTo>
                <a:lnTo>
                  <a:pt x="25760" y="74310"/>
                </a:lnTo>
                <a:lnTo>
                  <a:pt x="25740" y="74310"/>
                </a:lnTo>
                <a:lnTo>
                  <a:pt x="25710" y="74310"/>
                </a:lnTo>
                <a:lnTo>
                  <a:pt x="25680" y="74310"/>
                </a:lnTo>
                <a:lnTo>
                  <a:pt x="25660" y="74310"/>
                </a:lnTo>
                <a:lnTo>
                  <a:pt x="25650" y="74310"/>
                </a:lnTo>
                <a:lnTo>
                  <a:pt x="25640" y="74310"/>
                </a:lnTo>
                <a:lnTo>
                  <a:pt x="25630" y="74310"/>
                </a:lnTo>
                <a:lnTo>
                  <a:pt x="25610" y="74300"/>
                </a:lnTo>
                <a:lnTo>
                  <a:pt x="25590" y="74290"/>
                </a:lnTo>
                <a:lnTo>
                  <a:pt x="25550" y="74270"/>
                </a:lnTo>
                <a:lnTo>
                  <a:pt x="25540" y="74250"/>
                </a:lnTo>
                <a:lnTo>
                  <a:pt x="25520" y="74250"/>
                </a:lnTo>
                <a:lnTo>
                  <a:pt x="25500" y="74240"/>
                </a:lnTo>
                <a:lnTo>
                  <a:pt x="25500" y="74230"/>
                </a:lnTo>
                <a:lnTo>
                  <a:pt x="25490" y="74230"/>
                </a:lnTo>
                <a:lnTo>
                  <a:pt x="25480" y="74240"/>
                </a:lnTo>
                <a:lnTo>
                  <a:pt x="25470" y="74240"/>
                </a:lnTo>
                <a:lnTo>
                  <a:pt x="25470" y="74260"/>
                </a:lnTo>
                <a:lnTo>
                  <a:pt x="25460" y="74270"/>
                </a:lnTo>
                <a:lnTo>
                  <a:pt x="25450" y="74280"/>
                </a:lnTo>
                <a:lnTo>
                  <a:pt x="25440" y="74280"/>
                </a:lnTo>
                <a:lnTo>
                  <a:pt x="25430" y="74280"/>
                </a:lnTo>
                <a:lnTo>
                  <a:pt x="25430" y="74290"/>
                </a:lnTo>
                <a:lnTo>
                  <a:pt x="25420" y="74290"/>
                </a:lnTo>
                <a:lnTo>
                  <a:pt x="25420" y="74300"/>
                </a:lnTo>
                <a:lnTo>
                  <a:pt x="25410" y="74300"/>
                </a:lnTo>
                <a:lnTo>
                  <a:pt x="25400" y="74300"/>
                </a:lnTo>
                <a:lnTo>
                  <a:pt x="25390" y="74300"/>
                </a:lnTo>
                <a:lnTo>
                  <a:pt x="25390" y="74310"/>
                </a:lnTo>
                <a:lnTo>
                  <a:pt x="25390" y="74320"/>
                </a:lnTo>
                <a:lnTo>
                  <a:pt x="25380" y="74320"/>
                </a:lnTo>
                <a:lnTo>
                  <a:pt x="25380" y="74330"/>
                </a:lnTo>
                <a:lnTo>
                  <a:pt x="25370" y="74330"/>
                </a:lnTo>
                <a:lnTo>
                  <a:pt x="25370" y="74340"/>
                </a:lnTo>
                <a:lnTo>
                  <a:pt x="25370" y="74350"/>
                </a:lnTo>
                <a:lnTo>
                  <a:pt x="25360" y="74350"/>
                </a:lnTo>
                <a:lnTo>
                  <a:pt x="25360" y="74360"/>
                </a:lnTo>
                <a:lnTo>
                  <a:pt x="25350" y="74360"/>
                </a:lnTo>
                <a:lnTo>
                  <a:pt x="25350" y="74370"/>
                </a:lnTo>
                <a:lnTo>
                  <a:pt x="25350" y="74380"/>
                </a:lnTo>
                <a:lnTo>
                  <a:pt x="25340" y="74380"/>
                </a:lnTo>
                <a:lnTo>
                  <a:pt x="25340" y="74390"/>
                </a:lnTo>
                <a:lnTo>
                  <a:pt x="25330" y="74400"/>
                </a:lnTo>
                <a:lnTo>
                  <a:pt x="25330" y="74410"/>
                </a:lnTo>
                <a:lnTo>
                  <a:pt x="25320" y="74410"/>
                </a:lnTo>
                <a:lnTo>
                  <a:pt x="25310" y="74410"/>
                </a:lnTo>
                <a:lnTo>
                  <a:pt x="25310" y="74400"/>
                </a:lnTo>
                <a:lnTo>
                  <a:pt x="25300" y="74390"/>
                </a:lnTo>
                <a:lnTo>
                  <a:pt x="25290" y="74380"/>
                </a:lnTo>
                <a:lnTo>
                  <a:pt x="25290" y="74370"/>
                </a:lnTo>
                <a:lnTo>
                  <a:pt x="25280" y="74370"/>
                </a:lnTo>
                <a:lnTo>
                  <a:pt x="25270" y="74370"/>
                </a:lnTo>
                <a:lnTo>
                  <a:pt x="25270" y="74360"/>
                </a:lnTo>
                <a:lnTo>
                  <a:pt x="25260" y="74360"/>
                </a:lnTo>
                <a:lnTo>
                  <a:pt x="25250" y="74360"/>
                </a:lnTo>
                <a:lnTo>
                  <a:pt x="25240" y="74360"/>
                </a:lnTo>
                <a:lnTo>
                  <a:pt x="25230" y="74360"/>
                </a:lnTo>
                <a:lnTo>
                  <a:pt x="25220" y="74350"/>
                </a:lnTo>
                <a:lnTo>
                  <a:pt x="25210" y="74350"/>
                </a:lnTo>
                <a:lnTo>
                  <a:pt x="25210" y="74340"/>
                </a:lnTo>
                <a:lnTo>
                  <a:pt x="25200" y="74340"/>
                </a:lnTo>
                <a:lnTo>
                  <a:pt x="25200" y="74330"/>
                </a:lnTo>
                <a:lnTo>
                  <a:pt x="25210" y="74330"/>
                </a:lnTo>
                <a:lnTo>
                  <a:pt x="25210" y="74320"/>
                </a:lnTo>
                <a:lnTo>
                  <a:pt x="25200" y="74320"/>
                </a:lnTo>
                <a:lnTo>
                  <a:pt x="25190" y="74320"/>
                </a:lnTo>
                <a:lnTo>
                  <a:pt x="25180" y="74320"/>
                </a:lnTo>
                <a:lnTo>
                  <a:pt x="25170" y="74320"/>
                </a:lnTo>
                <a:lnTo>
                  <a:pt x="25160" y="74320"/>
                </a:lnTo>
                <a:lnTo>
                  <a:pt x="25150" y="74330"/>
                </a:lnTo>
                <a:lnTo>
                  <a:pt x="25140" y="74330"/>
                </a:lnTo>
                <a:lnTo>
                  <a:pt x="25130" y="74340"/>
                </a:lnTo>
                <a:lnTo>
                  <a:pt x="25120" y="74340"/>
                </a:lnTo>
                <a:lnTo>
                  <a:pt x="25110" y="74340"/>
                </a:lnTo>
                <a:lnTo>
                  <a:pt x="25100" y="74340"/>
                </a:lnTo>
                <a:lnTo>
                  <a:pt x="25100" y="74350"/>
                </a:lnTo>
                <a:lnTo>
                  <a:pt x="25090" y="74350"/>
                </a:lnTo>
                <a:lnTo>
                  <a:pt x="25080" y="74360"/>
                </a:lnTo>
                <a:lnTo>
                  <a:pt x="25080" y="74370"/>
                </a:lnTo>
                <a:lnTo>
                  <a:pt x="25070" y="74360"/>
                </a:lnTo>
                <a:lnTo>
                  <a:pt x="25060" y="74360"/>
                </a:lnTo>
                <a:lnTo>
                  <a:pt x="25060" y="74350"/>
                </a:lnTo>
                <a:lnTo>
                  <a:pt x="25060" y="74340"/>
                </a:lnTo>
                <a:lnTo>
                  <a:pt x="25050" y="74330"/>
                </a:lnTo>
                <a:lnTo>
                  <a:pt x="25050" y="74320"/>
                </a:lnTo>
                <a:lnTo>
                  <a:pt x="25040" y="74310"/>
                </a:lnTo>
                <a:lnTo>
                  <a:pt x="25040" y="74300"/>
                </a:lnTo>
                <a:lnTo>
                  <a:pt x="25050" y="74290"/>
                </a:lnTo>
                <a:lnTo>
                  <a:pt x="25050" y="74280"/>
                </a:lnTo>
                <a:lnTo>
                  <a:pt x="25050" y="74270"/>
                </a:lnTo>
                <a:lnTo>
                  <a:pt x="25060" y="74260"/>
                </a:lnTo>
                <a:lnTo>
                  <a:pt x="25060" y="74250"/>
                </a:lnTo>
                <a:lnTo>
                  <a:pt x="25060" y="74240"/>
                </a:lnTo>
                <a:lnTo>
                  <a:pt x="25060" y="74230"/>
                </a:lnTo>
                <a:lnTo>
                  <a:pt x="25050" y="74220"/>
                </a:lnTo>
                <a:lnTo>
                  <a:pt x="25060" y="74210"/>
                </a:lnTo>
                <a:lnTo>
                  <a:pt x="25060" y="74200"/>
                </a:lnTo>
                <a:lnTo>
                  <a:pt x="25060" y="74190"/>
                </a:lnTo>
                <a:lnTo>
                  <a:pt x="25050" y="74180"/>
                </a:lnTo>
                <a:lnTo>
                  <a:pt x="25040" y="74180"/>
                </a:lnTo>
                <a:lnTo>
                  <a:pt x="25030" y="74180"/>
                </a:lnTo>
                <a:lnTo>
                  <a:pt x="25020" y="74180"/>
                </a:lnTo>
                <a:lnTo>
                  <a:pt x="25010" y="74180"/>
                </a:lnTo>
                <a:lnTo>
                  <a:pt x="25000" y="74170"/>
                </a:lnTo>
                <a:lnTo>
                  <a:pt x="25000" y="74160"/>
                </a:lnTo>
                <a:lnTo>
                  <a:pt x="25000" y="74150"/>
                </a:lnTo>
                <a:lnTo>
                  <a:pt x="25010" y="74140"/>
                </a:lnTo>
                <a:lnTo>
                  <a:pt x="25000" y="74130"/>
                </a:lnTo>
                <a:lnTo>
                  <a:pt x="24990" y="74130"/>
                </a:lnTo>
                <a:lnTo>
                  <a:pt x="24990" y="74120"/>
                </a:lnTo>
                <a:lnTo>
                  <a:pt x="24980" y="74110"/>
                </a:lnTo>
                <a:lnTo>
                  <a:pt x="24970" y="74110"/>
                </a:lnTo>
                <a:lnTo>
                  <a:pt x="24960" y="74110"/>
                </a:lnTo>
                <a:lnTo>
                  <a:pt x="24950" y="74110"/>
                </a:lnTo>
                <a:lnTo>
                  <a:pt x="24940" y="74100"/>
                </a:lnTo>
                <a:lnTo>
                  <a:pt x="24930" y="74100"/>
                </a:lnTo>
                <a:lnTo>
                  <a:pt x="24930" y="74090"/>
                </a:lnTo>
                <a:lnTo>
                  <a:pt x="24920" y="74090"/>
                </a:lnTo>
                <a:lnTo>
                  <a:pt x="24920" y="74080"/>
                </a:lnTo>
                <a:lnTo>
                  <a:pt x="24920" y="74070"/>
                </a:lnTo>
                <a:lnTo>
                  <a:pt x="24910" y="74070"/>
                </a:lnTo>
                <a:lnTo>
                  <a:pt x="24900" y="74060"/>
                </a:lnTo>
                <a:lnTo>
                  <a:pt x="24880" y="74070"/>
                </a:lnTo>
                <a:lnTo>
                  <a:pt x="24860" y="74070"/>
                </a:lnTo>
                <a:lnTo>
                  <a:pt x="24830" y="74070"/>
                </a:lnTo>
                <a:lnTo>
                  <a:pt x="24790" y="74060"/>
                </a:lnTo>
                <a:lnTo>
                  <a:pt x="24770" y="74060"/>
                </a:lnTo>
                <a:lnTo>
                  <a:pt x="24730" y="74040"/>
                </a:lnTo>
                <a:lnTo>
                  <a:pt x="24680" y="74000"/>
                </a:lnTo>
                <a:lnTo>
                  <a:pt x="24660" y="73990"/>
                </a:lnTo>
                <a:lnTo>
                  <a:pt x="24610" y="73970"/>
                </a:lnTo>
                <a:lnTo>
                  <a:pt x="24570" y="73940"/>
                </a:lnTo>
                <a:lnTo>
                  <a:pt x="24530" y="73930"/>
                </a:lnTo>
                <a:lnTo>
                  <a:pt x="24520" y="73920"/>
                </a:lnTo>
                <a:lnTo>
                  <a:pt x="24510" y="73920"/>
                </a:lnTo>
                <a:lnTo>
                  <a:pt x="24500" y="73920"/>
                </a:lnTo>
                <a:lnTo>
                  <a:pt x="24500" y="73930"/>
                </a:lnTo>
                <a:lnTo>
                  <a:pt x="24490" y="73930"/>
                </a:lnTo>
                <a:lnTo>
                  <a:pt x="24480" y="73920"/>
                </a:lnTo>
                <a:lnTo>
                  <a:pt x="24470" y="73920"/>
                </a:lnTo>
                <a:lnTo>
                  <a:pt x="24460" y="73920"/>
                </a:lnTo>
                <a:lnTo>
                  <a:pt x="24450" y="73910"/>
                </a:lnTo>
                <a:lnTo>
                  <a:pt x="24440" y="73910"/>
                </a:lnTo>
                <a:lnTo>
                  <a:pt x="24430" y="73910"/>
                </a:lnTo>
                <a:lnTo>
                  <a:pt x="24420" y="73910"/>
                </a:lnTo>
                <a:lnTo>
                  <a:pt x="24410" y="73910"/>
                </a:lnTo>
                <a:lnTo>
                  <a:pt x="24400" y="73900"/>
                </a:lnTo>
                <a:lnTo>
                  <a:pt x="24380" y="73900"/>
                </a:lnTo>
                <a:lnTo>
                  <a:pt x="24370" y="73890"/>
                </a:lnTo>
                <a:lnTo>
                  <a:pt x="24360" y="73890"/>
                </a:lnTo>
                <a:lnTo>
                  <a:pt x="24350" y="73890"/>
                </a:lnTo>
                <a:lnTo>
                  <a:pt x="24340" y="73890"/>
                </a:lnTo>
                <a:lnTo>
                  <a:pt x="24330" y="73890"/>
                </a:lnTo>
                <a:lnTo>
                  <a:pt x="24320" y="73890"/>
                </a:lnTo>
                <a:lnTo>
                  <a:pt x="24310" y="73890"/>
                </a:lnTo>
                <a:lnTo>
                  <a:pt x="24310" y="73900"/>
                </a:lnTo>
                <a:lnTo>
                  <a:pt x="24300" y="73900"/>
                </a:lnTo>
                <a:lnTo>
                  <a:pt x="24290" y="73900"/>
                </a:lnTo>
                <a:lnTo>
                  <a:pt x="24280" y="73900"/>
                </a:lnTo>
                <a:lnTo>
                  <a:pt x="24270" y="73920"/>
                </a:lnTo>
                <a:lnTo>
                  <a:pt x="24270" y="73930"/>
                </a:lnTo>
                <a:lnTo>
                  <a:pt x="24270" y="73940"/>
                </a:lnTo>
                <a:lnTo>
                  <a:pt x="24270" y="73950"/>
                </a:lnTo>
                <a:lnTo>
                  <a:pt x="24270" y="73960"/>
                </a:lnTo>
                <a:lnTo>
                  <a:pt x="24270" y="73970"/>
                </a:lnTo>
                <a:lnTo>
                  <a:pt x="24270" y="73980"/>
                </a:lnTo>
                <a:lnTo>
                  <a:pt x="24270" y="73990"/>
                </a:lnTo>
                <a:lnTo>
                  <a:pt x="24260" y="73990"/>
                </a:lnTo>
                <a:lnTo>
                  <a:pt x="24270" y="73990"/>
                </a:lnTo>
                <a:lnTo>
                  <a:pt x="24270" y="74000"/>
                </a:lnTo>
                <a:lnTo>
                  <a:pt x="24270" y="74010"/>
                </a:lnTo>
                <a:lnTo>
                  <a:pt x="24260" y="74010"/>
                </a:lnTo>
                <a:lnTo>
                  <a:pt x="24250" y="74010"/>
                </a:lnTo>
                <a:lnTo>
                  <a:pt x="24240" y="74010"/>
                </a:lnTo>
                <a:lnTo>
                  <a:pt x="24230" y="74010"/>
                </a:lnTo>
                <a:lnTo>
                  <a:pt x="24220" y="74010"/>
                </a:lnTo>
                <a:lnTo>
                  <a:pt x="24210" y="74010"/>
                </a:lnTo>
                <a:lnTo>
                  <a:pt x="24210" y="74020"/>
                </a:lnTo>
                <a:lnTo>
                  <a:pt x="24200" y="74020"/>
                </a:lnTo>
                <a:lnTo>
                  <a:pt x="24190" y="74010"/>
                </a:lnTo>
                <a:lnTo>
                  <a:pt x="24180" y="74020"/>
                </a:lnTo>
                <a:lnTo>
                  <a:pt x="24170" y="74020"/>
                </a:lnTo>
                <a:lnTo>
                  <a:pt x="24170" y="74030"/>
                </a:lnTo>
                <a:lnTo>
                  <a:pt x="24160" y="74030"/>
                </a:lnTo>
                <a:lnTo>
                  <a:pt x="24150" y="74030"/>
                </a:lnTo>
                <a:lnTo>
                  <a:pt x="24140" y="74030"/>
                </a:lnTo>
                <a:lnTo>
                  <a:pt x="24140" y="74040"/>
                </a:lnTo>
                <a:lnTo>
                  <a:pt x="24130" y="74040"/>
                </a:lnTo>
                <a:lnTo>
                  <a:pt x="24120" y="74040"/>
                </a:lnTo>
                <a:lnTo>
                  <a:pt x="24100" y="74040"/>
                </a:lnTo>
                <a:lnTo>
                  <a:pt x="24090" y="74040"/>
                </a:lnTo>
                <a:lnTo>
                  <a:pt x="24060" y="74030"/>
                </a:lnTo>
                <a:lnTo>
                  <a:pt x="24040" y="74030"/>
                </a:lnTo>
                <a:lnTo>
                  <a:pt x="24030" y="74030"/>
                </a:lnTo>
                <a:lnTo>
                  <a:pt x="24020" y="74030"/>
                </a:lnTo>
                <a:lnTo>
                  <a:pt x="23980" y="74020"/>
                </a:lnTo>
                <a:lnTo>
                  <a:pt x="23960" y="74010"/>
                </a:lnTo>
                <a:lnTo>
                  <a:pt x="23940" y="74000"/>
                </a:lnTo>
                <a:lnTo>
                  <a:pt x="23920" y="74000"/>
                </a:lnTo>
                <a:lnTo>
                  <a:pt x="23910" y="74000"/>
                </a:lnTo>
                <a:lnTo>
                  <a:pt x="23900" y="73990"/>
                </a:lnTo>
                <a:lnTo>
                  <a:pt x="23900" y="74000"/>
                </a:lnTo>
                <a:lnTo>
                  <a:pt x="23890" y="74000"/>
                </a:lnTo>
                <a:lnTo>
                  <a:pt x="23870" y="74000"/>
                </a:lnTo>
                <a:lnTo>
                  <a:pt x="23870" y="74010"/>
                </a:lnTo>
                <a:lnTo>
                  <a:pt x="23860" y="74020"/>
                </a:lnTo>
                <a:lnTo>
                  <a:pt x="23860" y="74030"/>
                </a:lnTo>
                <a:lnTo>
                  <a:pt x="23850" y="74040"/>
                </a:lnTo>
                <a:lnTo>
                  <a:pt x="23850" y="74050"/>
                </a:lnTo>
                <a:lnTo>
                  <a:pt x="23840" y="74060"/>
                </a:lnTo>
                <a:lnTo>
                  <a:pt x="23830" y="74060"/>
                </a:lnTo>
                <a:lnTo>
                  <a:pt x="23820" y="74070"/>
                </a:lnTo>
                <a:lnTo>
                  <a:pt x="23810" y="74070"/>
                </a:lnTo>
                <a:lnTo>
                  <a:pt x="23800" y="74080"/>
                </a:lnTo>
                <a:lnTo>
                  <a:pt x="23800" y="74090"/>
                </a:lnTo>
                <a:lnTo>
                  <a:pt x="23790" y="74120"/>
                </a:lnTo>
                <a:lnTo>
                  <a:pt x="23790" y="74130"/>
                </a:lnTo>
                <a:lnTo>
                  <a:pt x="23780" y="74150"/>
                </a:lnTo>
                <a:lnTo>
                  <a:pt x="23760" y="74160"/>
                </a:lnTo>
                <a:lnTo>
                  <a:pt x="23760" y="74170"/>
                </a:lnTo>
                <a:lnTo>
                  <a:pt x="23750" y="74180"/>
                </a:lnTo>
                <a:lnTo>
                  <a:pt x="23730" y="74190"/>
                </a:lnTo>
                <a:lnTo>
                  <a:pt x="23710" y="74200"/>
                </a:lnTo>
                <a:lnTo>
                  <a:pt x="23700" y="74200"/>
                </a:lnTo>
                <a:lnTo>
                  <a:pt x="23690" y="74200"/>
                </a:lnTo>
                <a:lnTo>
                  <a:pt x="23680" y="74220"/>
                </a:lnTo>
                <a:lnTo>
                  <a:pt x="23670" y="74240"/>
                </a:lnTo>
                <a:lnTo>
                  <a:pt x="23670" y="74260"/>
                </a:lnTo>
                <a:lnTo>
                  <a:pt x="23680" y="74280"/>
                </a:lnTo>
                <a:lnTo>
                  <a:pt x="23690" y="74310"/>
                </a:lnTo>
                <a:lnTo>
                  <a:pt x="23680" y="74340"/>
                </a:lnTo>
                <a:lnTo>
                  <a:pt x="23650" y="74370"/>
                </a:lnTo>
                <a:lnTo>
                  <a:pt x="23620" y="74400"/>
                </a:lnTo>
                <a:lnTo>
                  <a:pt x="23610" y="74400"/>
                </a:lnTo>
                <a:lnTo>
                  <a:pt x="23590" y="74420"/>
                </a:lnTo>
                <a:lnTo>
                  <a:pt x="23560" y="74440"/>
                </a:lnTo>
                <a:lnTo>
                  <a:pt x="23540" y="74460"/>
                </a:lnTo>
                <a:lnTo>
                  <a:pt x="23520" y="74470"/>
                </a:lnTo>
                <a:lnTo>
                  <a:pt x="23510" y="74490"/>
                </a:lnTo>
                <a:lnTo>
                  <a:pt x="23500" y="74490"/>
                </a:lnTo>
                <a:lnTo>
                  <a:pt x="23500" y="74500"/>
                </a:lnTo>
                <a:lnTo>
                  <a:pt x="23490" y="74510"/>
                </a:lnTo>
                <a:lnTo>
                  <a:pt x="23460" y="74550"/>
                </a:lnTo>
                <a:lnTo>
                  <a:pt x="23430" y="7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