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Kayunga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Kayung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6400" y="48870"/>
                </a:moveTo>
                <a:lnTo>
                  <a:pt x="56510" y="48850"/>
                </a:lnTo>
                <a:lnTo>
                  <a:pt x="56610" y="48830"/>
                </a:lnTo>
                <a:lnTo>
                  <a:pt x="56750" y="48810"/>
                </a:lnTo>
                <a:lnTo>
                  <a:pt x="56820" y="48810"/>
                </a:lnTo>
                <a:lnTo>
                  <a:pt x="56890" y="48800"/>
                </a:lnTo>
                <a:lnTo>
                  <a:pt x="56910" y="48800"/>
                </a:lnTo>
                <a:lnTo>
                  <a:pt x="57020" y="48790"/>
                </a:lnTo>
                <a:lnTo>
                  <a:pt x="57090" y="48780"/>
                </a:lnTo>
                <a:lnTo>
                  <a:pt x="57110" y="48780"/>
                </a:lnTo>
                <a:lnTo>
                  <a:pt x="57190" y="48760"/>
                </a:lnTo>
                <a:lnTo>
                  <a:pt x="57230" y="48740"/>
                </a:lnTo>
                <a:lnTo>
                  <a:pt x="57350" y="48710"/>
                </a:lnTo>
                <a:lnTo>
                  <a:pt x="57510" y="48670"/>
                </a:lnTo>
                <a:lnTo>
                  <a:pt x="57680" y="48620"/>
                </a:lnTo>
                <a:lnTo>
                  <a:pt x="57810" y="48600"/>
                </a:lnTo>
                <a:lnTo>
                  <a:pt x="57830" y="48590"/>
                </a:lnTo>
                <a:lnTo>
                  <a:pt x="57870" y="48580"/>
                </a:lnTo>
                <a:lnTo>
                  <a:pt x="57980" y="48560"/>
                </a:lnTo>
                <a:lnTo>
                  <a:pt x="58020" y="48550"/>
                </a:lnTo>
                <a:lnTo>
                  <a:pt x="58050" y="48540"/>
                </a:lnTo>
                <a:lnTo>
                  <a:pt x="58120" y="48530"/>
                </a:lnTo>
                <a:lnTo>
                  <a:pt x="58140" y="48520"/>
                </a:lnTo>
                <a:lnTo>
                  <a:pt x="58170" y="48520"/>
                </a:lnTo>
                <a:lnTo>
                  <a:pt x="58290" y="48500"/>
                </a:lnTo>
                <a:lnTo>
                  <a:pt x="58320" y="48490"/>
                </a:lnTo>
                <a:lnTo>
                  <a:pt x="58350" y="48490"/>
                </a:lnTo>
                <a:lnTo>
                  <a:pt x="58370" y="48480"/>
                </a:lnTo>
                <a:lnTo>
                  <a:pt x="58380" y="48530"/>
                </a:lnTo>
                <a:lnTo>
                  <a:pt x="58400" y="48640"/>
                </a:lnTo>
                <a:lnTo>
                  <a:pt x="58420" y="48750"/>
                </a:lnTo>
                <a:lnTo>
                  <a:pt x="58440" y="48860"/>
                </a:lnTo>
                <a:lnTo>
                  <a:pt x="58450" y="48900"/>
                </a:lnTo>
                <a:lnTo>
                  <a:pt x="58460" y="48970"/>
                </a:lnTo>
                <a:lnTo>
                  <a:pt x="58470" y="49030"/>
                </a:lnTo>
                <a:lnTo>
                  <a:pt x="58620" y="49450"/>
                </a:lnTo>
                <a:lnTo>
                  <a:pt x="58730" y="49870"/>
                </a:lnTo>
                <a:lnTo>
                  <a:pt x="58870" y="50270"/>
                </a:lnTo>
                <a:lnTo>
                  <a:pt x="58920" y="50440"/>
                </a:lnTo>
                <a:lnTo>
                  <a:pt x="59080" y="50750"/>
                </a:lnTo>
                <a:lnTo>
                  <a:pt x="59190" y="50900"/>
                </a:lnTo>
                <a:lnTo>
                  <a:pt x="59280" y="50980"/>
                </a:lnTo>
                <a:lnTo>
                  <a:pt x="59390" y="51090"/>
                </a:lnTo>
                <a:lnTo>
                  <a:pt x="59470" y="51170"/>
                </a:lnTo>
                <a:lnTo>
                  <a:pt x="59560" y="51270"/>
                </a:lnTo>
                <a:lnTo>
                  <a:pt x="59640" y="51380"/>
                </a:lnTo>
                <a:lnTo>
                  <a:pt x="59720" y="51490"/>
                </a:lnTo>
                <a:lnTo>
                  <a:pt x="59770" y="51610"/>
                </a:lnTo>
                <a:lnTo>
                  <a:pt x="59800" y="51680"/>
                </a:lnTo>
                <a:lnTo>
                  <a:pt x="59850" y="51760"/>
                </a:lnTo>
                <a:lnTo>
                  <a:pt x="59920" y="51860"/>
                </a:lnTo>
                <a:lnTo>
                  <a:pt x="59960" y="51910"/>
                </a:lnTo>
                <a:lnTo>
                  <a:pt x="59990" y="51950"/>
                </a:lnTo>
                <a:lnTo>
                  <a:pt x="60010" y="51980"/>
                </a:lnTo>
                <a:lnTo>
                  <a:pt x="60030" y="52020"/>
                </a:lnTo>
                <a:lnTo>
                  <a:pt x="60050" y="52060"/>
                </a:lnTo>
                <a:lnTo>
                  <a:pt x="60060" y="52080"/>
                </a:lnTo>
                <a:lnTo>
                  <a:pt x="60080" y="52120"/>
                </a:lnTo>
                <a:lnTo>
                  <a:pt x="60110" y="52160"/>
                </a:lnTo>
                <a:lnTo>
                  <a:pt x="60140" y="52200"/>
                </a:lnTo>
                <a:lnTo>
                  <a:pt x="60160" y="52220"/>
                </a:lnTo>
                <a:lnTo>
                  <a:pt x="60180" y="52250"/>
                </a:lnTo>
                <a:lnTo>
                  <a:pt x="60190" y="52260"/>
                </a:lnTo>
                <a:lnTo>
                  <a:pt x="60200" y="52280"/>
                </a:lnTo>
                <a:lnTo>
                  <a:pt x="60210" y="52300"/>
                </a:lnTo>
                <a:lnTo>
                  <a:pt x="60210" y="52320"/>
                </a:lnTo>
                <a:lnTo>
                  <a:pt x="60210" y="52350"/>
                </a:lnTo>
                <a:lnTo>
                  <a:pt x="60210" y="52400"/>
                </a:lnTo>
                <a:lnTo>
                  <a:pt x="60210" y="52430"/>
                </a:lnTo>
                <a:lnTo>
                  <a:pt x="60210" y="52500"/>
                </a:lnTo>
                <a:lnTo>
                  <a:pt x="60210" y="52540"/>
                </a:lnTo>
                <a:lnTo>
                  <a:pt x="60210" y="52570"/>
                </a:lnTo>
                <a:lnTo>
                  <a:pt x="60220" y="52600"/>
                </a:lnTo>
                <a:lnTo>
                  <a:pt x="60220" y="52620"/>
                </a:lnTo>
                <a:lnTo>
                  <a:pt x="60230" y="52640"/>
                </a:lnTo>
                <a:lnTo>
                  <a:pt x="60250" y="52680"/>
                </a:lnTo>
                <a:lnTo>
                  <a:pt x="60270" y="52700"/>
                </a:lnTo>
                <a:lnTo>
                  <a:pt x="60300" y="52730"/>
                </a:lnTo>
                <a:lnTo>
                  <a:pt x="60310" y="52740"/>
                </a:lnTo>
                <a:lnTo>
                  <a:pt x="60360" y="52740"/>
                </a:lnTo>
                <a:lnTo>
                  <a:pt x="60390" y="52740"/>
                </a:lnTo>
                <a:lnTo>
                  <a:pt x="60440" y="52750"/>
                </a:lnTo>
                <a:lnTo>
                  <a:pt x="60470" y="52750"/>
                </a:lnTo>
                <a:lnTo>
                  <a:pt x="60510" y="52770"/>
                </a:lnTo>
                <a:lnTo>
                  <a:pt x="60540" y="52790"/>
                </a:lnTo>
                <a:lnTo>
                  <a:pt x="60570" y="52800"/>
                </a:lnTo>
                <a:lnTo>
                  <a:pt x="60600" y="52820"/>
                </a:lnTo>
                <a:lnTo>
                  <a:pt x="60620" y="52850"/>
                </a:lnTo>
                <a:lnTo>
                  <a:pt x="60640" y="52880"/>
                </a:lnTo>
                <a:lnTo>
                  <a:pt x="60650" y="52910"/>
                </a:lnTo>
                <a:lnTo>
                  <a:pt x="60670" y="52960"/>
                </a:lnTo>
                <a:lnTo>
                  <a:pt x="60690" y="53020"/>
                </a:lnTo>
                <a:lnTo>
                  <a:pt x="60700" y="53060"/>
                </a:lnTo>
                <a:lnTo>
                  <a:pt x="60700" y="53090"/>
                </a:lnTo>
                <a:lnTo>
                  <a:pt x="60690" y="53130"/>
                </a:lnTo>
                <a:lnTo>
                  <a:pt x="60670" y="53200"/>
                </a:lnTo>
                <a:lnTo>
                  <a:pt x="60670" y="53220"/>
                </a:lnTo>
                <a:lnTo>
                  <a:pt x="60660" y="53250"/>
                </a:lnTo>
                <a:lnTo>
                  <a:pt x="60660" y="53270"/>
                </a:lnTo>
                <a:lnTo>
                  <a:pt x="60660" y="53300"/>
                </a:lnTo>
                <a:lnTo>
                  <a:pt x="60670" y="53320"/>
                </a:lnTo>
                <a:lnTo>
                  <a:pt x="60670" y="53360"/>
                </a:lnTo>
                <a:lnTo>
                  <a:pt x="60690" y="53400"/>
                </a:lnTo>
                <a:lnTo>
                  <a:pt x="60710" y="53440"/>
                </a:lnTo>
                <a:lnTo>
                  <a:pt x="60720" y="53480"/>
                </a:lnTo>
                <a:lnTo>
                  <a:pt x="60720" y="53500"/>
                </a:lnTo>
                <a:lnTo>
                  <a:pt x="60720" y="53530"/>
                </a:lnTo>
                <a:lnTo>
                  <a:pt x="60720" y="53550"/>
                </a:lnTo>
                <a:lnTo>
                  <a:pt x="60720" y="53580"/>
                </a:lnTo>
                <a:lnTo>
                  <a:pt x="60720" y="53620"/>
                </a:lnTo>
                <a:lnTo>
                  <a:pt x="60710" y="53650"/>
                </a:lnTo>
                <a:lnTo>
                  <a:pt x="60700" y="53680"/>
                </a:lnTo>
                <a:lnTo>
                  <a:pt x="60690" y="53740"/>
                </a:lnTo>
                <a:lnTo>
                  <a:pt x="60660" y="53800"/>
                </a:lnTo>
                <a:lnTo>
                  <a:pt x="60650" y="53830"/>
                </a:lnTo>
                <a:lnTo>
                  <a:pt x="60640" y="53850"/>
                </a:lnTo>
                <a:lnTo>
                  <a:pt x="60630" y="53880"/>
                </a:lnTo>
                <a:lnTo>
                  <a:pt x="60620" y="53900"/>
                </a:lnTo>
                <a:lnTo>
                  <a:pt x="60620" y="53920"/>
                </a:lnTo>
                <a:lnTo>
                  <a:pt x="60620" y="53940"/>
                </a:lnTo>
                <a:lnTo>
                  <a:pt x="60620" y="53970"/>
                </a:lnTo>
                <a:lnTo>
                  <a:pt x="60620" y="53990"/>
                </a:lnTo>
                <a:lnTo>
                  <a:pt x="60620" y="54010"/>
                </a:lnTo>
                <a:lnTo>
                  <a:pt x="60630" y="54030"/>
                </a:lnTo>
                <a:lnTo>
                  <a:pt x="60630" y="54050"/>
                </a:lnTo>
                <a:lnTo>
                  <a:pt x="60630" y="54080"/>
                </a:lnTo>
                <a:lnTo>
                  <a:pt x="60620" y="54110"/>
                </a:lnTo>
                <a:lnTo>
                  <a:pt x="60620" y="54160"/>
                </a:lnTo>
                <a:lnTo>
                  <a:pt x="60610" y="54190"/>
                </a:lnTo>
                <a:lnTo>
                  <a:pt x="60600" y="54210"/>
                </a:lnTo>
                <a:lnTo>
                  <a:pt x="60580" y="54240"/>
                </a:lnTo>
                <a:lnTo>
                  <a:pt x="60540" y="54270"/>
                </a:lnTo>
                <a:lnTo>
                  <a:pt x="60490" y="54330"/>
                </a:lnTo>
                <a:lnTo>
                  <a:pt x="60440" y="54370"/>
                </a:lnTo>
                <a:lnTo>
                  <a:pt x="60400" y="54400"/>
                </a:lnTo>
                <a:lnTo>
                  <a:pt x="60370" y="54440"/>
                </a:lnTo>
                <a:lnTo>
                  <a:pt x="60330" y="54470"/>
                </a:lnTo>
                <a:lnTo>
                  <a:pt x="60310" y="54510"/>
                </a:lnTo>
                <a:lnTo>
                  <a:pt x="60290" y="54540"/>
                </a:lnTo>
                <a:lnTo>
                  <a:pt x="60280" y="54570"/>
                </a:lnTo>
                <a:lnTo>
                  <a:pt x="60260" y="54610"/>
                </a:lnTo>
                <a:lnTo>
                  <a:pt x="60250" y="54640"/>
                </a:lnTo>
                <a:lnTo>
                  <a:pt x="60240" y="54690"/>
                </a:lnTo>
                <a:lnTo>
                  <a:pt x="60240" y="54710"/>
                </a:lnTo>
                <a:lnTo>
                  <a:pt x="60240" y="54750"/>
                </a:lnTo>
                <a:lnTo>
                  <a:pt x="60250" y="54800"/>
                </a:lnTo>
                <a:lnTo>
                  <a:pt x="60260" y="54850"/>
                </a:lnTo>
                <a:lnTo>
                  <a:pt x="60280" y="54910"/>
                </a:lnTo>
                <a:lnTo>
                  <a:pt x="60300" y="54960"/>
                </a:lnTo>
                <a:lnTo>
                  <a:pt x="60310" y="55000"/>
                </a:lnTo>
                <a:lnTo>
                  <a:pt x="60320" y="55040"/>
                </a:lnTo>
                <a:lnTo>
                  <a:pt x="60330" y="55060"/>
                </a:lnTo>
                <a:lnTo>
                  <a:pt x="60340" y="55100"/>
                </a:lnTo>
                <a:lnTo>
                  <a:pt x="60340" y="55130"/>
                </a:lnTo>
                <a:lnTo>
                  <a:pt x="60340" y="55140"/>
                </a:lnTo>
                <a:lnTo>
                  <a:pt x="60330" y="55170"/>
                </a:lnTo>
                <a:lnTo>
                  <a:pt x="60330" y="55200"/>
                </a:lnTo>
                <a:lnTo>
                  <a:pt x="60320" y="55230"/>
                </a:lnTo>
                <a:lnTo>
                  <a:pt x="60310" y="55250"/>
                </a:lnTo>
                <a:lnTo>
                  <a:pt x="60290" y="55290"/>
                </a:lnTo>
                <a:lnTo>
                  <a:pt x="60270" y="55340"/>
                </a:lnTo>
                <a:lnTo>
                  <a:pt x="60260" y="55380"/>
                </a:lnTo>
                <a:lnTo>
                  <a:pt x="60240" y="55430"/>
                </a:lnTo>
                <a:lnTo>
                  <a:pt x="60230" y="55470"/>
                </a:lnTo>
                <a:lnTo>
                  <a:pt x="60210" y="55500"/>
                </a:lnTo>
                <a:lnTo>
                  <a:pt x="60200" y="55530"/>
                </a:lnTo>
                <a:lnTo>
                  <a:pt x="60200" y="55560"/>
                </a:lnTo>
                <a:lnTo>
                  <a:pt x="60190" y="55580"/>
                </a:lnTo>
                <a:lnTo>
                  <a:pt x="60190" y="55590"/>
                </a:lnTo>
                <a:lnTo>
                  <a:pt x="60190" y="55600"/>
                </a:lnTo>
                <a:lnTo>
                  <a:pt x="60200" y="55660"/>
                </a:lnTo>
                <a:lnTo>
                  <a:pt x="60200" y="55690"/>
                </a:lnTo>
                <a:lnTo>
                  <a:pt x="60210" y="55720"/>
                </a:lnTo>
                <a:lnTo>
                  <a:pt x="60220" y="55750"/>
                </a:lnTo>
                <a:lnTo>
                  <a:pt x="60230" y="55780"/>
                </a:lnTo>
                <a:lnTo>
                  <a:pt x="60250" y="55800"/>
                </a:lnTo>
                <a:lnTo>
                  <a:pt x="60280" y="55830"/>
                </a:lnTo>
                <a:lnTo>
                  <a:pt x="60300" y="55840"/>
                </a:lnTo>
                <a:lnTo>
                  <a:pt x="60320" y="55850"/>
                </a:lnTo>
                <a:lnTo>
                  <a:pt x="60340" y="55880"/>
                </a:lnTo>
                <a:lnTo>
                  <a:pt x="60350" y="55890"/>
                </a:lnTo>
                <a:lnTo>
                  <a:pt x="60350" y="55910"/>
                </a:lnTo>
                <a:lnTo>
                  <a:pt x="60360" y="55940"/>
                </a:lnTo>
                <a:lnTo>
                  <a:pt x="60370" y="55970"/>
                </a:lnTo>
                <a:lnTo>
                  <a:pt x="60370" y="56010"/>
                </a:lnTo>
                <a:lnTo>
                  <a:pt x="60370" y="56030"/>
                </a:lnTo>
                <a:lnTo>
                  <a:pt x="60370" y="56060"/>
                </a:lnTo>
                <a:lnTo>
                  <a:pt x="60370" y="56080"/>
                </a:lnTo>
                <a:lnTo>
                  <a:pt x="60370" y="56120"/>
                </a:lnTo>
                <a:lnTo>
                  <a:pt x="60370" y="56150"/>
                </a:lnTo>
                <a:lnTo>
                  <a:pt x="60370" y="56190"/>
                </a:lnTo>
                <a:lnTo>
                  <a:pt x="60370" y="56220"/>
                </a:lnTo>
                <a:lnTo>
                  <a:pt x="60360" y="56250"/>
                </a:lnTo>
                <a:lnTo>
                  <a:pt x="60360" y="56300"/>
                </a:lnTo>
                <a:lnTo>
                  <a:pt x="60360" y="56350"/>
                </a:lnTo>
                <a:lnTo>
                  <a:pt x="60360" y="56370"/>
                </a:lnTo>
                <a:lnTo>
                  <a:pt x="60360" y="56390"/>
                </a:lnTo>
                <a:lnTo>
                  <a:pt x="60370" y="56410"/>
                </a:lnTo>
                <a:lnTo>
                  <a:pt x="60370" y="56440"/>
                </a:lnTo>
                <a:lnTo>
                  <a:pt x="60380" y="56470"/>
                </a:lnTo>
                <a:lnTo>
                  <a:pt x="60390" y="56490"/>
                </a:lnTo>
                <a:lnTo>
                  <a:pt x="60400" y="56520"/>
                </a:lnTo>
                <a:lnTo>
                  <a:pt x="60400" y="56530"/>
                </a:lnTo>
                <a:lnTo>
                  <a:pt x="60420" y="56560"/>
                </a:lnTo>
                <a:lnTo>
                  <a:pt x="60430" y="56580"/>
                </a:lnTo>
                <a:lnTo>
                  <a:pt x="60440" y="56590"/>
                </a:lnTo>
                <a:lnTo>
                  <a:pt x="60440" y="56620"/>
                </a:lnTo>
                <a:lnTo>
                  <a:pt x="60440" y="56650"/>
                </a:lnTo>
                <a:lnTo>
                  <a:pt x="60440" y="56680"/>
                </a:lnTo>
                <a:lnTo>
                  <a:pt x="60430" y="56710"/>
                </a:lnTo>
                <a:lnTo>
                  <a:pt x="60420" y="56750"/>
                </a:lnTo>
                <a:lnTo>
                  <a:pt x="60420" y="56780"/>
                </a:lnTo>
                <a:lnTo>
                  <a:pt x="60410" y="56810"/>
                </a:lnTo>
                <a:lnTo>
                  <a:pt x="60410" y="56830"/>
                </a:lnTo>
                <a:lnTo>
                  <a:pt x="60420" y="56880"/>
                </a:lnTo>
                <a:lnTo>
                  <a:pt x="60430" y="56900"/>
                </a:lnTo>
                <a:lnTo>
                  <a:pt x="60450" y="56930"/>
                </a:lnTo>
                <a:lnTo>
                  <a:pt x="60460" y="56960"/>
                </a:lnTo>
                <a:lnTo>
                  <a:pt x="60480" y="56980"/>
                </a:lnTo>
                <a:lnTo>
                  <a:pt x="60490" y="57000"/>
                </a:lnTo>
                <a:lnTo>
                  <a:pt x="60510" y="57010"/>
                </a:lnTo>
                <a:lnTo>
                  <a:pt x="60530" y="57020"/>
                </a:lnTo>
                <a:lnTo>
                  <a:pt x="60550" y="57030"/>
                </a:lnTo>
                <a:lnTo>
                  <a:pt x="60570" y="57040"/>
                </a:lnTo>
                <a:lnTo>
                  <a:pt x="60580" y="57030"/>
                </a:lnTo>
                <a:lnTo>
                  <a:pt x="60590" y="57030"/>
                </a:lnTo>
                <a:lnTo>
                  <a:pt x="60610" y="57030"/>
                </a:lnTo>
                <a:lnTo>
                  <a:pt x="60630" y="57030"/>
                </a:lnTo>
                <a:lnTo>
                  <a:pt x="60650" y="57040"/>
                </a:lnTo>
                <a:lnTo>
                  <a:pt x="60660" y="57050"/>
                </a:lnTo>
                <a:lnTo>
                  <a:pt x="60670" y="57070"/>
                </a:lnTo>
                <a:lnTo>
                  <a:pt x="60670" y="57090"/>
                </a:lnTo>
                <a:lnTo>
                  <a:pt x="60670" y="57120"/>
                </a:lnTo>
                <a:lnTo>
                  <a:pt x="60680" y="57140"/>
                </a:lnTo>
                <a:lnTo>
                  <a:pt x="60700" y="57180"/>
                </a:lnTo>
                <a:lnTo>
                  <a:pt x="60710" y="57230"/>
                </a:lnTo>
                <a:lnTo>
                  <a:pt x="60710" y="57260"/>
                </a:lnTo>
                <a:lnTo>
                  <a:pt x="60710" y="57280"/>
                </a:lnTo>
                <a:lnTo>
                  <a:pt x="60710" y="57300"/>
                </a:lnTo>
                <a:lnTo>
                  <a:pt x="60710" y="57320"/>
                </a:lnTo>
                <a:lnTo>
                  <a:pt x="60720" y="57350"/>
                </a:lnTo>
                <a:lnTo>
                  <a:pt x="60740" y="57380"/>
                </a:lnTo>
                <a:lnTo>
                  <a:pt x="60750" y="57400"/>
                </a:lnTo>
                <a:lnTo>
                  <a:pt x="60770" y="57410"/>
                </a:lnTo>
                <a:lnTo>
                  <a:pt x="60780" y="57420"/>
                </a:lnTo>
                <a:lnTo>
                  <a:pt x="60800" y="57430"/>
                </a:lnTo>
                <a:lnTo>
                  <a:pt x="60820" y="57450"/>
                </a:lnTo>
                <a:lnTo>
                  <a:pt x="60840" y="57460"/>
                </a:lnTo>
                <a:lnTo>
                  <a:pt x="60860" y="57470"/>
                </a:lnTo>
                <a:lnTo>
                  <a:pt x="60870" y="57490"/>
                </a:lnTo>
                <a:lnTo>
                  <a:pt x="60880" y="57500"/>
                </a:lnTo>
                <a:lnTo>
                  <a:pt x="60880" y="57520"/>
                </a:lnTo>
                <a:lnTo>
                  <a:pt x="60890" y="57530"/>
                </a:lnTo>
                <a:lnTo>
                  <a:pt x="60900" y="57560"/>
                </a:lnTo>
                <a:lnTo>
                  <a:pt x="60920" y="57580"/>
                </a:lnTo>
                <a:lnTo>
                  <a:pt x="60940" y="57610"/>
                </a:lnTo>
                <a:lnTo>
                  <a:pt x="60950" y="57630"/>
                </a:lnTo>
                <a:lnTo>
                  <a:pt x="60970" y="57660"/>
                </a:lnTo>
                <a:lnTo>
                  <a:pt x="60990" y="57680"/>
                </a:lnTo>
                <a:lnTo>
                  <a:pt x="61000" y="57690"/>
                </a:lnTo>
                <a:lnTo>
                  <a:pt x="61020" y="57720"/>
                </a:lnTo>
                <a:lnTo>
                  <a:pt x="61040" y="57740"/>
                </a:lnTo>
                <a:lnTo>
                  <a:pt x="61100" y="57810"/>
                </a:lnTo>
                <a:lnTo>
                  <a:pt x="61120" y="57830"/>
                </a:lnTo>
                <a:lnTo>
                  <a:pt x="61130" y="57850"/>
                </a:lnTo>
                <a:lnTo>
                  <a:pt x="61140" y="57860"/>
                </a:lnTo>
                <a:lnTo>
                  <a:pt x="61150" y="57870"/>
                </a:lnTo>
                <a:lnTo>
                  <a:pt x="61150" y="57890"/>
                </a:lnTo>
                <a:lnTo>
                  <a:pt x="61160" y="57890"/>
                </a:lnTo>
                <a:lnTo>
                  <a:pt x="61180" y="57910"/>
                </a:lnTo>
                <a:lnTo>
                  <a:pt x="61190" y="57920"/>
                </a:lnTo>
                <a:lnTo>
                  <a:pt x="61210" y="57930"/>
                </a:lnTo>
                <a:lnTo>
                  <a:pt x="61230" y="57950"/>
                </a:lnTo>
                <a:lnTo>
                  <a:pt x="61260" y="57980"/>
                </a:lnTo>
                <a:lnTo>
                  <a:pt x="61270" y="57980"/>
                </a:lnTo>
                <a:lnTo>
                  <a:pt x="61270" y="57990"/>
                </a:lnTo>
                <a:lnTo>
                  <a:pt x="61280" y="58000"/>
                </a:lnTo>
                <a:lnTo>
                  <a:pt x="61280" y="58010"/>
                </a:lnTo>
                <a:lnTo>
                  <a:pt x="61300" y="58020"/>
                </a:lnTo>
                <a:lnTo>
                  <a:pt x="61300" y="58030"/>
                </a:lnTo>
                <a:lnTo>
                  <a:pt x="61310" y="58040"/>
                </a:lnTo>
                <a:lnTo>
                  <a:pt x="61310" y="58050"/>
                </a:lnTo>
                <a:lnTo>
                  <a:pt x="61310" y="58060"/>
                </a:lnTo>
                <a:lnTo>
                  <a:pt x="61310" y="58090"/>
                </a:lnTo>
                <a:lnTo>
                  <a:pt x="61310" y="58110"/>
                </a:lnTo>
                <a:lnTo>
                  <a:pt x="61310" y="58120"/>
                </a:lnTo>
                <a:lnTo>
                  <a:pt x="61310" y="58130"/>
                </a:lnTo>
                <a:lnTo>
                  <a:pt x="61310" y="58140"/>
                </a:lnTo>
                <a:lnTo>
                  <a:pt x="61320" y="58150"/>
                </a:lnTo>
                <a:lnTo>
                  <a:pt x="61320" y="58160"/>
                </a:lnTo>
                <a:lnTo>
                  <a:pt x="61320" y="58180"/>
                </a:lnTo>
                <a:lnTo>
                  <a:pt x="61320" y="58190"/>
                </a:lnTo>
                <a:lnTo>
                  <a:pt x="61330" y="58200"/>
                </a:lnTo>
                <a:lnTo>
                  <a:pt x="61330" y="58210"/>
                </a:lnTo>
                <a:lnTo>
                  <a:pt x="61340" y="58220"/>
                </a:lnTo>
                <a:lnTo>
                  <a:pt x="61350" y="58230"/>
                </a:lnTo>
                <a:lnTo>
                  <a:pt x="61360" y="58240"/>
                </a:lnTo>
                <a:lnTo>
                  <a:pt x="61370" y="58260"/>
                </a:lnTo>
                <a:lnTo>
                  <a:pt x="61390" y="58280"/>
                </a:lnTo>
                <a:lnTo>
                  <a:pt x="61400" y="58290"/>
                </a:lnTo>
                <a:lnTo>
                  <a:pt x="61400" y="58300"/>
                </a:lnTo>
                <a:lnTo>
                  <a:pt x="61400" y="58320"/>
                </a:lnTo>
                <a:lnTo>
                  <a:pt x="61400" y="58340"/>
                </a:lnTo>
                <a:lnTo>
                  <a:pt x="61400" y="58350"/>
                </a:lnTo>
                <a:lnTo>
                  <a:pt x="61400" y="58370"/>
                </a:lnTo>
                <a:lnTo>
                  <a:pt x="61400" y="58380"/>
                </a:lnTo>
                <a:lnTo>
                  <a:pt x="61400" y="58390"/>
                </a:lnTo>
                <a:lnTo>
                  <a:pt x="61400" y="58410"/>
                </a:lnTo>
                <a:lnTo>
                  <a:pt x="61400" y="58430"/>
                </a:lnTo>
                <a:lnTo>
                  <a:pt x="61400" y="58450"/>
                </a:lnTo>
                <a:lnTo>
                  <a:pt x="61400" y="58460"/>
                </a:lnTo>
                <a:lnTo>
                  <a:pt x="61400" y="58470"/>
                </a:lnTo>
                <a:lnTo>
                  <a:pt x="61410" y="58490"/>
                </a:lnTo>
                <a:lnTo>
                  <a:pt x="61420" y="58500"/>
                </a:lnTo>
                <a:lnTo>
                  <a:pt x="61440" y="58530"/>
                </a:lnTo>
                <a:lnTo>
                  <a:pt x="61460" y="58550"/>
                </a:lnTo>
                <a:lnTo>
                  <a:pt x="61460" y="58560"/>
                </a:lnTo>
                <a:lnTo>
                  <a:pt x="61470" y="58560"/>
                </a:lnTo>
                <a:lnTo>
                  <a:pt x="61480" y="58570"/>
                </a:lnTo>
                <a:lnTo>
                  <a:pt x="61490" y="58580"/>
                </a:lnTo>
                <a:lnTo>
                  <a:pt x="61510" y="58580"/>
                </a:lnTo>
                <a:lnTo>
                  <a:pt x="61510" y="58590"/>
                </a:lnTo>
                <a:lnTo>
                  <a:pt x="61520" y="58590"/>
                </a:lnTo>
                <a:lnTo>
                  <a:pt x="61530" y="58600"/>
                </a:lnTo>
                <a:lnTo>
                  <a:pt x="61530" y="58610"/>
                </a:lnTo>
                <a:lnTo>
                  <a:pt x="61540" y="58610"/>
                </a:lnTo>
                <a:lnTo>
                  <a:pt x="61550" y="58620"/>
                </a:lnTo>
                <a:lnTo>
                  <a:pt x="61560" y="58630"/>
                </a:lnTo>
                <a:lnTo>
                  <a:pt x="61570" y="58640"/>
                </a:lnTo>
                <a:lnTo>
                  <a:pt x="61580" y="58640"/>
                </a:lnTo>
                <a:lnTo>
                  <a:pt x="61590" y="58640"/>
                </a:lnTo>
                <a:lnTo>
                  <a:pt x="61610" y="58650"/>
                </a:lnTo>
                <a:lnTo>
                  <a:pt x="61630" y="58670"/>
                </a:lnTo>
                <a:lnTo>
                  <a:pt x="61650" y="58680"/>
                </a:lnTo>
                <a:lnTo>
                  <a:pt x="61670" y="58700"/>
                </a:lnTo>
                <a:lnTo>
                  <a:pt x="61680" y="58700"/>
                </a:lnTo>
                <a:lnTo>
                  <a:pt x="61690" y="58720"/>
                </a:lnTo>
                <a:lnTo>
                  <a:pt x="61700" y="58730"/>
                </a:lnTo>
                <a:lnTo>
                  <a:pt x="61710" y="58740"/>
                </a:lnTo>
                <a:lnTo>
                  <a:pt x="61710" y="58750"/>
                </a:lnTo>
                <a:lnTo>
                  <a:pt x="61720" y="58760"/>
                </a:lnTo>
                <a:lnTo>
                  <a:pt x="61720" y="58770"/>
                </a:lnTo>
                <a:lnTo>
                  <a:pt x="61720" y="58780"/>
                </a:lnTo>
                <a:lnTo>
                  <a:pt x="61730" y="58790"/>
                </a:lnTo>
                <a:lnTo>
                  <a:pt x="61730" y="58800"/>
                </a:lnTo>
                <a:lnTo>
                  <a:pt x="61730" y="58810"/>
                </a:lnTo>
                <a:lnTo>
                  <a:pt x="61730" y="58820"/>
                </a:lnTo>
                <a:lnTo>
                  <a:pt x="61740" y="58830"/>
                </a:lnTo>
                <a:lnTo>
                  <a:pt x="61740" y="58840"/>
                </a:lnTo>
                <a:lnTo>
                  <a:pt x="61740" y="58850"/>
                </a:lnTo>
                <a:lnTo>
                  <a:pt x="61740" y="58860"/>
                </a:lnTo>
                <a:lnTo>
                  <a:pt x="61740" y="58870"/>
                </a:lnTo>
                <a:lnTo>
                  <a:pt x="61750" y="58890"/>
                </a:lnTo>
                <a:lnTo>
                  <a:pt x="61760" y="58910"/>
                </a:lnTo>
                <a:lnTo>
                  <a:pt x="61760" y="58920"/>
                </a:lnTo>
                <a:lnTo>
                  <a:pt x="61760" y="58930"/>
                </a:lnTo>
                <a:lnTo>
                  <a:pt x="61760" y="58940"/>
                </a:lnTo>
                <a:lnTo>
                  <a:pt x="61770" y="58960"/>
                </a:lnTo>
                <a:lnTo>
                  <a:pt x="61770" y="58980"/>
                </a:lnTo>
                <a:lnTo>
                  <a:pt x="61780" y="58990"/>
                </a:lnTo>
                <a:lnTo>
                  <a:pt x="61780" y="59010"/>
                </a:lnTo>
                <a:lnTo>
                  <a:pt x="61790" y="59030"/>
                </a:lnTo>
                <a:lnTo>
                  <a:pt x="61790" y="59040"/>
                </a:lnTo>
                <a:lnTo>
                  <a:pt x="61800" y="59050"/>
                </a:lnTo>
                <a:lnTo>
                  <a:pt x="61800" y="59060"/>
                </a:lnTo>
                <a:lnTo>
                  <a:pt x="61800" y="59070"/>
                </a:lnTo>
                <a:lnTo>
                  <a:pt x="61800" y="59090"/>
                </a:lnTo>
                <a:lnTo>
                  <a:pt x="61800" y="59100"/>
                </a:lnTo>
                <a:lnTo>
                  <a:pt x="61800" y="59110"/>
                </a:lnTo>
                <a:lnTo>
                  <a:pt x="61810" y="59120"/>
                </a:lnTo>
                <a:lnTo>
                  <a:pt x="61810" y="59130"/>
                </a:lnTo>
                <a:lnTo>
                  <a:pt x="61810" y="59140"/>
                </a:lnTo>
                <a:lnTo>
                  <a:pt x="61810" y="59160"/>
                </a:lnTo>
                <a:lnTo>
                  <a:pt x="61820" y="59170"/>
                </a:lnTo>
                <a:lnTo>
                  <a:pt x="61830" y="59200"/>
                </a:lnTo>
                <a:lnTo>
                  <a:pt x="61830" y="59210"/>
                </a:lnTo>
                <a:lnTo>
                  <a:pt x="61830" y="59220"/>
                </a:lnTo>
                <a:lnTo>
                  <a:pt x="61830" y="59230"/>
                </a:lnTo>
                <a:lnTo>
                  <a:pt x="61830" y="59240"/>
                </a:lnTo>
                <a:lnTo>
                  <a:pt x="61830" y="59250"/>
                </a:lnTo>
                <a:lnTo>
                  <a:pt x="61830" y="59270"/>
                </a:lnTo>
                <a:lnTo>
                  <a:pt x="61840" y="59290"/>
                </a:lnTo>
                <a:lnTo>
                  <a:pt x="61840" y="59300"/>
                </a:lnTo>
                <a:lnTo>
                  <a:pt x="61840" y="59310"/>
                </a:lnTo>
                <a:lnTo>
                  <a:pt x="61840" y="59320"/>
                </a:lnTo>
                <a:lnTo>
                  <a:pt x="61840" y="59340"/>
                </a:lnTo>
                <a:lnTo>
                  <a:pt x="61840" y="59360"/>
                </a:lnTo>
                <a:lnTo>
                  <a:pt x="61840" y="59370"/>
                </a:lnTo>
                <a:lnTo>
                  <a:pt x="61840" y="59380"/>
                </a:lnTo>
                <a:lnTo>
                  <a:pt x="61840" y="59400"/>
                </a:lnTo>
                <a:lnTo>
                  <a:pt x="61850" y="59410"/>
                </a:lnTo>
                <a:lnTo>
                  <a:pt x="61850" y="59420"/>
                </a:lnTo>
                <a:lnTo>
                  <a:pt x="61850" y="59430"/>
                </a:lnTo>
                <a:lnTo>
                  <a:pt x="61860" y="59440"/>
                </a:lnTo>
                <a:lnTo>
                  <a:pt x="61860" y="59450"/>
                </a:lnTo>
                <a:lnTo>
                  <a:pt x="61870" y="59450"/>
                </a:lnTo>
                <a:lnTo>
                  <a:pt x="61880" y="59460"/>
                </a:lnTo>
                <a:lnTo>
                  <a:pt x="61890" y="59480"/>
                </a:lnTo>
                <a:lnTo>
                  <a:pt x="61900" y="59480"/>
                </a:lnTo>
                <a:lnTo>
                  <a:pt x="61910" y="59490"/>
                </a:lnTo>
                <a:lnTo>
                  <a:pt x="61920" y="59500"/>
                </a:lnTo>
                <a:lnTo>
                  <a:pt x="61930" y="59510"/>
                </a:lnTo>
                <a:lnTo>
                  <a:pt x="61930" y="59520"/>
                </a:lnTo>
                <a:lnTo>
                  <a:pt x="61930" y="59530"/>
                </a:lnTo>
                <a:lnTo>
                  <a:pt x="61940" y="59540"/>
                </a:lnTo>
                <a:lnTo>
                  <a:pt x="61940" y="59550"/>
                </a:lnTo>
                <a:lnTo>
                  <a:pt x="61940" y="59560"/>
                </a:lnTo>
                <a:lnTo>
                  <a:pt x="61930" y="59560"/>
                </a:lnTo>
                <a:lnTo>
                  <a:pt x="61920" y="59570"/>
                </a:lnTo>
                <a:lnTo>
                  <a:pt x="61910" y="59580"/>
                </a:lnTo>
                <a:lnTo>
                  <a:pt x="61900" y="59590"/>
                </a:lnTo>
                <a:lnTo>
                  <a:pt x="61890" y="59600"/>
                </a:lnTo>
                <a:lnTo>
                  <a:pt x="61890" y="59610"/>
                </a:lnTo>
                <a:lnTo>
                  <a:pt x="61890" y="59620"/>
                </a:lnTo>
                <a:lnTo>
                  <a:pt x="61880" y="59630"/>
                </a:lnTo>
                <a:lnTo>
                  <a:pt x="61890" y="59660"/>
                </a:lnTo>
                <a:lnTo>
                  <a:pt x="61910" y="59690"/>
                </a:lnTo>
                <a:lnTo>
                  <a:pt x="61930" y="59710"/>
                </a:lnTo>
                <a:lnTo>
                  <a:pt x="61950" y="59720"/>
                </a:lnTo>
                <a:lnTo>
                  <a:pt x="61960" y="59730"/>
                </a:lnTo>
                <a:lnTo>
                  <a:pt x="61980" y="59740"/>
                </a:lnTo>
                <a:lnTo>
                  <a:pt x="61980" y="59750"/>
                </a:lnTo>
                <a:lnTo>
                  <a:pt x="61990" y="59770"/>
                </a:lnTo>
                <a:lnTo>
                  <a:pt x="62000" y="59780"/>
                </a:lnTo>
                <a:lnTo>
                  <a:pt x="62010" y="59790"/>
                </a:lnTo>
                <a:lnTo>
                  <a:pt x="62000" y="59800"/>
                </a:lnTo>
                <a:lnTo>
                  <a:pt x="62000" y="59810"/>
                </a:lnTo>
                <a:lnTo>
                  <a:pt x="61990" y="59820"/>
                </a:lnTo>
                <a:lnTo>
                  <a:pt x="61980" y="59830"/>
                </a:lnTo>
                <a:lnTo>
                  <a:pt x="61980" y="59850"/>
                </a:lnTo>
                <a:lnTo>
                  <a:pt x="61980" y="59860"/>
                </a:lnTo>
                <a:lnTo>
                  <a:pt x="61990" y="59870"/>
                </a:lnTo>
                <a:lnTo>
                  <a:pt x="62000" y="59880"/>
                </a:lnTo>
                <a:lnTo>
                  <a:pt x="62000" y="59890"/>
                </a:lnTo>
                <a:lnTo>
                  <a:pt x="62010" y="59900"/>
                </a:lnTo>
                <a:lnTo>
                  <a:pt x="62020" y="59910"/>
                </a:lnTo>
                <a:lnTo>
                  <a:pt x="62020" y="59920"/>
                </a:lnTo>
                <a:lnTo>
                  <a:pt x="62020" y="59930"/>
                </a:lnTo>
                <a:lnTo>
                  <a:pt x="62020" y="59940"/>
                </a:lnTo>
                <a:lnTo>
                  <a:pt x="62020" y="59950"/>
                </a:lnTo>
                <a:lnTo>
                  <a:pt x="62020" y="59960"/>
                </a:lnTo>
                <a:lnTo>
                  <a:pt x="62020" y="59970"/>
                </a:lnTo>
                <a:lnTo>
                  <a:pt x="62030" y="59980"/>
                </a:lnTo>
                <a:lnTo>
                  <a:pt x="62030" y="60000"/>
                </a:lnTo>
                <a:lnTo>
                  <a:pt x="62030" y="60010"/>
                </a:lnTo>
                <a:lnTo>
                  <a:pt x="62040" y="60020"/>
                </a:lnTo>
                <a:lnTo>
                  <a:pt x="62040" y="60030"/>
                </a:lnTo>
                <a:lnTo>
                  <a:pt x="62040" y="60040"/>
                </a:lnTo>
                <a:lnTo>
                  <a:pt x="62040" y="60050"/>
                </a:lnTo>
                <a:lnTo>
                  <a:pt x="62040" y="60060"/>
                </a:lnTo>
                <a:lnTo>
                  <a:pt x="62040" y="60080"/>
                </a:lnTo>
                <a:lnTo>
                  <a:pt x="62040" y="60090"/>
                </a:lnTo>
                <a:lnTo>
                  <a:pt x="62040" y="60100"/>
                </a:lnTo>
                <a:lnTo>
                  <a:pt x="62040" y="60110"/>
                </a:lnTo>
                <a:lnTo>
                  <a:pt x="62040" y="60120"/>
                </a:lnTo>
                <a:lnTo>
                  <a:pt x="62040" y="60130"/>
                </a:lnTo>
                <a:lnTo>
                  <a:pt x="62050" y="60140"/>
                </a:lnTo>
                <a:lnTo>
                  <a:pt x="62050" y="60150"/>
                </a:lnTo>
                <a:lnTo>
                  <a:pt x="62070" y="60170"/>
                </a:lnTo>
                <a:lnTo>
                  <a:pt x="62080" y="60180"/>
                </a:lnTo>
                <a:lnTo>
                  <a:pt x="62080" y="60190"/>
                </a:lnTo>
                <a:lnTo>
                  <a:pt x="62080" y="60200"/>
                </a:lnTo>
                <a:lnTo>
                  <a:pt x="62080" y="60210"/>
                </a:lnTo>
                <a:lnTo>
                  <a:pt x="62080" y="60220"/>
                </a:lnTo>
                <a:lnTo>
                  <a:pt x="62080" y="60230"/>
                </a:lnTo>
                <a:lnTo>
                  <a:pt x="62070" y="60240"/>
                </a:lnTo>
                <a:lnTo>
                  <a:pt x="62070" y="60250"/>
                </a:lnTo>
                <a:lnTo>
                  <a:pt x="62050" y="60260"/>
                </a:lnTo>
                <a:lnTo>
                  <a:pt x="62040" y="60270"/>
                </a:lnTo>
                <a:lnTo>
                  <a:pt x="62030" y="60280"/>
                </a:lnTo>
                <a:lnTo>
                  <a:pt x="62030" y="60290"/>
                </a:lnTo>
                <a:lnTo>
                  <a:pt x="62020" y="60290"/>
                </a:lnTo>
                <a:lnTo>
                  <a:pt x="62010" y="60300"/>
                </a:lnTo>
                <a:lnTo>
                  <a:pt x="62000" y="60310"/>
                </a:lnTo>
                <a:lnTo>
                  <a:pt x="61990" y="60320"/>
                </a:lnTo>
                <a:lnTo>
                  <a:pt x="61990" y="60340"/>
                </a:lnTo>
                <a:lnTo>
                  <a:pt x="62000" y="60350"/>
                </a:lnTo>
                <a:lnTo>
                  <a:pt x="62010" y="60360"/>
                </a:lnTo>
                <a:lnTo>
                  <a:pt x="62010" y="60370"/>
                </a:lnTo>
                <a:lnTo>
                  <a:pt x="62020" y="60390"/>
                </a:lnTo>
                <a:lnTo>
                  <a:pt x="62030" y="60400"/>
                </a:lnTo>
                <a:lnTo>
                  <a:pt x="62030" y="60410"/>
                </a:lnTo>
                <a:lnTo>
                  <a:pt x="62030" y="60430"/>
                </a:lnTo>
                <a:lnTo>
                  <a:pt x="62030" y="60440"/>
                </a:lnTo>
                <a:lnTo>
                  <a:pt x="62040" y="60450"/>
                </a:lnTo>
                <a:lnTo>
                  <a:pt x="62040" y="60460"/>
                </a:lnTo>
                <a:lnTo>
                  <a:pt x="62040" y="60470"/>
                </a:lnTo>
                <a:lnTo>
                  <a:pt x="62050" y="60490"/>
                </a:lnTo>
                <a:lnTo>
                  <a:pt x="62060" y="60500"/>
                </a:lnTo>
                <a:lnTo>
                  <a:pt x="62070" y="60510"/>
                </a:lnTo>
                <a:lnTo>
                  <a:pt x="62070" y="60530"/>
                </a:lnTo>
                <a:lnTo>
                  <a:pt x="62070" y="60540"/>
                </a:lnTo>
                <a:lnTo>
                  <a:pt x="62080" y="60560"/>
                </a:lnTo>
                <a:lnTo>
                  <a:pt x="62080" y="60580"/>
                </a:lnTo>
                <a:lnTo>
                  <a:pt x="62080" y="60590"/>
                </a:lnTo>
                <a:lnTo>
                  <a:pt x="62080" y="60620"/>
                </a:lnTo>
                <a:lnTo>
                  <a:pt x="62090" y="60650"/>
                </a:lnTo>
                <a:lnTo>
                  <a:pt x="62090" y="60680"/>
                </a:lnTo>
                <a:lnTo>
                  <a:pt x="62100" y="60700"/>
                </a:lnTo>
                <a:lnTo>
                  <a:pt x="62100" y="60710"/>
                </a:lnTo>
                <a:lnTo>
                  <a:pt x="62110" y="60730"/>
                </a:lnTo>
                <a:lnTo>
                  <a:pt x="62120" y="60740"/>
                </a:lnTo>
                <a:lnTo>
                  <a:pt x="62120" y="60760"/>
                </a:lnTo>
                <a:lnTo>
                  <a:pt x="62130" y="60780"/>
                </a:lnTo>
                <a:lnTo>
                  <a:pt x="62140" y="60800"/>
                </a:lnTo>
                <a:lnTo>
                  <a:pt x="62150" y="60820"/>
                </a:lnTo>
                <a:lnTo>
                  <a:pt x="62160" y="60840"/>
                </a:lnTo>
                <a:lnTo>
                  <a:pt x="62160" y="60850"/>
                </a:lnTo>
                <a:lnTo>
                  <a:pt x="62160" y="60860"/>
                </a:lnTo>
                <a:lnTo>
                  <a:pt x="62170" y="60870"/>
                </a:lnTo>
                <a:lnTo>
                  <a:pt x="62170" y="60880"/>
                </a:lnTo>
                <a:lnTo>
                  <a:pt x="62170" y="60890"/>
                </a:lnTo>
                <a:lnTo>
                  <a:pt x="62170" y="60900"/>
                </a:lnTo>
                <a:lnTo>
                  <a:pt x="62170" y="60920"/>
                </a:lnTo>
                <a:lnTo>
                  <a:pt x="62170" y="60930"/>
                </a:lnTo>
                <a:lnTo>
                  <a:pt x="62170" y="60940"/>
                </a:lnTo>
                <a:lnTo>
                  <a:pt x="62170" y="60960"/>
                </a:lnTo>
                <a:lnTo>
                  <a:pt x="62160" y="60980"/>
                </a:lnTo>
                <a:lnTo>
                  <a:pt x="62160" y="61010"/>
                </a:lnTo>
                <a:lnTo>
                  <a:pt x="62160" y="61020"/>
                </a:lnTo>
                <a:lnTo>
                  <a:pt x="62160" y="61040"/>
                </a:lnTo>
                <a:lnTo>
                  <a:pt x="62160" y="61050"/>
                </a:lnTo>
                <a:lnTo>
                  <a:pt x="62160" y="61060"/>
                </a:lnTo>
                <a:lnTo>
                  <a:pt x="62160" y="61070"/>
                </a:lnTo>
                <a:lnTo>
                  <a:pt x="62160" y="61080"/>
                </a:lnTo>
                <a:lnTo>
                  <a:pt x="62160" y="61090"/>
                </a:lnTo>
                <a:lnTo>
                  <a:pt x="62160" y="61100"/>
                </a:lnTo>
                <a:lnTo>
                  <a:pt x="62160" y="61110"/>
                </a:lnTo>
                <a:lnTo>
                  <a:pt x="62150" y="61120"/>
                </a:lnTo>
                <a:lnTo>
                  <a:pt x="62150" y="61130"/>
                </a:lnTo>
                <a:lnTo>
                  <a:pt x="62140" y="61150"/>
                </a:lnTo>
                <a:lnTo>
                  <a:pt x="62140" y="61160"/>
                </a:lnTo>
                <a:lnTo>
                  <a:pt x="62140" y="61170"/>
                </a:lnTo>
                <a:lnTo>
                  <a:pt x="62140" y="61190"/>
                </a:lnTo>
                <a:lnTo>
                  <a:pt x="62140" y="61240"/>
                </a:lnTo>
                <a:lnTo>
                  <a:pt x="62130" y="61280"/>
                </a:lnTo>
                <a:lnTo>
                  <a:pt x="62110" y="61300"/>
                </a:lnTo>
                <a:lnTo>
                  <a:pt x="62090" y="61330"/>
                </a:lnTo>
                <a:lnTo>
                  <a:pt x="62090" y="61340"/>
                </a:lnTo>
                <a:lnTo>
                  <a:pt x="62070" y="61380"/>
                </a:lnTo>
                <a:lnTo>
                  <a:pt x="62050" y="61380"/>
                </a:lnTo>
                <a:lnTo>
                  <a:pt x="62040" y="61390"/>
                </a:lnTo>
                <a:lnTo>
                  <a:pt x="62030" y="61430"/>
                </a:lnTo>
                <a:lnTo>
                  <a:pt x="62020" y="61460"/>
                </a:lnTo>
                <a:lnTo>
                  <a:pt x="62020" y="61470"/>
                </a:lnTo>
                <a:lnTo>
                  <a:pt x="62020" y="61480"/>
                </a:lnTo>
                <a:lnTo>
                  <a:pt x="61990" y="61470"/>
                </a:lnTo>
                <a:lnTo>
                  <a:pt x="61980" y="61480"/>
                </a:lnTo>
                <a:lnTo>
                  <a:pt x="61980" y="61500"/>
                </a:lnTo>
                <a:lnTo>
                  <a:pt x="61970" y="61510"/>
                </a:lnTo>
                <a:lnTo>
                  <a:pt x="61970" y="61530"/>
                </a:lnTo>
                <a:lnTo>
                  <a:pt x="61970" y="61540"/>
                </a:lnTo>
                <a:lnTo>
                  <a:pt x="61970" y="61560"/>
                </a:lnTo>
                <a:lnTo>
                  <a:pt x="61960" y="61580"/>
                </a:lnTo>
                <a:lnTo>
                  <a:pt x="61960" y="61590"/>
                </a:lnTo>
                <a:lnTo>
                  <a:pt x="61950" y="61600"/>
                </a:lnTo>
                <a:lnTo>
                  <a:pt x="61940" y="61620"/>
                </a:lnTo>
                <a:lnTo>
                  <a:pt x="61940" y="61630"/>
                </a:lnTo>
                <a:lnTo>
                  <a:pt x="61930" y="61650"/>
                </a:lnTo>
                <a:lnTo>
                  <a:pt x="61920" y="61650"/>
                </a:lnTo>
                <a:lnTo>
                  <a:pt x="61930" y="61660"/>
                </a:lnTo>
                <a:lnTo>
                  <a:pt x="61940" y="61680"/>
                </a:lnTo>
                <a:lnTo>
                  <a:pt x="61950" y="61690"/>
                </a:lnTo>
                <a:lnTo>
                  <a:pt x="61950" y="61710"/>
                </a:lnTo>
                <a:lnTo>
                  <a:pt x="61950" y="61720"/>
                </a:lnTo>
                <a:lnTo>
                  <a:pt x="61940" y="61750"/>
                </a:lnTo>
                <a:lnTo>
                  <a:pt x="61940" y="61760"/>
                </a:lnTo>
                <a:lnTo>
                  <a:pt x="61930" y="61770"/>
                </a:lnTo>
                <a:lnTo>
                  <a:pt x="61930" y="61790"/>
                </a:lnTo>
                <a:lnTo>
                  <a:pt x="61940" y="61790"/>
                </a:lnTo>
                <a:lnTo>
                  <a:pt x="61940" y="61800"/>
                </a:lnTo>
                <a:lnTo>
                  <a:pt x="61950" y="61820"/>
                </a:lnTo>
                <a:lnTo>
                  <a:pt x="61960" y="61820"/>
                </a:lnTo>
                <a:lnTo>
                  <a:pt x="61970" y="61830"/>
                </a:lnTo>
                <a:lnTo>
                  <a:pt x="61980" y="61840"/>
                </a:lnTo>
                <a:lnTo>
                  <a:pt x="61990" y="61840"/>
                </a:lnTo>
                <a:lnTo>
                  <a:pt x="61990" y="61850"/>
                </a:lnTo>
                <a:lnTo>
                  <a:pt x="62010" y="61870"/>
                </a:lnTo>
                <a:lnTo>
                  <a:pt x="62020" y="61880"/>
                </a:lnTo>
                <a:lnTo>
                  <a:pt x="62020" y="61900"/>
                </a:lnTo>
                <a:lnTo>
                  <a:pt x="62030" y="61910"/>
                </a:lnTo>
                <a:lnTo>
                  <a:pt x="62030" y="61920"/>
                </a:lnTo>
                <a:lnTo>
                  <a:pt x="62030" y="61930"/>
                </a:lnTo>
                <a:lnTo>
                  <a:pt x="62030" y="61940"/>
                </a:lnTo>
                <a:lnTo>
                  <a:pt x="62040" y="61960"/>
                </a:lnTo>
                <a:lnTo>
                  <a:pt x="62050" y="61970"/>
                </a:lnTo>
                <a:lnTo>
                  <a:pt x="62060" y="61980"/>
                </a:lnTo>
                <a:lnTo>
                  <a:pt x="62070" y="61990"/>
                </a:lnTo>
                <a:lnTo>
                  <a:pt x="62080" y="62010"/>
                </a:lnTo>
                <a:lnTo>
                  <a:pt x="62090" y="62020"/>
                </a:lnTo>
                <a:lnTo>
                  <a:pt x="62100" y="62020"/>
                </a:lnTo>
                <a:lnTo>
                  <a:pt x="62100" y="62030"/>
                </a:lnTo>
                <a:lnTo>
                  <a:pt x="62100" y="62040"/>
                </a:lnTo>
                <a:lnTo>
                  <a:pt x="62090" y="62050"/>
                </a:lnTo>
                <a:lnTo>
                  <a:pt x="62080" y="62070"/>
                </a:lnTo>
                <a:lnTo>
                  <a:pt x="62080" y="62080"/>
                </a:lnTo>
                <a:lnTo>
                  <a:pt x="62070" y="62080"/>
                </a:lnTo>
                <a:lnTo>
                  <a:pt x="62070" y="62090"/>
                </a:lnTo>
                <a:lnTo>
                  <a:pt x="62060" y="62090"/>
                </a:lnTo>
                <a:lnTo>
                  <a:pt x="62060" y="62110"/>
                </a:lnTo>
                <a:lnTo>
                  <a:pt x="62050" y="62130"/>
                </a:lnTo>
                <a:lnTo>
                  <a:pt x="62060" y="62140"/>
                </a:lnTo>
                <a:lnTo>
                  <a:pt x="62060" y="62150"/>
                </a:lnTo>
                <a:lnTo>
                  <a:pt x="62070" y="62160"/>
                </a:lnTo>
                <a:lnTo>
                  <a:pt x="62070" y="62170"/>
                </a:lnTo>
                <a:lnTo>
                  <a:pt x="62080" y="62180"/>
                </a:lnTo>
                <a:lnTo>
                  <a:pt x="62090" y="62200"/>
                </a:lnTo>
                <a:lnTo>
                  <a:pt x="62090" y="62210"/>
                </a:lnTo>
                <a:lnTo>
                  <a:pt x="62090" y="62230"/>
                </a:lnTo>
                <a:lnTo>
                  <a:pt x="62090" y="62240"/>
                </a:lnTo>
                <a:lnTo>
                  <a:pt x="62080" y="62260"/>
                </a:lnTo>
                <a:lnTo>
                  <a:pt x="62080" y="62280"/>
                </a:lnTo>
                <a:lnTo>
                  <a:pt x="62070" y="62290"/>
                </a:lnTo>
                <a:lnTo>
                  <a:pt x="62060" y="62300"/>
                </a:lnTo>
                <a:lnTo>
                  <a:pt x="62050" y="62320"/>
                </a:lnTo>
                <a:lnTo>
                  <a:pt x="62060" y="62330"/>
                </a:lnTo>
                <a:lnTo>
                  <a:pt x="62060" y="62350"/>
                </a:lnTo>
                <a:lnTo>
                  <a:pt x="62050" y="62360"/>
                </a:lnTo>
                <a:lnTo>
                  <a:pt x="62050" y="62370"/>
                </a:lnTo>
                <a:lnTo>
                  <a:pt x="62050" y="62380"/>
                </a:lnTo>
                <a:lnTo>
                  <a:pt x="62040" y="62390"/>
                </a:lnTo>
                <a:lnTo>
                  <a:pt x="62050" y="62410"/>
                </a:lnTo>
                <a:lnTo>
                  <a:pt x="62040" y="62430"/>
                </a:lnTo>
                <a:lnTo>
                  <a:pt x="62040" y="62440"/>
                </a:lnTo>
                <a:lnTo>
                  <a:pt x="62030" y="62460"/>
                </a:lnTo>
                <a:lnTo>
                  <a:pt x="62040" y="62460"/>
                </a:lnTo>
                <a:lnTo>
                  <a:pt x="62040" y="62470"/>
                </a:lnTo>
                <a:lnTo>
                  <a:pt x="62040" y="62490"/>
                </a:lnTo>
                <a:lnTo>
                  <a:pt x="62050" y="62490"/>
                </a:lnTo>
                <a:lnTo>
                  <a:pt x="62050" y="62500"/>
                </a:lnTo>
                <a:lnTo>
                  <a:pt x="62060" y="62500"/>
                </a:lnTo>
                <a:lnTo>
                  <a:pt x="62080" y="62500"/>
                </a:lnTo>
                <a:lnTo>
                  <a:pt x="62090" y="62500"/>
                </a:lnTo>
                <a:lnTo>
                  <a:pt x="62100" y="62500"/>
                </a:lnTo>
                <a:lnTo>
                  <a:pt x="62120" y="62500"/>
                </a:lnTo>
                <a:lnTo>
                  <a:pt x="62130" y="62510"/>
                </a:lnTo>
                <a:lnTo>
                  <a:pt x="62130" y="62520"/>
                </a:lnTo>
                <a:lnTo>
                  <a:pt x="62140" y="62530"/>
                </a:lnTo>
                <a:lnTo>
                  <a:pt x="62140" y="62540"/>
                </a:lnTo>
                <a:lnTo>
                  <a:pt x="62140" y="62550"/>
                </a:lnTo>
                <a:lnTo>
                  <a:pt x="62150" y="62550"/>
                </a:lnTo>
                <a:lnTo>
                  <a:pt x="62150" y="62560"/>
                </a:lnTo>
                <a:lnTo>
                  <a:pt x="62180" y="62570"/>
                </a:lnTo>
                <a:lnTo>
                  <a:pt x="62190" y="62580"/>
                </a:lnTo>
                <a:lnTo>
                  <a:pt x="62200" y="62590"/>
                </a:lnTo>
                <a:lnTo>
                  <a:pt x="62230" y="62610"/>
                </a:lnTo>
                <a:lnTo>
                  <a:pt x="62260" y="62630"/>
                </a:lnTo>
                <a:lnTo>
                  <a:pt x="62280" y="62640"/>
                </a:lnTo>
                <a:lnTo>
                  <a:pt x="62280" y="62650"/>
                </a:lnTo>
                <a:lnTo>
                  <a:pt x="62290" y="62650"/>
                </a:lnTo>
                <a:lnTo>
                  <a:pt x="62290" y="62660"/>
                </a:lnTo>
                <a:lnTo>
                  <a:pt x="62300" y="62670"/>
                </a:lnTo>
                <a:lnTo>
                  <a:pt x="62310" y="62680"/>
                </a:lnTo>
                <a:lnTo>
                  <a:pt x="62330" y="62690"/>
                </a:lnTo>
                <a:lnTo>
                  <a:pt x="62340" y="62700"/>
                </a:lnTo>
                <a:lnTo>
                  <a:pt x="62350" y="62700"/>
                </a:lnTo>
                <a:lnTo>
                  <a:pt x="62360" y="62700"/>
                </a:lnTo>
                <a:lnTo>
                  <a:pt x="62360" y="62710"/>
                </a:lnTo>
                <a:lnTo>
                  <a:pt x="62380" y="62720"/>
                </a:lnTo>
                <a:lnTo>
                  <a:pt x="62390" y="62730"/>
                </a:lnTo>
                <a:lnTo>
                  <a:pt x="62390" y="62750"/>
                </a:lnTo>
                <a:lnTo>
                  <a:pt x="62390" y="62760"/>
                </a:lnTo>
                <a:lnTo>
                  <a:pt x="62380" y="62770"/>
                </a:lnTo>
                <a:lnTo>
                  <a:pt x="62380" y="62790"/>
                </a:lnTo>
                <a:lnTo>
                  <a:pt x="62380" y="62800"/>
                </a:lnTo>
                <a:lnTo>
                  <a:pt x="62380" y="62810"/>
                </a:lnTo>
                <a:lnTo>
                  <a:pt x="62380" y="62820"/>
                </a:lnTo>
                <a:lnTo>
                  <a:pt x="62380" y="62840"/>
                </a:lnTo>
                <a:lnTo>
                  <a:pt x="62380" y="62860"/>
                </a:lnTo>
                <a:lnTo>
                  <a:pt x="62380" y="62870"/>
                </a:lnTo>
                <a:lnTo>
                  <a:pt x="62390" y="62890"/>
                </a:lnTo>
                <a:lnTo>
                  <a:pt x="62400" y="62900"/>
                </a:lnTo>
                <a:lnTo>
                  <a:pt x="62400" y="62910"/>
                </a:lnTo>
                <a:lnTo>
                  <a:pt x="62400" y="62930"/>
                </a:lnTo>
                <a:lnTo>
                  <a:pt x="62400" y="62940"/>
                </a:lnTo>
                <a:lnTo>
                  <a:pt x="62400" y="62950"/>
                </a:lnTo>
                <a:lnTo>
                  <a:pt x="62410" y="62950"/>
                </a:lnTo>
                <a:lnTo>
                  <a:pt x="62410" y="62960"/>
                </a:lnTo>
                <a:lnTo>
                  <a:pt x="62430" y="62990"/>
                </a:lnTo>
                <a:lnTo>
                  <a:pt x="62450" y="63010"/>
                </a:lnTo>
                <a:lnTo>
                  <a:pt x="62460" y="63020"/>
                </a:lnTo>
                <a:lnTo>
                  <a:pt x="62450" y="63040"/>
                </a:lnTo>
                <a:lnTo>
                  <a:pt x="62440" y="63050"/>
                </a:lnTo>
                <a:lnTo>
                  <a:pt x="62440" y="63070"/>
                </a:lnTo>
                <a:lnTo>
                  <a:pt x="62430" y="63070"/>
                </a:lnTo>
                <a:lnTo>
                  <a:pt x="62430" y="63080"/>
                </a:lnTo>
                <a:lnTo>
                  <a:pt x="62430" y="63090"/>
                </a:lnTo>
                <a:lnTo>
                  <a:pt x="62430" y="63100"/>
                </a:lnTo>
                <a:lnTo>
                  <a:pt x="62430" y="63110"/>
                </a:lnTo>
                <a:lnTo>
                  <a:pt x="62450" y="63110"/>
                </a:lnTo>
                <a:lnTo>
                  <a:pt x="62460" y="63120"/>
                </a:lnTo>
                <a:lnTo>
                  <a:pt x="62470" y="63130"/>
                </a:lnTo>
                <a:lnTo>
                  <a:pt x="62480" y="63130"/>
                </a:lnTo>
                <a:lnTo>
                  <a:pt x="62490" y="63140"/>
                </a:lnTo>
                <a:lnTo>
                  <a:pt x="62500" y="63150"/>
                </a:lnTo>
                <a:lnTo>
                  <a:pt x="62510" y="63150"/>
                </a:lnTo>
                <a:lnTo>
                  <a:pt x="62520" y="63150"/>
                </a:lnTo>
                <a:lnTo>
                  <a:pt x="62530" y="63150"/>
                </a:lnTo>
                <a:lnTo>
                  <a:pt x="62530" y="63160"/>
                </a:lnTo>
                <a:lnTo>
                  <a:pt x="62540" y="63160"/>
                </a:lnTo>
                <a:lnTo>
                  <a:pt x="62530" y="63170"/>
                </a:lnTo>
                <a:lnTo>
                  <a:pt x="62520" y="63180"/>
                </a:lnTo>
                <a:lnTo>
                  <a:pt x="62520" y="63190"/>
                </a:lnTo>
                <a:lnTo>
                  <a:pt x="62530" y="63190"/>
                </a:lnTo>
                <a:lnTo>
                  <a:pt x="62540" y="63200"/>
                </a:lnTo>
                <a:lnTo>
                  <a:pt x="62540" y="63210"/>
                </a:lnTo>
                <a:lnTo>
                  <a:pt x="62550" y="63220"/>
                </a:lnTo>
                <a:lnTo>
                  <a:pt x="62550" y="63230"/>
                </a:lnTo>
                <a:lnTo>
                  <a:pt x="62550" y="63250"/>
                </a:lnTo>
                <a:lnTo>
                  <a:pt x="62550" y="63260"/>
                </a:lnTo>
                <a:lnTo>
                  <a:pt x="62570" y="63270"/>
                </a:lnTo>
                <a:lnTo>
                  <a:pt x="62580" y="63270"/>
                </a:lnTo>
                <a:lnTo>
                  <a:pt x="62570" y="63300"/>
                </a:lnTo>
                <a:lnTo>
                  <a:pt x="62570" y="63320"/>
                </a:lnTo>
                <a:lnTo>
                  <a:pt x="62560" y="63340"/>
                </a:lnTo>
                <a:lnTo>
                  <a:pt x="62540" y="63360"/>
                </a:lnTo>
                <a:lnTo>
                  <a:pt x="62530" y="63380"/>
                </a:lnTo>
                <a:lnTo>
                  <a:pt x="62520" y="63380"/>
                </a:lnTo>
                <a:lnTo>
                  <a:pt x="62510" y="63390"/>
                </a:lnTo>
                <a:lnTo>
                  <a:pt x="62520" y="63420"/>
                </a:lnTo>
                <a:lnTo>
                  <a:pt x="62520" y="63430"/>
                </a:lnTo>
                <a:lnTo>
                  <a:pt x="62510" y="63430"/>
                </a:lnTo>
                <a:lnTo>
                  <a:pt x="62510" y="63440"/>
                </a:lnTo>
                <a:lnTo>
                  <a:pt x="62500" y="63470"/>
                </a:lnTo>
                <a:lnTo>
                  <a:pt x="62500" y="63480"/>
                </a:lnTo>
                <a:lnTo>
                  <a:pt x="62500" y="63510"/>
                </a:lnTo>
                <a:lnTo>
                  <a:pt x="62490" y="63550"/>
                </a:lnTo>
                <a:lnTo>
                  <a:pt x="62480" y="63570"/>
                </a:lnTo>
                <a:lnTo>
                  <a:pt x="62470" y="63590"/>
                </a:lnTo>
                <a:lnTo>
                  <a:pt x="62470" y="63600"/>
                </a:lnTo>
                <a:lnTo>
                  <a:pt x="62460" y="63630"/>
                </a:lnTo>
                <a:lnTo>
                  <a:pt x="62470" y="63630"/>
                </a:lnTo>
                <a:lnTo>
                  <a:pt x="62470" y="63640"/>
                </a:lnTo>
                <a:lnTo>
                  <a:pt x="62480" y="63650"/>
                </a:lnTo>
                <a:lnTo>
                  <a:pt x="62480" y="63660"/>
                </a:lnTo>
                <a:lnTo>
                  <a:pt x="62470" y="63680"/>
                </a:lnTo>
                <a:lnTo>
                  <a:pt x="62470" y="63690"/>
                </a:lnTo>
                <a:lnTo>
                  <a:pt x="62470" y="63700"/>
                </a:lnTo>
                <a:lnTo>
                  <a:pt x="62460" y="63720"/>
                </a:lnTo>
                <a:lnTo>
                  <a:pt x="62450" y="63720"/>
                </a:lnTo>
                <a:lnTo>
                  <a:pt x="62450" y="63730"/>
                </a:lnTo>
                <a:lnTo>
                  <a:pt x="62440" y="63730"/>
                </a:lnTo>
                <a:lnTo>
                  <a:pt x="62440" y="63740"/>
                </a:lnTo>
                <a:lnTo>
                  <a:pt x="62440" y="63750"/>
                </a:lnTo>
                <a:lnTo>
                  <a:pt x="62430" y="63790"/>
                </a:lnTo>
                <a:lnTo>
                  <a:pt x="62420" y="63790"/>
                </a:lnTo>
                <a:lnTo>
                  <a:pt x="62410" y="63800"/>
                </a:lnTo>
                <a:lnTo>
                  <a:pt x="62390" y="63820"/>
                </a:lnTo>
                <a:lnTo>
                  <a:pt x="62380" y="63830"/>
                </a:lnTo>
                <a:lnTo>
                  <a:pt x="62350" y="63850"/>
                </a:lnTo>
                <a:lnTo>
                  <a:pt x="62330" y="63850"/>
                </a:lnTo>
                <a:lnTo>
                  <a:pt x="62310" y="63840"/>
                </a:lnTo>
                <a:lnTo>
                  <a:pt x="62280" y="63830"/>
                </a:lnTo>
                <a:lnTo>
                  <a:pt x="62220" y="63830"/>
                </a:lnTo>
                <a:lnTo>
                  <a:pt x="62210" y="63840"/>
                </a:lnTo>
                <a:lnTo>
                  <a:pt x="62200" y="63850"/>
                </a:lnTo>
                <a:lnTo>
                  <a:pt x="62190" y="63860"/>
                </a:lnTo>
                <a:lnTo>
                  <a:pt x="62160" y="63890"/>
                </a:lnTo>
                <a:lnTo>
                  <a:pt x="62130" y="63910"/>
                </a:lnTo>
                <a:lnTo>
                  <a:pt x="62120" y="63910"/>
                </a:lnTo>
                <a:lnTo>
                  <a:pt x="62080" y="63930"/>
                </a:lnTo>
                <a:lnTo>
                  <a:pt x="62050" y="63940"/>
                </a:lnTo>
                <a:lnTo>
                  <a:pt x="62040" y="63940"/>
                </a:lnTo>
                <a:lnTo>
                  <a:pt x="62030" y="63940"/>
                </a:lnTo>
                <a:lnTo>
                  <a:pt x="62020" y="63940"/>
                </a:lnTo>
                <a:lnTo>
                  <a:pt x="61980" y="63950"/>
                </a:lnTo>
                <a:lnTo>
                  <a:pt x="61960" y="63950"/>
                </a:lnTo>
                <a:lnTo>
                  <a:pt x="61950" y="63940"/>
                </a:lnTo>
                <a:lnTo>
                  <a:pt x="61910" y="63940"/>
                </a:lnTo>
                <a:lnTo>
                  <a:pt x="61890" y="63930"/>
                </a:lnTo>
                <a:lnTo>
                  <a:pt x="61860" y="63920"/>
                </a:lnTo>
                <a:lnTo>
                  <a:pt x="61850" y="63910"/>
                </a:lnTo>
                <a:lnTo>
                  <a:pt x="61830" y="63900"/>
                </a:lnTo>
                <a:lnTo>
                  <a:pt x="61830" y="63890"/>
                </a:lnTo>
                <a:lnTo>
                  <a:pt x="61820" y="63880"/>
                </a:lnTo>
                <a:lnTo>
                  <a:pt x="61810" y="63870"/>
                </a:lnTo>
                <a:lnTo>
                  <a:pt x="61800" y="63870"/>
                </a:lnTo>
                <a:lnTo>
                  <a:pt x="61800" y="63850"/>
                </a:lnTo>
                <a:lnTo>
                  <a:pt x="61790" y="63840"/>
                </a:lnTo>
                <a:lnTo>
                  <a:pt x="61780" y="63820"/>
                </a:lnTo>
                <a:lnTo>
                  <a:pt x="61760" y="63800"/>
                </a:lnTo>
                <a:lnTo>
                  <a:pt x="61770" y="63790"/>
                </a:lnTo>
                <a:lnTo>
                  <a:pt x="61770" y="63780"/>
                </a:lnTo>
                <a:lnTo>
                  <a:pt x="61760" y="63750"/>
                </a:lnTo>
                <a:lnTo>
                  <a:pt x="61750" y="63740"/>
                </a:lnTo>
                <a:lnTo>
                  <a:pt x="61720" y="63700"/>
                </a:lnTo>
                <a:lnTo>
                  <a:pt x="61700" y="63680"/>
                </a:lnTo>
                <a:lnTo>
                  <a:pt x="61690" y="63670"/>
                </a:lnTo>
                <a:lnTo>
                  <a:pt x="61680" y="63650"/>
                </a:lnTo>
                <a:lnTo>
                  <a:pt x="61670" y="63630"/>
                </a:lnTo>
                <a:lnTo>
                  <a:pt x="61650" y="63600"/>
                </a:lnTo>
                <a:lnTo>
                  <a:pt x="61640" y="63590"/>
                </a:lnTo>
                <a:lnTo>
                  <a:pt x="61630" y="63570"/>
                </a:lnTo>
                <a:lnTo>
                  <a:pt x="61630" y="63560"/>
                </a:lnTo>
                <a:lnTo>
                  <a:pt x="61610" y="63550"/>
                </a:lnTo>
                <a:lnTo>
                  <a:pt x="61590" y="63530"/>
                </a:lnTo>
                <a:lnTo>
                  <a:pt x="61560" y="63510"/>
                </a:lnTo>
                <a:lnTo>
                  <a:pt x="61550" y="63510"/>
                </a:lnTo>
                <a:lnTo>
                  <a:pt x="61550" y="63500"/>
                </a:lnTo>
                <a:lnTo>
                  <a:pt x="61540" y="63500"/>
                </a:lnTo>
                <a:lnTo>
                  <a:pt x="61530" y="63480"/>
                </a:lnTo>
                <a:lnTo>
                  <a:pt x="61510" y="63470"/>
                </a:lnTo>
                <a:lnTo>
                  <a:pt x="61480" y="63450"/>
                </a:lnTo>
                <a:lnTo>
                  <a:pt x="61460" y="63440"/>
                </a:lnTo>
                <a:lnTo>
                  <a:pt x="61450" y="63430"/>
                </a:lnTo>
                <a:lnTo>
                  <a:pt x="61400" y="63410"/>
                </a:lnTo>
                <a:lnTo>
                  <a:pt x="61400" y="63400"/>
                </a:lnTo>
                <a:lnTo>
                  <a:pt x="61390" y="63400"/>
                </a:lnTo>
                <a:lnTo>
                  <a:pt x="61380" y="63400"/>
                </a:lnTo>
                <a:lnTo>
                  <a:pt x="61350" y="63390"/>
                </a:lnTo>
                <a:lnTo>
                  <a:pt x="61330" y="63380"/>
                </a:lnTo>
                <a:lnTo>
                  <a:pt x="61310" y="63360"/>
                </a:lnTo>
                <a:lnTo>
                  <a:pt x="61310" y="63350"/>
                </a:lnTo>
                <a:lnTo>
                  <a:pt x="61280" y="63330"/>
                </a:lnTo>
                <a:lnTo>
                  <a:pt x="61250" y="63290"/>
                </a:lnTo>
                <a:lnTo>
                  <a:pt x="61220" y="63250"/>
                </a:lnTo>
                <a:lnTo>
                  <a:pt x="61190" y="63240"/>
                </a:lnTo>
                <a:lnTo>
                  <a:pt x="61180" y="63230"/>
                </a:lnTo>
                <a:lnTo>
                  <a:pt x="61160" y="63210"/>
                </a:lnTo>
                <a:lnTo>
                  <a:pt x="61130" y="63200"/>
                </a:lnTo>
                <a:lnTo>
                  <a:pt x="61030" y="63160"/>
                </a:lnTo>
                <a:lnTo>
                  <a:pt x="60980" y="63130"/>
                </a:lnTo>
                <a:lnTo>
                  <a:pt x="60970" y="63120"/>
                </a:lnTo>
                <a:lnTo>
                  <a:pt x="60950" y="63100"/>
                </a:lnTo>
                <a:lnTo>
                  <a:pt x="60930" y="63080"/>
                </a:lnTo>
                <a:lnTo>
                  <a:pt x="60920" y="63060"/>
                </a:lnTo>
                <a:lnTo>
                  <a:pt x="60910" y="63050"/>
                </a:lnTo>
                <a:lnTo>
                  <a:pt x="60900" y="63010"/>
                </a:lnTo>
                <a:lnTo>
                  <a:pt x="60890" y="63000"/>
                </a:lnTo>
                <a:lnTo>
                  <a:pt x="60890" y="62980"/>
                </a:lnTo>
                <a:lnTo>
                  <a:pt x="60890" y="62970"/>
                </a:lnTo>
                <a:lnTo>
                  <a:pt x="60890" y="62950"/>
                </a:lnTo>
                <a:lnTo>
                  <a:pt x="60900" y="62930"/>
                </a:lnTo>
                <a:lnTo>
                  <a:pt x="60900" y="62910"/>
                </a:lnTo>
                <a:lnTo>
                  <a:pt x="60900" y="62900"/>
                </a:lnTo>
                <a:lnTo>
                  <a:pt x="60910" y="62870"/>
                </a:lnTo>
                <a:lnTo>
                  <a:pt x="60910" y="62860"/>
                </a:lnTo>
                <a:lnTo>
                  <a:pt x="60910" y="62830"/>
                </a:lnTo>
                <a:lnTo>
                  <a:pt x="60910" y="62810"/>
                </a:lnTo>
                <a:lnTo>
                  <a:pt x="60910" y="62790"/>
                </a:lnTo>
                <a:lnTo>
                  <a:pt x="60900" y="62780"/>
                </a:lnTo>
                <a:lnTo>
                  <a:pt x="60900" y="62770"/>
                </a:lnTo>
                <a:lnTo>
                  <a:pt x="60900" y="62740"/>
                </a:lnTo>
                <a:lnTo>
                  <a:pt x="60900" y="62730"/>
                </a:lnTo>
                <a:lnTo>
                  <a:pt x="60890" y="62710"/>
                </a:lnTo>
                <a:lnTo>
                  <a:pt x="60890" y="62700"/>
                </a:lnTo>
                <a:lnTo>
                  <a:pt x="60890" y="62680"/>
                </a:lnTo>
                <a:lnTo>
                  <a:pt x="60880" y="62660"/>
                </a:lnTo>
                <a:lnTo>
                  <a:pt x="60860" y="62640"/>
                </a:lnTo>
                <a:lnTo>
                  <a:pt x="60850" y="62620"/>
                </a:lnTo>
                <a:lnTo>
                  <a:pt x="60840" y="62610"/>
                </a:lnTo>
                <a:lnTo>
                  <a:pt x="60810" y="62580"/>
                </a:lnTo>
                <a:lnTo>
                  <a:pt x="60790" y="62570"/>
                </a:lnTo>
                <a:lnTo>
                  <a:pt x="60780" y="62570"/>
                </a:lnTo>
                <a:lnTo>
                  <a:pt x="60760" y="62560"/>
                </a:lnTo>
                <a:lnTo>
                  <a:pt x="60730" y="62540"/>
                </a:lnTo>
                <a:lnTo>
                  <a:pt x="60720" y="62540"/>
                </a:lnTo>
                <a:lnTo>
                  <a:pt x="60710" y="62530"/>
                </a:lnTo>
                <a:lnTo>
                  <a:pt x="60680" y="62510"/>
                </a:lnTo>
                <a:lnTo>
                  <a:pt x="60660" y="62500"/>
                </a:lnTo>
                <a:lnTo>
                  <a:pt x="60640" y="62470"/>
                </a:lnTo>
                <a:lnTo>
                  <a:pt x="60610" y="62450"/>
                </a:lnTo>
                <a:lnTo>
                  <a:pt x="60590" y="62430"/>
                </a:lnTo>
                <a:lnTo>
                  <a:pt x="60590" y="62420"/>
                </a:lnTo>
                <a:lnTo>
                  <a:pt x="60580" y="62410"/>
                </a:lnTo>
                <a:lnTo>
                  <a:pt x="60520" y="62340"/>
                </a:lnTo>
                <a:lnTo>
                  <a:pt x="60520" y="62330"/>
                </a:lnTo>
                <a:lnTo>
                  <a:pt x="60500" y="62310"/>
                </a:lnTo>
                <a:lnTo>
                  <a:pt x="60500" y="62300"/>
                </a:lnTo>
                <a:lnTo>
                  <a:pt x="60490" y="62290"/>
                </a:lnTo>
                <a:lnTo>
                  <a:pt x="60480" y="62270"/>
                </a:lnTo>
                <a:lnTo>
                  <a:pt x="60460" y="62250"/>
                </a:lnTo>
                <a:lnTo>
                  <a:pt x="60450" y="62230"/>
                </a:lnTo>
                <a:lnTo>
                  <a:pt x="60440" y="62220"/>
                </a:lnTo>
                <a:lnTo>
                  <a:pt x="60420" y="62190"/>
                </a:lnTo>
                <a:lnTo>
                  <a:pt x="60410" y="62170"/>
                </a:lnTo>
                <a:lnTo>
                  <a:pt x="60390" y="62150"/>
                </a:lnTo>
                <a:lnTo>
                  <a:pt x="60380" y="62130"/>
                </a:lnTo>
                <a:lnTo>
                  <a:pt x="60370" y="62120"/>
                </a:lnTo>
                <a:lnTo>
                  <a:pt x="60360" y="62110"/>
                </a:lnTo>
                <a:lnTo>
                  <a:pt x="60340" y="62090"/>
                </a:lnTo>
                <a:lnTo>
                  <a:pt x="60310" y="62060"/>
                </a:lnTo>
                <a:lnTo>
                  <a:pt x="60290" y="62050"/>
                </a:lnTo>
                <a:lnTo>
                  <a:pt x="60280" y="62030"/>
                </a:lnTo>
                <a:lnTo>
                  <a:pt x="60270" y="62020"/>
                </a:lnTo>
                <a:lnTo>
                  <a:pt x="60260" y="62010"/>
                </a:lnTo>
                <a:lnTo>
                  <a:pt x="60250" y="62000"/>
                </a:lnTo>
                <a:lnTo>
                  <a:pt x="60240" y="61990"/>
                </a:lnTo>
                <a:lnTo>
                  <a:pt x="60220" y="61970"/>
                </a:lnTo>
                <a:lnTo>
                  <a:pt x="60210" y="61960"/>
                </a:lnTo>
                <a:lnTo>
                  <a:pt x="60200" y="61950"/>
                </a:lnTo>
                <a:lnTo>
                  <a:pt x="60190" y="61930"/>
                </a:lnTo>
                <a:lnTo>
                  <a:pt x="60180" y="61920"/>
                </a:lnTo>
                <a:lnTo>
                  <a:pt x="60160" y="61890"/>
                </a:lnTo>
                <a:lnTo>
                  <a:pt x="60150" y="61880"/>
                </a:lnTo>
                <a:lnTo>
                  <a:pt x="60140" y="61860"/>
                </a:lnTo>
                <a:lnTo>
                  <a:pt x="60130" y="61820"/>
                </a:lnTo>
                <a:lnTo>
                  <a:pt x="60100" y="61790"/>
                </a:lnTo>
                <a:lnTo>
                  <a:pt x="60090" y="61780"/>
                </a:lnTo>
                <a:lnTo>
                  <a:pt x="60070" y="61760"/>
                </a:lnTo>
                <a:lnTo>
                  <a:pt x="60060" y="61750"/>
                </a:lnTo>
                <a:lnTo>
                  <a:pt x="60050" y="61740"/>
                </a:lnTo>
                <a:lnTo>
                  <a:pt x="60030" y="61710"/>
                </a:lnTo>
                <a:lnTo>
                  <a:pt x="59980" y="61650"/>
                </a:lnTo>
                <a:lnTo>
                  <a:pt x="59960" y="61610"/>
                </a:lnTo>
                <a:lnTo>
                  <a:pt x="59930" y="61590"/>
                </a:lnTo>
                <a:lnTo>
                  <a:pt x="59910" y="61570"/>
                </a:lnTo>
                <a:lnTo>
                  <a:pt x="59890" y="61560"/>
                </a:lnTo>
                <a:lnTo>
                  <a:pt x="59860" y="61540"/>
                </a:lnTo>
                <a:lnTo>
                  <a:pt x="59860" y="61530"/>
                </a:lnTo>
                <a:lnTo>
                  <a:pt x="59840" y="61520"/>
                </a:lnTo>
                <a:lnTo>
                  <a:pt x="59770" y="61480"/>
                </a:lnTo>
                <a:lnTo>
                  <a:pt x="59730" y="61450"/>
                </a:lnTo>
                <a:lnTo>
                  <a:pt x="59690" y="61400"/>
                </a:lnTo>
                <a:lnTo>
                  <a:pt x="59670" y="61380"/>
                </a:lnTo>
                <a:lnTo>
                  <a:pt x="59650" y="61360"/>
                </a:lnTo>
                <a:lnTo>
                  <a:pt x="59650" y="61350"/>
                </a:lnTo>
                <a:lnTo>
                  <a:pt x="59580" y="61320"/>
                </a:lnTo>
                <a:lnTo>
                  <a:pt x="59570" y="61300"/>
                </a:lnTo>
                <a:lnTo>
                  <a:pt x="59530" y="61290"/>
                </a:lnTo>
                <a:lnTo>
                  <a:pt x="59510" y="61280"/>
                </a:lnTo>
                <a:lnTo>
                  <a:pt x="59490" y="61280"/>
                </a:lnTo>
                <a:lnTo>
                  <a:pt x="59450" y="61280"/>
                </a:lnTo>
                <a:lnTo>
                  <a:pt x="59410" y="61280"/>
                </a:lnTo>
                <a:lnTo>
                  <a:pt x="59380" y="61280"/>
                </a:lnTo>
                <a:lnTo>
                  <a:pt x="59280" y="61270"/>
                </a:lnTo>
                <a:lnTo>
                  <a:pt x="59270" y="61270"/>
                </a:lnTo>
                <a:lnTo>
                  <a:pt x="59240" y="61230"/>
                </a:lnTo>
                <a:lnTo>
                  <a:pt x="59210" y="61200"/>
                </a:lnTo>
                <a:lnTo>
                  <a:pt x="59200" y="61200"/>
                </a:lnTo>
                <a:lnTo>
                  <a:pt x="59200" y="61190"/>
                </a:lnTo>
                <a:lnTo>
                  <a:pt x="59190" y="61180"/>
                </a:lnTo>
                <a:lnTo>
                  <a:pt x="59180" y="61160"/>
                </a:lnTo>
                <a:lnTo>
                  <a:pt x="59170" y="61140"/>
                </a:lnTo>
                <a:lnTo>
                  <a:pt x="59160" y="61110"/>
                </a:lnTo>
                <a:lnTo>
                  <a:pt x="59160" y="61070"/>
                </a:lnTo>
                <a:lnTo>
                  <a:pt x="59170" y="61030"/>
                </a:lnTo>
                <a:lnTo>
                  <a:pt x="59180" y="60980"/>
                </a:lnTo>
                <a:lnTo>
                  <a:pt x="59180" y="60970"/>
                </a:lnTo>
                <a:lnTo>
                  <a:pt x="59190" y="60900"/>
                </a:lnTo>
                <a:lnTo>
                  <a:pt x="59190" y="60880"/>
                </a:lnTo>
                <a:lnTo>
                  <a:pt x="59190" y="60860"/>
                </a:lnTo>
                <a:lnTo>
                  <a:pt x="59190" y="60840"/>
                </a:lnTo>
                <a:lnTo>
                  <a:pt x="59190" y="60830"/>
                </a:lnTo>
                <a:lnTo>
                  <a:pt x="59180" y="60790"/>
                </a:lnTo>
                <a:lnTo>
                  <a:pt x="59180" y="60760"/>
                </a:lnTo>
                <a:lnTo>
                  <a:pt x="59170" y="60730"/>
                </a:lnTo>
                <a:lnTo>
                  <a:pt x="59160" y="60680"/>
                </a:lnTo>
                <a:lnTo>
                  <a:pt x="59160" y="60660"/>
                </a:lnTo>
                <a:lnTo>
                  <a:pt x="59150" y="60650"/>
                </a:lnTo>
                <a:lnTo>
                  <a:pt x="59140" y="60620"/>
                </a:lnTo>
                <a:lnTo>
                  <a:pt x="59130" y="60600"/>
                </a:lnTo>
                <a:lnTo>
                  <a:pt x="59100" y="60550"/>
                </a:lnTo>
                <a:lnTo>
                  <a:pt x="59070" y="60500"/>
                </a:lnTo>
                <a:lnTo>
                  <a:pt x="59060" y="60470"/>
                </a:lnTo>
                <a:lnTo>
                  <a:pt x="59050" y="60450"/>
                </a:lnTo>
                <a:lnTo>
                  <a:pt x="59040" y="60420"/>
                </a:lnTo>
                <a:lnTo>
                  <a:pt x="59030" y="60390"/>
                </a:lnTo>
                <a:lnTo>
                  <a:pt x="59030" y="60380"/>
                </a:lnTo>
                <a:lnTo>
                  <a:pt x="59000" y="60320"/>
                </a:lnTo>
                <a:lnTo>
                  <a:pt x="58990" y="60300"/>
                </a:lnTo>
                <a:lnTo>
                  <a:pt x="58970" y="60240"/>
                </a:lnTo>
                <a:lnTo>
                  <a:pt x="58970" y="60230"/>
                </a:lnTo>
                <a:lnTo>
                  <a:pt x="58960" y="60190"/>
                </a:lnTo>
                <a:lnTo>
                  <a:pt x="58960" y="60170"/>
                </a:lnTo>
                <a:lnTo>
                  <a:pt x="58960" y="60150"/>
                </a:lnTo>
                <a:lnTo>
                  <a:pt x="58960" y="60140"/>
                </a:lnTo>
                <a:lnTo>
                  <a:pt x="58960" y="60110"/>
                </a:lnTo>
                <a:lnTo>
                  <a:pt x="58950" y="60090"/>
                </a:lnTo>
                <a:lnTo>
                  <a:pt x="58920" y="60040"/>
                </a:lnTo>
                <a:lnTo>
                  <a:pt x="58910" y="60020"/>
                </a:lnTo>
                <a:lnTo>
                  <a:pt x="58900" y="60000"/>
                </a:lnTo>
                <a:lnTo>
                  <a:pt x="58860" y="59950"/>
                </a:lnTo>
                <a:lnTo>
                  <a:pt x="58830" y="59910"/>
                </a:lnTo>
                <a:lnTo>
                  <a:pt x="58790" y="59870"/>
                </a:lnTo>
                <a:lnTo>
                  <a:pt x="58780" y="59850"/>
                </a:lnTo>
                <a:lnTo>
                  <a:pt x="58750" y="59810"/>
                </a:lnTo>
                <a:lnTo>
                  <a:pt x="58730" y="59790"/>
                </a:lnTo>
                <a:lnTo>
                  <a:pt x="58710" y="59760"/>
                </a:lnTo>
                <a:lnTo>
                  <a:pt x="58690" y="59730"/>
                </a:lnTo>
                <a:lnTo>
                  <a:pt x="58650" y="59670"/>
                </a:lnTo>
                <a:lnTo>
                  <a:pt x="58640" y="59650"/>
                </a:lnTo>
                <a:lnTo>
                  <a:pt x="58600" y="59600"/>
                </a:lnTo>
                <a:lnTo>
                  <a:pt x="58570" y="59560"/>
                </a:lnTo>
                <a:lnTo>
                  <a:pt x="58540" y="59520"/>
                </a:lnTo>
                <a:lnTo>
                  <a:pt x="58470" y="59410"/>
                </a:lnTo>
                <a:lnTo>
                  <a:pt x="58470" y="59400"/>
                </a:lnTo>
                <a:lnTo>
                  <a:pt x="58450" y="59350"/>
                </a:lnTo>
                <a:lnTo>
                  <a:pt x="58440" y="59320"/>
                </a:lnTo>
                <a:lnTo>
                  <a:pt x="58440" y="59300"/>
                </a:lnTo>
                <a:lnTo>
                  <a:pt x="58440" y="59280"/>
                </a:lnTo>
                <a:lnTo>
                  <a:pt x="58430" y="59200"/>
                </a:lnTo>
                <a:lnTo>
                  <a:pt x="58430" y="59130"/>
                </a:lnTo>
                <a:lnTo>
                  <a:pt x="58440" y="59090"/>
                </a:lnTo>
                <a:lnTo>
                  <a:pt x="58440" y="59080"/>
                </a:lnTo>
                <a:lnTo>
                  <a:pt x="58420" y="59030"/>
                </a:lnTo>
                <a:lnTo>
                  <a:pt x="58420" y="59020"/>
                </a:lnTo>
                <a:lnTo>
                  <a:pt x="58400" y="58970"/>
                </a:lnTo>
                <a:lnTo>
                  <a:pt x="58390" y="58950"/>
                </a:lnTo>
                <a:lnTo>
                  <a:pt x="58360" y="58900"/>
                </a:lnTo>
                <a:lnTo>
                  <a:pt x="58290" y="58800"/>
                </a:lnTo>
                <a:lnTo>
                  <a:pt x="58270" y="58760"/>
                </a:lnTo>
                <a:lnTo>
                  <a:pt x="58260" y="58740"/>
                </a:lnTo>
                <a:lnTo>
                  <a:pt x="58200" y="58650"/>
                </a:lnTo>
                <a:lnTo>
                  <a:pt x="58160" y="58600"/>
                </a:lnTo>
                <a:lnTo>
                  <a:pt x="58150" y="58590"/>
                </a:lnTo>
                <a:lnTo>
                  <a:pt x="58150" y="58580"/>
                </a:lnTo>
                <a:lnTo>
                  <a:pt x="58060" y="58460"/>
                </a:lnTo>
                <a:lnTo>
                  <a:pt x="58050" y="58440"/>
                </a:lnTo>
                <a:lnTo>
                  <a:pt x="58000" y="58380"/>
                </a:lnTo>
                <a:lnTo>
                  <a:pt x="57980" y="58360"/>
                </a:lnTo>
                <a:lnTo>
                  <a:pt x="57970" y="58350"/>
                </a:lnTo>
                <a:lnTo>
                  <a:pt x="57970" y="58340"/>
                </a:lnTo>
                <a:lnTo>
                  <a:pt x="57970" y="58330"/>
                </a:lnTo>
                <a:lnTo>
                  <a:pt x="57970" y="58300"/>
                </a:lnTo>
                <a:lnTo>
                  <a:pt x="57970" y="58290"/>
                </a:lnTo>
                <a:lnTo>
                  <a:pt x="57970" y="58270"/>
                </a:lnTo>
                <a:lnTo>
                  <a:pt x="57980" y="58240"/>
                </a:lnTo>
                <a:lnTo>
                  <a:pt x="57980" y="58200"/>
                </a:lnTo>
                <a:lnTo>
                  <a:pt x="57980" y="58170"/>
                </a:lnTo>
                <a:lnTo>
                  <a:pt x="57990" y="58140"/>
                </a:lnTo>
                <a:lnTo>
                  <a:pt x="57990" y="58110"/>
                </a:lnTo>
                <a:lnTo>
                  <a:pt x="57990" y="58080"/>
                </a:lnTo>
                <a:lnTo>
                  <a:pt x="57990" y="58040"/>
                </a:lnTo>
                <a:lnTo>
                  <a:pt x="57980" y="58030"/>
                </a:lnTo>
                <a:lnTo>
                  <a:pt x="57980" y="58020"/>
                </a:lnTo>
                <a:lnTo>
                  <a:pt x="57980" y="58010"/>
                </a:lnTo>
                <a:lnTo>
                  <a:pt x="57970" y="57980"/>
                </a:lnTo>
                <a:lnTo>
                  <a:pt x="57950" y="57960"/>
                </a:lnTo>
                <a:lnTo>
                  <a:pt x="57940" y="57930"/>
                </a:lnTo>
                <a:lnTo>
                  <a:pt x="57920" y="57900"/>
                </a:lnTo>
                <a:lnTo>
                  <a:pt x="57910" y="57870"/>
                </a:lnTo>
                <a:lnTo>
                  <a:pt x="57900" y="57840"/>
                </a:lnTo>
                <a:lnTo>
                  <a:pt x="57890" y="57810"/>
                </a:lnTo>
                <a:lnTo>
                  <a:pt x="57890" y="57800"/>
                </a:lnTo>
                <a:lnTo>
                  <a:pt x="57880" y="57770"/>
                </a:lnTo>
                <a:lnTo>
                  <a:pt x="57880" y="57750"/>
                </a:lnTo>
                <a:lnTo>
                  <a:pt x="57870" y="57740"/>
                </a:lnTo>
                <a:lnTo>
                  <a:pt x="57870" y="57710"/>
                </a:lnTo>
                <a:lnTo>
                  <a:pt x="57870" y="57700"/>
                </a:lnTo>
                <a:lnTo>
                  <a:pt x="57860" y="57680"/>
                </a:lnTo>
                <a:lnTo>
                  <a:pt x="57860" y="57650"/>
                </a:lnTo>
                <a:lnTo>
                  <a:pt x="57850" y="57610"/>
                </a:lnTo>
                <a:lnTo>
                  <a:pt x="57850" y="57580"/>
                </a:lnTo>
                <a:lnTo>
                  <a:pt x="57840" y="57570"/>
                </a:lnTo>
                <a:lnTo>
                  <a:pt x="57840" y="57550"/>
                </a:lnTo>
                <a:lnTo>
                  <a:pt x="57840" y="57520"/>
                </a:lnTo>
                <a:lnTo>
                  <a:pt x="57830" y="57490"/>
                </a:lnTo>
                <a:lnTo>
                  <a:pt x="57830" y="57450"/>
                </a:lnTo>
                <a:lnTo>
                  <a:pt x="57840" y="57420"/>
                </a:lnTo>
                <a:lnTo>
                  <a:pt x="57840" y="57390"/>
                </a:lnTo>
                <a:lnTo>
                  <a:pt x="57840" y="57360"/>
                </a:lnTo>
                <a:lnTo>
                  <a:pt x="57840" y="57340"/>
                </a:lnTo>
                <a:lnTo>
                  <a:pt x="57840" y="57330"/>
                </a:lnTo>
                <a:lnTo>
                  <a:pt x="57830" y="57320"/>
                </a:lnTo>
                <a:lnTo>
                  <a:pt x="57830" y="57290"/>
                </a:lnTo>
                <a:lnTo>
                  <a:pt x="57830" y="57260"/>
                </a:lnTo>
                <a:lnTo>
                  <a:pt x="57830" y="57160"/>
                </a:lnTo>
                <a:lnTo>
                  <a:pt x="57830" y="57070"/>
                </a:lnTo>
                <a:lnTo>
                  <a:pt x="57830" y="57060"/>
                </a:lnTo>
                <a:lnTo>
                  <a:pt x="57830" y="57050"/>
                </a:lnTo>
                <a:lnTo>
                  <a:pt x="57830" y="57030"/>
                </a:lnTo>
                <a:lnTo>
                  <a:pt x="57820" y="57000"/>
                </a:lnTo>
                <a:lnTo>
                  <a:pt x="57820" y="56990"/>
                </a:lnTo>
                <a:lnTo>
                  <a:pt x="57820" y="56940"/>
                </a:lnTo>
                <a:lnTo>
                  <a:pt x="57820" y="56930"/>
                </a:lnTo>
                <a:lnTo>
                  <a:pt x="57820" y="56920"/>
                </a:lnTo>
                <a:lnTo>
                  <a:pt x="57810" y="56900"/>
                </a:lnTo>
                <a:lnTo>
                  <a:pt x="57810" y="56850"/>
                </a:lnTo>
                <a:lnTo>
                  <a:pt x="57810" y="56840"/>
                </a:lnTo>
                <a:lnTo>
                  <a:pt x="57800" y="56810"/>
                </a:lnTo>
                <a:lnTo>
                  <a:pt x="57800" y="56790"/>
                </a:lnTo>
                <a:lnTo>
                  <a:pt x="57800" y="56780"/>
                </a:lnTo>
                <a:lnTo>
                  <a:pt x="57790" y="56750"/>
                </a:lnTo>
                <a:lnTo>
                  <a:pt x="57790" y="56740"/>
                </a:lnTo>
                <a:lnTo>
                  <a:pt x="57790" y="56710"/>
                </a:lnTo>
                <a:lnTo>
                  <a:pt x="57780" y="56680"/>
                </a:lnTo>
                <a:lnTo>
                  <a:pt x="57780" y="56650"/>
                </a:lnTo>
                <a:lnTo>
                  <a:pt x="57780" y="56610"/>
                </a:lnTo>
                <a:lnTo>
                  <a:pt x="57770" y="56580"/>
                </a:lnTo>
                <a:lnTo>
                  <a:pt x="57770" y="56570"/>
                </a:lnTo>
                <a:lnTo>
                  <a:pt x="57770" y="56550"/>
                </a:lnTo>
                <a:lnTo>
                  <a:pt x="57770" y="56540"/>
                </a:lnTo>
                <a:lnTo>
                  <a:pt x="57770" y="56520"/>
                </a:lnTo>
                <a:lnTo>
                  <a:pt x="57760" y="56480"/>
                </a:lnTo>
                <a:lnTo>
                  <a:pt x="57760" y="56470"/>
                </a:lnTo>
                <a:lnTo>
                  <a:pt x="57760" y="56450"/>
                </a:lnTo>
                <a:lnTo>
                  <a:pt x="57750" y="56420"/>
                </a:lnTo>
                <a:lnTo>
                  <a:pt x="57750" y="56390"/>
                </a:lnTo>
                <a:lnTo>
                  <a:pt x="57750" y="56360"/>
                </a:lnTo>
                <a:lnTo>
                  <a:pt x="57740" y="56340"/>
                </a:lnTo>
                <a:lnTo>
                  <a:pt x="57740" y="56320"/>
                </a:lnTo>
                <a:lnTo>
                  <a:pt x="57730" y="56300"/>
                </a:lnTo>
                <a:lnTo>
                  <a:pt x="57730" y="56290"/>
                </a:lnTo>
                <a:lnTo>
                  <a:pt x="57730" y="56260"/>
                </a:lnTo>
                <a:lnTo>
                  <a:pt x="57720" y="56230"/>
                </a:lnTo>
                <a:lnTo>
                  <a:pt x="57720" y="56200"/>
                </a:lnTo>
                <a:lnTo>
                  <a:pt x="57710" y="56170"/>
                </a:lnTo>
                <a:lnTo>
                  <a:pt x="57710" y="56150"/>
                </a:lnTo>
                <a:lnTo>
                  <a:pt x="57690" y="56080"/>
                </a:lnTo>
                <a:lnTo>
                  <a:pt x="57680" y="56080"/>
                </a:lnTo>
                <a:lnTo>
                  <a:pt x="57680" y="56060"/>
                </a:lnTo>
                <a:lnTo>
                  <a:pt x="57690" y="55980"/>
                </a:lnTo>
                <a:lnTo>
                  <a:pt x="57690" y="55950"/>
                </a:lnTo>
                <a:lnTo>
                  <a:pt x="57690" y="55940"/>
                </a:lnTo>
                <a:lnTo>
                  <a:pt x="57690" y="55930"/>
                </a:lnTo>
                <a:lnTo>
                  <a:pt x="57700" y="55900"/>
                </a:lnTo>
                <a:lnTo>
                  <a:pt x="57700" y="55870"/>
                </a:lnTo>
                <a:lnTo>
                  <a:pt x="57700" y="55850"/>
                </a:lnTo>
                <a:lnTo>
                  <a:pt x="57700" y="55830"/>
                </a:lnTo>
                <a:lnTo>
                  <a:pt x="57710" y="55800"/>
                </a:lnTo>
                <a:lnTo>
                  <a:pt x="57720" y="55750"/>
                </a:lnTo>
                <a:lnTo>
                  <a:pt x="57720" y="55720"/>
                </a:lnTo>
                <a:lnTo>
                  <a:pt x="57730" y="55700"/>
                </a:lnTo>
                <a:lnTo>
                  <a:pt x="57730" y="55690"/>
                </a:lnTo>
                <a:lnTo>
                  <a:pt x="57740" y="55670"/>
                </a:lnTo>
                <a:lnTo>
                  <a:pt x="57750" y="55580"/>
                </a:lnTo>
                <a:lnTo>
                  <a:pt x="57760" y="55550"/>
                </a:lnTo>
                <a:lnTo>
                  <a:pt x="57760" y="55530"/>
                </a:lnTo>
                <a:lnTo>
                  <a:pt x="57770" y="55480"/>
                </a:lnTo>
                <a:lnTo>
                  <a:pt x="57780" y="55430"/>
                </a:lnTo>
                <a:lnTo>
                  <a:pt x="57780" y="55410"/>
                </a:lnTo>
                <a:lnTo>
                  <a:pt x="57780" y="55390"/>
                </a:lnTo>
                <a:lnTo>
                  <a:pt x="57790" y="55370"/>
                </a:lnTo>
                <a:lnTo>
                  <a:pt x="57790" y="55330"/>
                </a:lnTo>
                <a:lnTo>
                  <a:pt x="57810" y="55230"/>
                </a:lnTo>
                <a:lnTo>
                  <a:pt x="57810" y="55210"/>
                </a:lnTo>
                <a:lnTo>
                  <a:pt x="57820" y="55160"/>
                </a:lnTo>
                <a:lnTo>
                  <a:pt x="57830" y="55060"/>
                </a:lnTo>
                <a:lnTo>
                  <a:pt x="57830" y="55050"/>
                </a:lnTo>
                <a:lnTo>
                  <a:pt x="57840" y="54980"/>
                </a:lnTo>
                <a:lnTo>
                  <a:pt x="57840" y="54960"/>
                </a:lnTo>
                <a:lnTo>
                  <a:pt x="57850" y="54930"/>
                </a:lnTo>
                <a:lnTo>
                  <a:pt x="57850" y="54890"/>
                </a:lnTo>
                <a:lnTo>
                  <a:pt x="57860" y="54870"/>
                </a:lnTo>
                <a:lnTo>
                  <a:pt x="57860" y="54850"/>
                </a:lnTo>
                <a:lnTo>
                  <a:pt x="57870" y="54820"/>
                </a:lnTo>
                <a:lnTo>
                  <a:pt x="57870" y="54790"/>
                </a:lnTo>
                <a:lnTo>
                  <a:pt x="57880" y="54740"/>
                </a:lnTo>
                <a:lnTo>
                  <a:pt x="57880" y="54730"/>
                </a:lnTo>
                <a:lnTo>
                  <a:pt x="57890" y="54710"/>
                </a:lnTo>
                <a:lnTo>
                  <a:pt x="57900" y="54680"/>
                </a:lnTo>
                <a:lnTo>
                  <a:pt x="57900" y="54670"/>
                </a:lnTo>
                <a:lnTo>
                  <a:pt x="57900" y="54620"/>
                </a:lnTo>
                <a:lnTo>
                  <a:pt x="57920" y="54540"/>
                </a:lnTo>
                <a:lnTo>
                  <a:pt x="57920" y="54520"/>
                </a:lnTo>
                <a:lnTo>
                  <a:pt x="57920" y="54500"/>
                </a:lnTo>
                <a:lnTo>
                  <a:pt x="57940" y="54430"/>
                </a:lnTo>
                <a:lnTo>
                  <a:pt x="57940" y="54390"/>
                </a:lnTo>
                <a:lnTo>
                  <a:pt x="57950" y="54340"/>
                </a:lnTo>
                <a:lnTo>
                  <a:pt x="57950" y="54330"/>
                </a:lnTo>
                <a:lnTo>
                  <a:pt x="57960" y="54260"/>
                </a:lnTo>
                <a:lnTo>
                  <a:pt x="57970" y="54230"/>
                </a:lnTo>
                <a:lnTo>
                  <a:pt x="57980" y="54170"/>
                </a:lnTo>
                <a:lnTo>
                  <a:pt x="57990" y="54110"/>
                </a:lnTo>
                <a:lnTo>
                  <a:pt x="57990" y="54090"/>
                </a:lnTo>
                <a:lnTo>
                  <a:pt x="58000" y="54040"/>
                </a:lnTo>
                <a:lnTo>
                  <a:pt x="58020" y="53920"/>
                </a:lnTo>
                <a:lnTo>
                  <a:pt x="58040" y="53820"/>
                </a:lnTo>
                <a:lnTo>
                  <a:pt x="58040" y="53790"/>
                </a:lnTo>
                <a:lnTo>
                  <a:pt x="58050" y="53750"/>
                </a:lnTo>
                <a:lnTo>
                  <a:pt x="58060" y="53660"/>
                </a:lnTo>
                <a:lnTo>
                  <a:pt x="58060" y="53620"/>
                </a:lnTo>
                <a:lnTo>
                  <a:pt x="58060" y="53580"/>
                </a:lnTo>
                <a:lnTo>
                  <a:pt x="58060" y="53560"/>
                </a:lnTo>
                <a:lnTo>
                  <a:pt x="58060" y="53550"/>
                </a:lnTo>
                <a:lnTo>
                  <a:pt x="58060" y="53530"/>
                </a:lnTo>
                <a:lnTo>
                  <a:pt x="58060" y="53520"/>
                </a:lnTo>
                <a:lnTo>
                  <a:pt x="58050" y="53430"/>
                </a:lnTo>
                <a:lnTo>
                  <a:pt x="58030" y="53290"/>
                </a:lnTo>
                <a:lnTo>
                  <a:pt x="58030" y="53260"/>
                </a:lnTo>
                <a:lnTo>
                  <a:pt x="58020" y="53220"/>
                </a:lnTo>
                <a:lnTo>
                  <a:pt x="58020" y="53210"/>
                </a:lnTo>
                <a:lnTo>
                  <a:pt x="58010" y="53160"/>
                </a:lnTo>
                <a:lnTo>
                  <a:pt x="58000" y="53080"/>
                </a:lnTo>
                <a:lnTo>
                  <a:pt x="58000" y="53060"/>
                </a:lnTo>
                <a:lnTo>
                  <a:pt x="57990" y="53000"/>
                </a:lnTo>
                <a:lnTo>
                  <a:pt x="57980" y="52940"/>
                </a:lnTo>
                <a:lnTo>
                  <a:pt x="57980" y="52930"/>
                </a:lnTo>
                <a:lnTo>
                  <a:pt x="57970" y="52860"/>
                </a:lnTo>
                <a:lnTo>
                  <a:pt x="57970" y="52800"/>
                </a:lnTo>
                <a:lnTo>
                  <a:pt x="57970" y="52770"/>
                </a:lnTo>
                <a:lnTo>
                  <a:pt x="57960" y="52740"/>
                </a:lnTo>
                <a:lnTo>
                  <a:pt x="57960" y="52720"/>
                </a:lnTo>
                <a:lnTo>
                  <a:pt x="57960" y="52670"/>
                </a:lnTo>
                <a:lnTo>
                  <a:pt x="57950" y="52640"/>
                </a:lnTo>
                <a:lnTo>
                  <a:pt x="57950" y="52630"/>
                </a:lnTo>
                <a:lnTo>
                  <a:pt x="57950" y="52620"/>
                </a:lnTo>
                <a:lnTo>
                  <a:pt x="57950" y="52540"/>
                </a:lnTo>
                <a:lnTo>
                  <a:pt x="57950" y="52520"/>
                </a:lnTo>
                <a:lnTo>
                  <a:pt x="57940" y="52500"/>
                </a:lnTo>
                <a:lnTo>
                  <a:pt x="57940" y="52470"/>
                </a:lnTo>
                <a:lnTo>
                  <a:pt x="57940" y="52460"/>
                </a:lnTo>
                <a:lnTo>
                  <a:pt x="57940" y="52450"/>
                </a:lnTo>
                <a:lnTo>
                  <a:pt x="57940" y="52400"/>
                </a:lnTo>
                <a:lnTo>
                  <a:pt x="57940" y="52380"/>
                </a:lnTo>
                <a:lnTo>
                  <a:pt x="57930" y="52360"/>
                </a:lnTo>
                <a:lnTo>
                  <a:pt x="57930" y="52320"/>
                </a:lnTo>
                <a:lnTo>
                  <a:pt x="57930" y="52310"/>
                </a:lnTo>
                <a:lnTo>
                  <a:pt x="57930" y="52280"/>
                </a:lnTo>
                <a:lnTo>
                  <a:pt x="57930" y="52270"/>
                </a:lnTo>
                <a:lnTo>
                  <a:pt x="57930" y="52200"/>
                </a:lnTo>
                <a:lnTo>
                  <a:pt x="57930" y="52120"/>
                </a:lnTo>
                <a:lnTo>
                  <a:pt x="57930" y="52110"/>
                </a:lnTo>
                <a:lnTo>
                  <a:pt x="57930" y="52030"/>
                </a:lnTo>
                <a:lnTo>
                  <a:pt x="57930" y="52020"/>
                </a:lnTo>
                <a:lnTo>
                  <a:pt x="57920" y="51990"/>
                </a:lnTo>
                <a:lnTo>
                  <a:pt x="57920" y="51980"/>
                </a:lnTo>
                <a:lnTo>
                  <a:pt x="57920" y="51960"/>
                </a:lnTo>
                <a:lnTo>
                  <a:pt x="57920" y="51950"/>
                </a:lnTo>
                <a:lnTo>
                  <a:pt x="57920" y="51940"/>
                </a:lnTo>
                <a:lnTo>
                  <a:pt x="57910" y="51940"/>
                </a:lnTo>
                <a:lnTo>
                  <a:pt x="57910" y="51920"/>
                </a:lnTo>
                <a:lnTo>
                  <a:pt x="57910" y="51900"/>
                </a:lnTo>
                <a:lnTo>
                  <a:pt x="57900" y="51890"/>
                </a:lnTo>
                <a:lnTo>
                  <a:pt x="57900" y="51880"/>
                </a:lnTo>
                <a:lnTo>
                  <a:pt x="57900" y="51870"/>
                </a:lnTo>
                <a:lnTo>
                  <a:pt x="57890" y="51850"/>
                </a:lnTo>
                <a:lnTo>
                  <a:pt x="57890" y="51840"/>
                </a:lnTo>
                <a:lnTo>
                  <a:pt x="57880" y="51830"/>
                </a:lnTo>
                <a:lnTo>
                  <a:pt x="57880" y="51820"/>
                </a:lnTo>
                <a:lnTo>
                  <a:pt x="57870" y="51800"/>
                </a:lnTo>
                <a:lnTo>
                  <a:pt x="57870" y="51790"/>
                </a:lnTo>
                <a:lnTo>
                  <a:pt x="57860" y="51770"/>
                </a:lnTo>
                <a:lnTo>
                  <a:pt x="57850" y="51760"/>
                </a:lnTo>
                <a:lnTo>
                  <a:pt x="57850" y="51750"/>
                </a:lnTo>
                <a:lnTo>
                  <a:pt x="57850" y="51740"/>
                </a:lnTo>
                <a:lnTo>
                  <a:pt x="57840" y="51730"/>
                </a:lnTo>
                <a:lnTo>
                  <a:pt x="57830" y="51710"/>
                </a:lnTo>
                <a:lnTo>
                  <a:pt x="57820" y="51700"/>
                </a:lnTo>
                <a:lnTo>
                  <a:pt x="57820" y="51680"/>
                </a:lnTo>
                <a:lnTo>
                  <a:pt x="57810" y="51680"/>
                </a:lnTo>
                <a:lnTo>
                  <a:pt x="57810" y="51660"/>
                </a:lnTo>
                <a:lnTo>
                  <a:pt x="57800" y="51660"/>
                </a:lnTo>
                <a:lnTo>
                  <a:pt x="57800" y="51650"/>
                </a:lnTo>
                <a:lnTo>
                  <a:pt x="57800" y="51640"/>
                </a:lnTo>
                <a:lnTo>
                  <a:pt x="57780" y="51610"/>
                </a:lnTo>
                <a:lnTo>
                  <a:pt x="57770" y="51600"/>
                </a:lnTo>
                <a:lnTo>
                  <a:pt x="57760" y="51590"/>
                </a:lnTo>
                <a:lnTo>
                  <a:pt x="57750" y="51570"/>
                </a:lnTo>
                <a:lnTo>
                  <a:pt x="57740" y="51550"/>
                </a:lnTo>
                <a:lnTo>
                  <a:pt x="57720" y="51510"/>
                </a:lnTo>
                <a:lnTo>
                  <a:pt x="57700" y="51480"/>
                </a:lnTo>
                <a:lnTo>
                  <a:pt x="57690" y="51450"/>
                </a:lnTo>
                <a:lnTo>
                  <a:pt x="57690" y="51440"/>
                </a:lnTo>
                <a:lnTo>
                  <a:pt x="57680" y="51430"/>
                </a:lnTo>
                <a:lnTo>
                  <a:pt x="57680" y="51410"/>
                </a:lnTo>
                <a:lnTo>
                  <a:pt x="57650" y="51320"/>
                </a:lnTo>
                <a:lnTo>
                  <a:pt x="57650" y="51310"/>
                </a:lnTo>
                <a:lnTo>
                  <a:pt x="57650" y="51300"/>
                </a:lnTo>
                <a:lnTo>
                  <a:pt x="57640" y="51260"/>
                </a:lnTo>
                <a:lnTo>
                  <a:pt x="57630" y="51200"/>
                </a:lnTo>
                <a:lnTo>
                  <a:pt x="57620" y="51190"/>
                </a:lnTo>
                <a:lnTo>
                  <a:pt x="57620" y="51170"/>
                </a:lnTo>
                <a:lnTo>
                  <a:pt x="57610" y="51150"/>
                </a:lnTo>
                <a:lnTo>
                  <a:pt x="57600" y="51140"/>
                </a:lnTo>
                <a:lnTo>
                  <a:pt x="57590" y="51120"/>
                </a:lnTo>
                <a:lnTo>
                  <a:pt x="57590" y="51100"/>
                </a:lnTo>
                <a:lnTo>
                  <a:pt x="57580" y="51100"/>
                </a:lnTo>
                <a:lnTo>
                  <a:pt x="57580" y="51090"/>
                </a:lnTo>
                <a:lnTo>
                  <a:pt x="57580" y="51080"/>
                </a:lnTo>
                <a:lnTo>
                  <a:pt x="57570" y="51070"/>
                </a:lnTo>
                <a:lnTo>
                  <a:pt x="57560" y="51040"/>
                </a:lnTo>
                <a:lnTo>
                  <a:pt x="57560" y="51030"/>
                </a:lnTo>
                <a:lnTo>
                  <a:pt x="57550" y="51010"/>
                </a:lnTo>
                <a:lnTo>
                  <a:pt x="57540" y="50970"/>
                </a:lnTo>
                <a:lnTo>
                  <a:pt x="57530" y="50940"/>
                </a:lnTo>
                <a:lnTo>
                  <a:pt x="57520" y="50930"/>
                </a:lnTo>
                <a:lnTo>
                  <a:pt x="57510" y="50890"/>
                </a:lnTo>
                <a:lnTo>
                  <a:pt x="57490" y="50850"/>
                </a:lnTo>
                <a:lnTo>
                  <a:pt x="57490" y="50840"/>
                </a:lnTo>
                <a:lnTo>
                  <a:pt x="57480" y="50810"/>
                </a:lnTo>
                <a:lnTo>
                  <a:pt x="57480" y="50800"/>
                </a:lnTo>
                <a:lnTo>
                  <a:pt x="57450" y="50730"/>
                </a:lnTo>
                <a:lnTo>
                  <a:pt x="57440" y="50710"/>
                </a:lnTo>
                <a:lnTo>
                  <a:pt x="57440" y="50700"/>
                </a:lnTo>
                <a:lnTo>
                  <a:pt x="57420" y="50630"/>
                </a:lnTo>
                <a:lnTo>
                  <a:pt x="57400" y="50600"/>
                </a:lnTo>
                <a:lnTo>
                  <a:pt x="57400" y="50580"/>
                </a:lnTo>
                <a:lnTo>
                  <a:pt x="57390" y="50560"/>
                </a:lnTo>
                <a:lnTo>
                  <a:pt x="57380" y="50520"/>
                </a:lnTo>
                <a:lnTo>
                  <a:pt x="57370" y="50500"/>
                </a:lnTo>
                <a:lnTo>
                  <a:pt x="57360" y="50480"/>
                </a:lnTo>
                <a:lnTo>
                  <a:pt x="57350" y="50460"/>
                </a:lnTo>
                <a:lnTo>
                  <a:pt x="57350" y="50450"/>
                </a:lnTo>
                <a:lnTo>
                  <a:pt x="57330" y="50410"/>
                </a:lnTo>
                <a:lnTo>
                  <a:pt x="57320" y="50380"/>
                </a:lnTo>
                <a:lnTo>
                  <a:pt x="57310" y="50350"/>
                </a:lnTo>
                <a:lnTo>
                  <a:pt x="57300" y="50340"/>
                </a:lnTo>
                <a:lnTo>
                  <a:pt x="57300" y="50330"/>
                </a:lnTo>
                <a:lnTo>
                  <a:pt x="57290" y="50320"/>
                </a:lnTo>
                <a:lnTo>
                  <a:pt x="57290" y="50310"/>
                </a:lnTo>
                <a:lnTo>
                  <a:pt x="57260" y="50280"/>
                </a:lnTo>
                <a:lnTo>
                  <a:pt x="57220" y="50240"/>
                </a:lnTo>
                <a:lnTo>
                  <a:pt x="57190" y="50220"/>
                </a:lnTo>
                <a:lnTo>
                  <a:pt x="57180" y="50210"/>
                </a:lnTo>
                <a:lnTo>
                  <a:pt x="57170" y="50200"/>
                </a:lnTo>
                <a:lnTo>
                  <a:pt x="57150" y="50190"/>
                </a:lnTo>
                <a:lnTo>
                  <a:pt x="57070" y="50160"/>
                </a:lnTo>
                <a:lnTo>
                  <a:pt x="56990" y="50140"/>
                </a:lnTo>
                <a:lnTo>
                  <a:pt x="56970" y="50140"/>
                </a:lnTo>
                <a:lnTo>
                  <a:pt x="56930" y="50130"/>
                </a:lnTo>
                <a:lnTo>
                  <a:pt x="56890" y="50120"/>
                </a:lnTo>
                <a:lnTo>
                  <a:pt x="56820" y="50100"/>
                </a:lnTo>
                <a:lnTo>
                  <a:pt x="56740" y="50090"/>
                </a:lnTo>
                <a:lnTo>
                  <a:pt x="56730" y="50080"/>
                </a:lnTo>
                <a:lnTo>
                  <a:pt x="56710" y="50070"/>
                </a:lnTo>
                <a:lnTo>
                  <a:pt x="56660" y="50050"/>
                </a:lnTo>
                <a:lnTo>
                  <a:pt x="56600" y="50030"/>
                </a:lnTo>
                <a:lnTo>
                  <a:pt x="56570" y="50010"/>
                </a:lnTo>
                <a:lnTo>
                  <a:pt x="56550" y="50000"/>
                </a:lnTo>
                <a:lnTo>
                  <a:pt x="56540" y="50000"/>
                </a:lnTo>
                <a:lnTo>
                  <a:pt x="56420" y="49940"/>
                </a:lnTo>
                <a:lnTo>
                  <a:pt x="56410" y="49930"/>
                </a:lnTo>
                <a:lnTo>
                  <a:pt x="56410" y="49900"/>
                </a:lnTo>
                <a:lnTo>
                  <a:pt x="56410" y="49790"/>
                </a:lnTo>
                <a:lnTo>
                  <a:pt x="56410" y="49680"/>
                </a:lnTo>
                <a:lnTo>
                  <a:pt x="56410" y="49570"/>
                </a:lnTo>
                <a:lnTo>
                  <a:pt x="56410" y="49470"/>
                </a:lnTo>
                <a:lnTo>
                  <a:pt x="56410" y="49360"/>
                </a:lnTo>
                <a:lnTo>
                  <a:pt x="56400" y="49250"/>
                </a:lnTo>
                <a:lnTo>
                  <a:pt x="56400" y="49150"/>
                </a:lnTo>
                <a:lnTo>
                  <a:pt x="56400" y="49040"/>
                </a:lnTo>
                <a:lnTo>
                  <a:pt x="56400" y="48930"/>
                </a:lnTo>
                <a:lnTo>
                  <a:pt x="56400" y="488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