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Katakwi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takw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140" y="44660"/>
                </a:moveTo>
                <a:lnTo>
                  <a:pt x="74150" y="44620"/>
                </a:lnTo>
                <a:lnTo>
                  <a:pt x="74150" y="44590"/>
                </a:lnTo>
                <a:lnTo>
                  <a:pt x="74150" y="44580"/>
                </a:lnTo>
                <a:lnTo>
                  <a:pt x="74160" y="44560"/>
                </a:lnTo>
                <a:lnTo>
                  <a:pt x="74170" y="44540"/>
                </a:lnTo>
                <a:lnTo>
                  <a:pt x="74180" y="44520"/>
                </a:lnTo>
                <a:lnTo>
                  <a:pt x="74190" y="44490"/>
                </a:lnTo>
                <a:lnTo>
                  <a:pt x="74220" y="44470"/>
                </a:lnTo>
                <a:lnTo>
                  <a:pt x="74220" y="44460"/>
                </a:lnTo>
                <a:lnTo>
                  <a:pt x="74260" y="44440"/>
                </a:lnTo>
                <a:lnTo>
                  <a:pt x="74270" y="44430"/>
                </a:lnTo>
                <a:lnTo>
                  <a:pt x="74290" y="44420"/>
                </a:lnTo>
                <a:lnTo>
                  <a:pt x="74310" y="44400"/>
                </a:lnTo>
                <a:lnTo>
                  <a:pt x="74320" y="44380"/>
                </a:lnTo>
                <a:lnTo>
                  <a:pt x="74330" y="44370"/>
                </a:lnTo>
                <a:lnTo>
                  <a:pt x="74340" y="44360"/>
                </a:lnTo>
                <a:lnTo>
                  <a:pt x="74350" y="44360"/>
                </a:lnTo>
                <a:lnTo>
                  <a:pt x="74360" y="44360"/>
                </a:lnTo>
                <a:lnTo>
                  <a:pt x="74380" y="44360"/>
                </a:lnTo>
                <a:lnTo>
                  <a:pt x="74390" y="44350"/>
                </a:lnTo>
                <a:lnTo>
                  <a:pt x="74400" y="44340"/>
                </a:lnTo>
                <a:lnTo>
                  <a:pt x="74400" y="44330"/>
                </a:lnTo>
                <a:lnTo>
                  <a:pt x="74400" y="44320"/>
                </a:lnTo>
                <a:lnTo>
                  <a:pt x="74410" y="44300"/>
                </a:lnTo>
                <a:lnTo>
                  <a:pt x="74420" y="44290"/>
                </a:lnTo>
                <a:lnTo>
                  <a:pt x="74430" y="44280"/>
                </a:lnTo>
                <a:lnTo>
                  <a:pt x="74440" y="44270"/>
                </a:lnTo>
                <a:lnTo>
                  <a:pt x="74450" y="44270"/>
                </a:lnTo>
                <a:lnTo>
                  <a:pt x="74460" y="44270"/>
                </a:lnTo>
                <a:lnTo>
                  <a:pt x="74500" y="44250"/>
                </a:lnTo>
                <a:lnTo>
                  <a:pt x="74510" y="44250"/>
                </a:lnTo>
                <a:lnTo>
                  <a:pt x="74550" y="44240"/>
                </a:lnTo>
                <a:lnTo>
                  <a:pt x="74610" y="44210"/>
                </a:lnTo>
                <a:lnTo>
                  <a:pt x="74620" y="44210"/>
                </a:lnTo>
                <a:lnTo>
                  <a:pt x="74660" y="44190"/>
                </a:lnTo>
                <a:lnTo>
                  <a:pt x="74700" y="44170"/>
                </a:lnTo>
                <a:lnTo>
                  <a:pt x="74710" y="44150"/>
                </a:lnTo>
                <a:lnTo>
                  <a:pt x="74720" y="44150"/>
                </a:lnTo>
                <a:lnTo>
                  <a:pt x="74770" y="44120"/>
                </a:lnTo>
                <a:lnTo>
                  <a:pt x="74800" y="44100"/>
                </a:lnTo>
                <a:lnTo>
                  <a:pt x="74820" y="44090"/>
                </a:lnTo>
                <a:lnTo>
                  <a:pt x="74870" y="44060"/>
                </a:lnTo>
                <a:lnTo>
                  <a:pt x="74900" y="44040"/>
                </a:lnTo>
                <a:lnTo>
                  <a:pt x="74910" y="44030"/>
                </a:lnTo>
                <a:lnTo>
                  <a:pt x="74940" y="44000"/>
                </a:lnTo>
                <a:lnTo>
                  <a:pt x="74950" y="44000"/>
                </a:lnTo>
                <a:lnTo>
                  <a:pt x="74950" y="43990"/>
                </a:lnTo>
                <a:lnTo>
                  <a:pt x="75030" y="43920"/>
                </a:lnTo>
                <a:lnTo>
                  <a:pt x="75050" y="43890"/>
                </a:lnTo>
                <a:lnTo>
                  <a:pt x="75060" y="43880"/>
                </a:lnTo>
                <a:lnTo>
                  <a:pt x="75070" y="43860"/>
                </a:lnTo>
                <a:lnTo>
                  <a:pt x="75080" y="43840"/>
                </a:lnTo>
                <a:lnTo>
                  <a:pt x="75100" y="43800"/>
                </a:lnTo>
                <a:lnTo>
                  <a:pt x="75100" y="43790"/>
                </a:lnTo>
                <a:lnTo>
                  <a:pt x="75110" y="43770"/>
                </a:lnTo>
                <a:lnTo>
                  <a:pt x="75110" y="43750"/>
                </a:lnTo>
                <a:lnTo>
                  <a:pt x="75110" y="43730"/>
                </a:lnTo>
                <a:lnTo>
                  <a:pt x="75110" y="43710"/>
                </a:lnTo>
                <a:lnTo>
                  <a:pt x="75110" y="43690"/>
                </a:lnTo>
                <a:lnTo>
                  <a:pt x="75110" y="43680"/>
                </a:lnTo>
                <a:lnTo>
                  <a:pt x="75100" y="43660"/>
                </a:lnTo>
                <a:lnTo>
                  <a:pt x="75090" y="43620"/>
                </a:lnTo>
                <a:lnTo>
                  <a:pt x="75090" y="43600"/>
                </a:lnTo>
                <a:lnTo>
                  <a:pt x="75080" y="43570"/>
                </a:lnTo>
                <a:lnTo>
                  <a:pt x="75080" y="43540"/>
                </a:lnTo>
                <a:lnTo>
                  <a:pt x="75080" y="43470"/>
                </a:lnTo>
                <a:lnTo>
                  <a:pt x="75080" y="43420"/>
                </a:lnTo>
                <a:lnTo>
                  <a:pt x="75080" y="43410"/>
                </a:lnTo>
                <a:lnTo>
                  <a:pt x="75080" y="43380"/>
                </a:lnTo>
                <a:lnTo>
                  <a:pt x="75090" y="43370"/>
                </a:lnTo>
                <a:lnTo>
                  <a:pt x="75100" y="43360"/>
                </a:lnTo>
                <a:lnTo>
                  <a:pt x="75100" y="43350"/>
                </a:lnTo>
                <a:lnTo>
                  <a:pt x="75100" y="43340"/>
                </a:lnTo>
                <a:lnTo>
                  <a:pt x="75110" y="43340"/>
                </a:lnTo>
                <a:lnTo>
                  <a:pt x="75100" y="43320"/>
                </a:lnTo>
                <a:lnTo>
                  <a:pt x="75100" y="43300"/>
                </a:lnTo>
                <a:lnTo>
                  <a:pt x="75090" y="43300"/>
                </a:lnTo>
                <a:lnTo>
                  <a:pt x="75090" y="43290"/>
                </a:lnTo>
                <a:lnTo>
                  <a:pt x="75070" y="43280"/>
                </a:lnTo>
                <a:lnTo>
                  <a:pt x="75070" y="43270"/>
                </a:lnTo>
                <a:lnTo>
                  <a:pt x="75070" y="43260"/>
                </a:lnTo>
                <a:lnTo>
                  <a:pt x="75070" y="43250"/>
                </a:lnTo>
                <a:lnTo>
                  <a:pt x="75080" y="43240"/>
                </a:lnTo>
                <a:lnTo>
                  <a:pt x="75090" y="43230"/>
                </a:lnTo>
                <a:lnTo>
                  <a:pt x="75100" y="43220"/>
                </a:lnTo>
                <a:lnTo>
                  <a:pt x="75110" y="43210"/>
                </a:lnTo>
                <a:lnTo>
                  <a:pt x="75110" y="43200"/>
                </a:lnTo>
                <a:lnTo>
                  <a:pt x="75120" y="43200"/>
                </a:lnTo>
                <a:lnTo>
                  <a:pt x="75110" y="43190"/>
                </a:lnTo>
                <a:lnTo>
                  <a:pt x="75100" y="43190"/>
                </a:lnTo>
                <a:lnTo>
                  <a:pt x="75090" y="43190"/>
                </a:lnTo>
                <a:lnTo>
                  <a:pt x="75080" y="43190"/>
                </a:lnTo>
                <a:lnTo>
                  <a:pt x="75080" y="43200"/>
                </a:lnTo>
                <a:lnTo>
                  <a:pt x="75070" y="43200"/>
                </a:lnTo>
                <a:lnTo>
                  <a:pt x="75070" y="43210"/>
                </a:lnTo>
                <a:lnTo>
                  <a:pt x="75060" y="43220"/>
                </a:lnTo>
                <a:lnTo>
                  <a:pt x="75060" y="43230"/>
                </a:lnTo>
                <a:lnTo>
                  <a:pt x="75050" y="43230"/>
                </a:lnTo>
                <a:lnTo>
                  <a:pt x="75040" y="43230"/>
                </a:lnTo>
                <a:lnTo>
                  <a:pt x="75040" y="43220"/>
                </a:lnTo>
                <a:lnTo>
                  <a:pt x="75030" y="43220"/>
                </a:lnTo>
                <a:lnTo>
                  <a:pt x="75030" y="43210"/>
                </a:lnTo>
                <a:lnTo>
                  <a:pt x="75030" y="43200"/>
                </a:lnTo>
                <a:lnTo>
                  <a:pt x="75030" y="43180"/>
                </a:lnTo>
                <a:lnTo>
                  <a:pt x="75040" y="43110"/>
                </a:lnTo>
                <a:lnTo>
                  <a:pt x="75050" y="43090"/>
                </a:lnTo>
                <a:lnTo>
                  <a:pt x="75050" y="43080"/>
                </a:lnTo>
                <a:lnTo>
                  <a:pt x="75060" y="43060"/>
                </a:lnTo>
                <a:lnTo>
                  <a:pt x="75070" y="43050"/>
                </a:lnTo>
                <a:lnTo>
                  <a:pt x="75080" y="43030"/>
                </a:lnTo>
                <a:lnTo>
                  <a:pt x="75080" y="43020"/>
                </a:lnTo>
                <a:lnTo>
                  <a:pt x="75080" y="43000"/>
                </a:lnTo>
                <a:lnTo>
                  <a:pt x="75090" y="42970"/>
                </a:lnTo>
                <a:lnTo>
                  <a:pt x="75090" y="42950"/>
                </a:lnTo>
                <a:lnTo>
                  <a:pt x="75100" y="42940"/>
                </a:lnTo>
                <a:lnTo>
                  <a:pt x="75100" y="42920"/>
                </a:lnTo>
                <a:lnTo>
                  <a:pt x="75100" y="42910"/>
                </a:lnTo>
                <a:lnTo>
                  <a:pt x="75100" y="42900"/>
                </a:lnTo>
                <a:lnTo>
                  <a:pt x="75100" y="42890"/>
                </a:lnTo>
                <a:lnTo>
                  <a:pt x="75090" y="42870"/>
                </a:lnTo>
                <a:lnTo>
                  <a:pt x="75090" y="42860"/>
                </a:lnTo>
                <a:lnTo>
                  <a:pt x="75090" y="42850"/>
                </a:lnTo>
                <a:lnTo>
                  <a:pt x="75100" y="42830"/>
                </a:lnTo>
                <a:lnTo>
                  <a:pt x="75110" y="42820"/>
                </a:lnTo>
                <a:lnTo>
                  <a:pt x="75110" y="42810"/>
                </a:lnTo>
                <a:lnTo>
                  <a:pt x="75100" y="42800"/>
                </a:lnTo>
                <a:lnTo>
                  <a:pt x="75090" y="42800"/>
                </a:lnTo>
                <a:lnTo>
                  <a:pt x="75080" y="42800"/>
                </a:lnTo>
                <a:lnTo>
                  <a:pt x="75070" y="42800"/>
                </a:lnTo>
                <a:lnTo>
                  <a:pt x="75070" y="42790"/>
                </a:lnTo>
                <a:lnTo>
                  <a:pt x="75060" y="42790"/>
                </a:lnTo>
                <a:lnTo>
                  <a:pt x="75060" y="42780"/>
                </a:lnTo>
                <a:lnTo>
                  <a:pt x="75050" y="42780"/>
                </a:lnTo>
                <a:lnTo>
                  <a:pt x="75040" y="42780"/>
                </a:lnTo>
                <a:lnTo>
                  <a:pt x="75030" y="42780"/>
                </a:lnTo>
                <a:lnTo>
                  <a:pt x="75020" y="42780"/>
                </a:lnTo>
                <a:lnTo>
                  <a:pt x="75000" y="42760"/>
                </a:lnTo>
                <a:lnTo>
                  <a:pt x="74990" y="42760"/>
                </a:lnTo>
                <a:lnTo>
                  <a:pt x="74980" y="42740"/>
                </a:lnTo>
                <a:lnTo>
                  <a:pt x="74970" y="42720"/>
                </a:lnTo>
                <a:lnTo>
                  <a:pt x="74970" y="42710"/>
                </a:lnTo>
                <a:lnTo>
                  <a:pt x="74980" y="42700"/>
                </a:lnTo>
                <a:lnTo>
                  <a:pt x="74980" y="42690"/>
                </a:lnTo>
                <a:lnTo>
                  <a:pt x="74970" y="42680"/>
                </a:lnTo>
                <a:lnTo>
                  <a:pt x="74960" y="42680"/>
                </a:lnTo>
                <a:lnTo>
                  <a:pt x="74950" y="42670"/>
                </a:lnTo>
                <a:lnTo>
                  <a:pt x="74940" y="42660"/>
                </a:lnTo>
                <a:lnTo>
                  <a:pt x="74930" y="42660"/>
                </a:lnTo>
                <a:lnTo>
                  <a:pt x="74930" y="42650"/>
                </a:lnTo>
                <a:lnTo>
                  <a:pt x="74910" y="42630"/>
                </a:lnTo>
                <a:lnTo>
                  <a:pt x="74910" y="42610"/>
                </a:lnTo>
                <a:lnTo>
                  <a:pt x="74900" y="42600"/>
                </a:lnTo>
                <a:lnTo>
                  <a:pt x="74890" y="42590"/>
                </a:lnTo>
                <a:lnTo>
                  <a:pt x="74880" y="42570"/>
                </a:lnTo>
                <a:lnTo>
                  <a:pt x="74880" y="42550"/>
                </a:lnTo>
                <a:lnTo>
                  <a:pt x="74870" y="42530"/>
                </a:lnTo>
                <a:lnTo>
                  <a:pt x="74860" y="42520"/>
                </a:lnTo>
                <a:lnTo>
                  <a:pt x="74860" y="42510"/>
                </a:lnTo>
                <a:lnTo>
                  <a:pt x="74850" y="42510"/>
                </a:lnTo>
                <a:lnTo>
                  <a:pt x="74840" y="42500"/>
                </a:lnTo>
                <a:lnTo>
                  <a:pt x="74830" y="42490"/>
                </a:lnTo>
                <a:lnTo>
                  <a:pt x="74830" y="42480"/>
                </a:lnTo>
                <a:lnTo>
                  <a:pt x="74840" y="42470"/>
                </a:lnTo>
                <a:lnTo>
                  <a:pt x="74850" y="42460"/>
                </a:lnTo>
                <a:lnTo>
                  <a:pt x="74850" y="42440"/>
                </a:lnTo>
                <a:lnTo>
                  <a:pt x="74850" y="42430"/>
                </a:lnTo>
                <a:lnTo>
                  <a:pt x="74850" y="42420"/>
                </a:lnTo>
                <a:lnTo>
                  <a:pt x="74840" y="42420"/>
                </a:lnTo>
                <a:lnTo>
                  <a:pt x="74830" y="42410"/>
                </a:lnTo>
                <a:lnTo>
                  <a:pt x="74820" y="42400"/>
                </a:lnTo>
                <a:lnTo>
                  <a:pt x="74810" y="42400"/>
                </a:lnTo>
                <a:lnTo>
                  <a:pt x="74800" y="42390"/>
                </a:lnTo>
                <a:lnTo>
                  <a:pt x="74790" y="42390"/>
                </a:lnTo>
                <a:lnTo>
                  <a:pt x="74780" y="42390"/>
                </a:lnTo>
                <a:lnTo>
                  <a:pt x="74770" y="42390"/>
                </a:lnTo>
                <a:lnTo>
                  <a:pt x="74760" y="42390"/>
                </a:lnTo>
                <a:lnTo>
                  <a:pt x="74750" y="42390"/>
                </a:lnTo>
                <a:lnTo>
                  <a:pt x="74740" y="42380"/>
                </a:lnTo>
                <a:lnTo>
                  <a:pt x="74740" y="42370"/>
                </a:lnTo>
                <a:lnTo>
                  <a:pt x="74730" y="42360"/>
                </a:lnTo>
                <a:lnTo>
                  <a:pt x="74720" y="42350"/>
                </a:lnTo>
                <a:lnTo>
                  <a:pt x="74720" y="42340"/>
                </a:lnTo>
                <a:lnTo>
                  <a:pt x="74720" y="42330"/>
                </a:lnTo>
                <a:lnTo>
                  <a:pt x="74730" y="42310"/>
                </a:lnTo>
                <a:lnTo>
                  <a:pt x="74740" y="42300"/>
                </a:lnTo>
                <a:lnTo>
                  <a:pt x="74750" y="42300"/>
                </a:lnTo>
                <a:lnTo>
                  <a:pt x="74760" y="42300"/>
                </a:lnTo>
                <a:lnTo>
                  <a:pt x="74770" y="42290"/>
                </a:lnTo>
                <a:lnTo>
                  <a:pt x="74770" y="42280"/>
                </a:lnTo>
                <a:lnTo>
                  <a:pt x="74770" y="42270"/>
                </a:lnTo>
                <a:lnTo>
                  <a:pt x="74770" y="42260"/>
                </a:lnTo>
                <a:lnTo>
                  <a:pt x="74750" y="42250"/>
                </a:lnTo>
                <a:lnTo>
                  <a:pt x="74750" y="42240"/>
                </a:lnTo>
                <a:lnTo>
                  <a:pt x="74740" y="42240"/>
                </a:lnTo>
                <a:lnTo>
                  <a:pt x="74730" y="42230"/>
                </a:lnTo>
                <a:lnTo>
                  <a:pt x="74710" y="42220"/>
                </a:lnTo>
                <a:lnTo>
                  <a:pt x="74700" y="42220"/>
                </a:lnTo>
                <a:lnTo>
                  <a:pt x="74690" y="42220"/>
                </a:lnTo>
                <a:lnTo>
                  <a:pt x="74680" y="42210"/>
                </a:lnTo>
                <a:lnTo>
                  <a:pt x="74670" y="42210"/>
                </a:lnTo>
                <a:lnTo>
                  <a:pt x="74660" y="42210"/>
                </a:lnTo>
                <a:lnTo>
                  <a:pt x="74660" y="42200"/>
                </a:lnTo>
                <a:lnTo>
                  <a:pt x="74660" y="42190"/>
                </a:lnTo>
                <a:lnTo>
                  <a:pt x="74650" y="42180"/>
                </a:lnTo>
                <a:lnTo>
                  <a:pt x="74660" y="42180"/>
                </a:lnTo>
                <a:lnTo>
                  <a:pt x="74670" y="42180"/>
                </a:lnTo>
                <a:lnTo>
                  <a:pt x="74680" y="42180"/>
                </a:lnTo>
                <a:lnTo>
                  <a:pt x="74690" y="42180"/>
                </a:lnTo>
                <a:lnTo>
                  <a:pt x="74700" y="42180"/>
                </a:lnTo>
                <a:lnTo>
                  <a:pt x="74710" y="42180"/>
                </a:lnTo>
                <a:lnTo>
                  <a:pt x="74720" y="42180"/>
                </a:lnTo>
                <a:lnTo>
                  <a:pt x="74720" y="42170"/>
                </a:lnTo>
                <a:lnTo>
                  <a:pt x="74730" y="42160"/>
                </a:lnTo>
                <a:lnTo>
                  <a:pt x="74720" y="42160"/>
                </a:lnTo>
                <a:lnTo>
                  <a:pt x="74720" y="42150"/>
                </a:lnTo>
                <a:lnTo>
                  <a:pt x="74710" y="42140"/>
                </a:lnTo>
                <a:lnTo>
                  <a:pt x="74710" y="42130"/>
                </a:lnTo>
                <a:lnTo>
                  <a:pt x="74710" y="42120"/>
                </a:lnTo>
                <a:lnTo>
                  <a:pt x="74720" y="42120"/>
                </a:lnTo>
                <a:lnTo>
                  <a:pt x="74720" y="42110"/>
                </a:lnTo>
                <a:lnTo>
                  <a:pt x="74720" y="42100"/>
                </a:lnTo>
                <a:lnTo>
                  <a:pt x="74720" y="42090"/>
                </a:lnTo>
                <a:lnTo>
                  <a:pt x="74720" y="42080"/>
                </a:lnTo>
                <a:lnTo>
                  <a:pt x="74720" y="42070"/>
                </a:lnTo>
                <a:lnTo>
                  <a:pt x="74710" y="42060"/>
                </a:lnTo>
                <a:lnTo>
                  <a:pt x="74710" y="42050"/>
                </a:lnTo>
                <a:lnTo>
                  <a:pt x="74720" y="42040"/>
                </a:lnTo>
                <a:lnTo>
                  <a:pt x="74720" y="42030"/>
                </a:lnTo>
                <a:lnTo>
                  <a:pt x="74720" y="42020"/>
                </a:lnTo>
                <a:lnTo>
                  <a:pt x="74710" y="42020"/>
                </a:lnTo>
                <a:lnTo>
                  <a:pt x="74700" y="42010"/>
                </a:lnTo>
                <a:lnTo>
                  <a:pt x="74690" y="42010"/>
                </a:lnTo>
                <a:lnTo>
                  <a:pt x="74690" y="41990"/>
                </a:lnTo>
                <a:lnTo>
                  <a:pt x="74690" y="41980"/>
                </a:lnTo>
                <a:lnTo>
                  <a:pt x="74690" y="41970"/>
                </a:lnTo>
                <a:lnTo>
                  <a:pt x="74690" y="41960"/>
                </a:lnTo>
                <a:lnTo>
                  <a:pt x="74690" y="41950"/>
                </a:lnTo>
                <a:lnTo>
                  <a:pt x="74700" y="41950"/>
                </a:lnTo>
                <a:lnTo>
                  <a:pt x="74710" y="41940"/>
                </a:lnTo>
                <a:lnTo>
                  <a:pt x="74710" y="41950"/>
                </a:lnTo>
                <a:lnTo>
                  <a:pt x="74720" y="41950"/>
                </a:lnTo>
                <a:lnTo>
                  <a:pt x="74730" y="41950"/>
                </a:lnTo>
                <a:lnTo>
                  <a:pt x="74730" y="41960"/>
                </a:lnTo>
                <a:lnTo>
                  <a:pt x="74740" y="41960"/>
                </a:lnTo>
                <a:lnTo>
                  <a:pt x="74740" y="41970"/>
                </a:lnTo>
                <a:lnTo>
                  <a:pt x="74740" y="41980"/>
                </a:lnTo>
                <a:lnTo>
                  <a:pt x="74750" y="41980"/>
                </a:lnTo>
                <a:lnTo>
                  <a:pt x="74760" y="41980"/>
                </a:lnTo>
                <a:lnTo>
                  <a:pt x="74770" y="41980"/>
                </a:lnTo>
                <a:lnTo>
                  <a:pt x="74780" y="41970"/>
                </a:lnTo>
                <a:lnTo>
                  <a:pt x="74780" y="41980"/>
                </a:lnTo>
                <a:lnTo>
                  <a:pt x="74780" y="41990"/>
                </a:lnTo>
                <a:lnTo>
                  <a:pt x="74790" y="42000"/>
                </a:lnTo>
                <a:lnTo>
                  <a:pt x="74800" y="42000"/>
                </a:lnTo>
                <a:lnTo>
                  <a:pt x="74800" y="41990"/>
                </a:lnTo>
                <a:lnTo>
                  <a:pt x="74810" y="41990"/>
                </a:lnTo>
                <a:lnTo>
                  <a:pt x="74810" y="41980"/>
                </a:lnTo>
                <a:lnTo>
                  <a:pt x="74820" y="41980"/>
                </a:lnTo>
                <a:lnTo>
                  <a:pt x="74830" y="41980"/>
                </a:lnTo>
                <a:lnTo>
                  <a:pt x="74840" y="41980"/>
                </a:lnTo>
                <a:lnTo>
                  <a:pt x="74850" y="41980"/>
                </a:lnTo>
                <a:lnTo>
                  <a:pt x="74860" y="41980"/>
                </a:lnTo>
                <a:lnTo>
                  <a:pt x="74860" y="41970"/>
                </a:lnTo>
                <a:lnTo>
                  <a:pt x="74860" y="41960"/>
                </a:lnTo>
                <a:lnTo>
                  <a:pt x="74860" y="41950"/>
                </a:lnTo>
                <a:lnTo>
                  <a:pt x="74860" y="41940"/>
                </a:lnTo>
                <a:lnTo>
                  <a:pt x="74860" y="41930"/>
                </a:lnTo>
                <a:lnTo>
                  <a:pt x="74860" y="41920"/>
                </a:lnTo>
                <a:lnTo>
                  <a:pt x="74870" y="41910"/>
                </a:lnTo>
                <a:lnTo>
                  <a:pt x="74880" y="41900"/>
                </a:lnTo>
                <a:lnTo>
                  <a:pt x="74890" y="41900"/>
                </a:lnTo>
                <a:lnTo>
                  <a:pt x="74890" y="41910"/>
                </a:lnTo>
                <a:lnTo>
                  <a:pt x="74900" y="41920"/>
                </a:lnTo>
                <a:lnTo>
                  <a:pt x="74900" y="41930"/>
                </a:lnTo>
                <a:lnTo>
                  <a:pt x="74900" y="41940"/>
                </a:lnTo>
                <a:lnTo>
                  <a:pt x="74900" y="41950"/>
                </a:lnTo>
                <a:lnTo>
                  <a:pt x="74900" y="41960"/>
                </a:lnTo>
                <a:lnTo>
                  <a:pt x="74900" y="41970"/>
                </a:lnTo>
                <a:lnTo>
                  <a:pt x="74890" y="41970"/>
                </a:lnTo>
                <a:lnTo>
                  <a:pt x="74890" y="41980"/>
                </a:lnTo>
                <a:lnTo>
                  <a:pt x="74880" y="41990"/>
                </a:lnTo>
                <a:lnTo>
                  <a:pt x="74880" y="42000"/>
                </a:lnTo>
                <a:lnTo>
                  <a:pt x="74880" y="42010"/>
                </a:lnTo>
                <a:lnTo>
                  <a:pt x="74880" y="42020"/>
                </a:lnTo>
                <a:lnTo>
                  <a:pt x="74890" y="42020"/>
                </a:lnTo>
                <a:lnTo>
                  <a:pt x="74890" y="42030"/>
                </a:lnTo>
                <a:lnTo>
                  <a:pt x="74900" y="42020"/>
                </a:lnTo>
                <a:lnTo>
                  <a:pt x="74910" y="42010"/>
                </a:lnTo>
                <a:lnTo>
                  <a:pt x="74910" y="42000"/>
                </a:lnTo>
                <a:lnTo>
                  <a:pt x="74920" y="41980"/>
                </a:lnTo>
                <a:lnTo>
                  <a:pt x="74920" y="41960"/>
                </a:lnTo>
                <a:lnTo>
                  <a:pt x="74930" y="41950"/>
                </a:lnTo>
                <a:lnTo>
                  <a:pt x="74940" y="41940"/>
                </a:lnTo>
                <a:lnTo>
                  <a:pt x="74950" y="41930"/>
                </a:lnTo>
                <a:lnTo>
                  <a:pt x="74970" y="41910"/>
                </a:lnTo>
                <a:lnTo>
                  <a:pt x="74980" y="41890"/>
                </a:lnTo>
                <a:lnTo>
                  <a:pt x="74990" y="41880"/>
                </a:lnTo>
                <a:lnTo>
                  <a:pt x="75000" y="41870"/>
                </a:lnTo>
                <a:lnTo>
                  <a:pt x="75010" y="41870"/>
                </a:lnTo>
                <a:lnTo>
                  <a:pt x="75020" y="41870"/>
                </a:lnTo>
                <a:lnTo>
                  <a:pt x="75030" y="41870"/>
                </a:lnTo>
                <a:lnTo>
                  <a:pt x="75030" y="41860"/>
                </a:lnTo>
                <a:lnTo>
                  <a:pt x="75040" y="41860"/>
                </a:lnTo>
                <a:lnTo>
                  <a:pt x="75050" y="41860"/>
                </a:lnTo>
                <a:lnTo>
                  <a:pt x="75060" y="41850"/>
                </a:lnTo>
                <a:lnTo>
                  <a:pt x="75070" y="41850"/>
                </a:lnTo>
                <a:lnTo>
                  <a:pt x="75080" y="41840"/>
                </a:lnTo>
                <a:lnTo>
                  <a:pt x="75100" y="41820"/>
                </a:lnTo>
                <a:lnTo>
                  <a:pt x="75120" y="41820"/>
                </a:lnTo>
                <a:lnTo>
                  <a:pt x="75120" y="41810"/>
                </a:lnTo>
                <a:lnTo>
                  <a:pt x="75130" y="41810"/>
                </a:lnTo>
                <a:lnTo>
                  <a:pt x="75140" y="41800"/>
                </a:lnTo>
                <a:lnTo>
                  <a:pt x="75150" y="41790"/>
                </a:lnTo>
                <a:lnTo>
                  <a:pt x="75160" y="41770"/>
                </a:lnTo>
                <a:lnTo>
                  <a:pt x="75170" y="41760"/>
                </a:lnTo>
                <a:lnTo>
                  <a:pt x="75180" y="41760"/>
                </a:lnTo>
                <a:lnTo>
                  <a:pt x="75190" y="41770"/>
                </a:lnTo>
                <a:lnTo>
                  <a:pt x="75200" y="41770"/>
                </a:lnTo>
                <a:lnTo>
                  <a:pt x="75210" y="41770"/>
                </a:lnTo>
                <a:lnTo>
                  <a:pt x="75210" y="41780"/>
                </a:lnTo>
                <a:lnTo>
                  <a:pt x="75220" y="41780"/>
                </a:lnTo>
                <a:lnTo>
                  <a:pt x="75220" y="41770"/>
                </a:lnTo>
                <a:lnTo>
                  <a:pt x="75230" y="41760"/>
                </a:lnTo>
                <a:lnTo>
                  <a:pt x="75230" y="41740"/>
                </a:lnTo>
                <a:lnTo>
                  <a:pt x="75230" y="41730"/>
                </a:lnTo>
                <a:lnTo>
                  <a:pt x="75240" y="41720"/>
                </a:lnTo>
                <a:lnTo>
                  <a:pt x="75250" y="41710"/>
                </a:lnTo>
                <a:lnTo>
                  <a:pt x="75260" y="41710"/>
                </a:lnTo>
                <a:lnTo>
                  <a:pt x="75270" y="41710"/>
                </a:lnTo>
                <a:lnTo>
                  <a:pt x="75270" y="41720"/>
                </a:lnTo>
                <a:lnTo>
                  <a:pt x="75280" y="41720"/>
                </a:lnTo>
                <a:lnTo>
                  <a:pt x="75280" y="41730"/>
                </a:lnTo>
                <a:lnTo>
                  <a:pt x="75280" y="41740"/>
                </a:lnTo>
                <a:lnTo>
                  <a:pt x="75270" y="41750"/>
                </a:lnTo>
                <a:lnTo>
                  <a:pt x="75270" y="41760"/>
                </a:lnTo>
                <a:lnTo>
                  <a:pt x="75280" y="41760"/>
                </a:lnTo>
                <a:lnTo>
                  <a:pt x="75290" y="41760"/>
                </a:lnTo>
                <a:lnTo>
                  <a:pt x="75300" y="41760"/>
                </a:lnTo>
                <a:lnTo>
                  <a:pt x="75310" y="41750"/>
                </a:lnTo>
                <a:lnTo>
                  <a:pt x="75310" y="41740"/>
                </a:lnTo>
                <a:lnTo>
                  <a:pt x="75320" y="41740"/>
                </a:lnTo>
                <a:lnTo>
                  <a:pt x="75320" y="41730"/>
                </a:lnTo>
                <a:lnTo>
                  <a:pt x="75330" y="41730"/>
                </a:lnTo>
                <a:lnTo>
                  <a:pt x="75340" y="41730"/>
                </a:lnTo>
                <a:lnTo>
                  <a:pt x="75340" y="41720"/>
                </a:lnTo>
                <a:lnTo>
                  <a:pt x="75350" y="41720"/>
                </a:lnTo>
                <a:lnTo>
                  <a:pt x="75350" y="41710"/>
                </a:lnTo>
                <a:lnTo>
                  <a:pt x="75360" y="41710"/>
                </a:lnTo>
                <a:lnTo>
                  <a:pt x="75360" y="41700"/>
                </a:lnTo>
                <a:lnTo>
                  <a:pt x="75360" y="41690"/>
                </a:lnTo>
                <a:lnTo>
                  <a:pt x="75360" y="41680"/>
                </a:lnTo>
                <a:lnTo>
                  <a:pt x="75370" y="41670"/>
                </a:lnTo>
                <a:lnTo>
                  <a:pt x="75390" y="41660"/>
                </a:lnTo>
                <a:lnTo>
                  <a:pt x="75390" y="41650"/>
                </a:lnTo>
                <a:lnTo>
                  <a:pt x="75400" y="41650"/>
                </a:lnTo>
                <a:lnTo>
                  <a:pt x="75410" y="41650"/>
                </a:lnTo>
                <a:lnTo>
                  <a:pt x="75420" y="41650"/>
                </a:lnTo>
                <a:lnTo>
                  <a:pt x="75430" y="41640"/>
                </a:lnTo>
                <a:lnTo>
                  <a:pt x="75430" y="41630"/>
                </a:lnTo>
                <a:lnTo>
                  <a:pt x="75440" y="41620"/>
                </a:lnTo>
                <a:lnTo>
                  <a:pt x="75450" y="41610"/>
                </a:lnTo>
                <a:lnTo>
                  <a:pt x="75460" y="41610"/>
                </a:lnTo>
                <a:lnTo>
                  <a:pt x="75470" y="41600"/>
                </a:lnTo>
                <a:lnTo>
                  <a:pt x="75480" y="41600"/>
                </a:lnTo>
                <a:lnTo>
                  <a:pt x="75480" y="41590"/>
                </a:lnTo>
                <a:lnTo>
                  <a:pt x="75490" y="41590"/>
                </a:lnTo>
                <a:lnTo>
                  <a:pt x="75490" y="41580"/>
                </a:lnTo>
                <a:lnTo>
                  <a:pt x="75500" y="41580"/>
                </a:lnTo>
                <a:lnTo>
                  <a:pt x="75510" y="41580"/>
                </a:lnTo>
                <a:lnTo>
                  <a:pt x="75510" y="41590"/>
                </a:lnTo>
                <a:lnTo>
                  <a:pt x="75520" y="41590"/>
                </a:lnTo>
                <a:lnTo>
                  <a:pt x="75530" y="41600"/>
                </a:lnTo>
                <a:lnTo>
                  <a:pt x="75540" y="41600"/>
                </a:lnTo>
                <a:lnTo>
                  <a:pt x="75540" y="41590"/>
                </a:lnTo>
                <a:lnTo>
                  <a:pt x="75550" y="41590"/>
                </a:lnTo>
                <a:lnTo>
                  <a:pt x="75550" y="41580"/>
                </a:lnTo>
                <a:lnTo>
                  <a:pt x="75550" y="41570"/>
                </a:lnTo>
                <a:lnTo>
                  <a:pt x="75550" y="41560"/>
                </a:lnTo>
                <a:lnTo>
                  <a:pt x="75520" y="41550"/>
                </a:lnTo>
                <a:lnTo>
                  <a:pt x="75480" y="41510"/>
                </a:lnTo>
                <a:lnTo>
                  <a:pt x="75470" y="41500"/>
                </a:lnTo>
                <a:lnTo>
                  <a:pt x="75460" y="41490"/>
                </a:lnTo>
                <a:lnTo>
                  <a:pt x="75450" y="41480"/>
                </a:lnTo>
                <a:lnTo>
                  <a:pt x="75450" y="41470"/>
                </a:lnTo>
                <a:lnTo>
                  <a:pt x="75440" y="41460"/>
                </a:lnTo>
                <a:lnTo>
                  <a:pt x="75430" y="41440"/>
                </a:lnTo>
                <a:lnTo>
                  <a:pt x="75420" y="41430"/>
                </a:lnTo>
                <a:lnTo>
                  <a:pt x="75400" y="41420"/>
                </a:lnTo>
                <a:lnTo>
                  <a:pt x="75380" y="41420"/>
                </a:lnTo>
                <a:lnTo>
                  <a:pt x="75370" y="41420"/>
                </a:lnTo>
                <a:lnTo>
                  <a:pt x="75360" y="41410"/>
                </a:lnTo>
                <a:lnTo>
                  <a:pt x="75350" y="41400"/>
                </a:lnTo>
                <a:lnTo>
                  <a:pt x="75340" y="41400"/>
                </a:lnTo>
                <a:lnTo>
                  <a:pt x="75330" y="41390"/>
                </a:lnTo>
                <a:lnTo>
                  <a:pt x="75320" y="41390"/>
                </a:lnTo>
                <a:lnTo>
                  <a:pt x="75320" y="41370"/>
                </a:lnTo>
                <a:lnTo>
                  <a:pt x="75310" y="41340"/>
                </a:lnTo>
                <a:lnTo>
                  <a:pt x="75320" y="41330"/>
                </a:lnTo>
                <a:lnTo>
                  <a:pt x="75330" y="41320"/>
                </a:lnTo>
                <a:lnTo>
                  <a:pt x="75330" y="41310"/>
                </a:lnTo>
                <a:lnTo>
                  <a:pt x="75330" y="41290"/>
                </a:lnTo>
                <a:lnTo>
                  <a:pt x="75340" y="41280"/>
                </a:lnTo>
                <a:lnTo>
                  <a:pt x="75350" y="41280"/>
                </a:lnTo>
                <a:lnTo>
                  <a:pt x="75360" y="41280"/>
                </a:lnTo>
                <a:lnTo>
                  <a:pt x="75370" y="41270"/>
                </a:lnTo>
                <a:lnTo>
                  <a:pt x="75380" y="41260"/>
                </a:lnTo>
                <a:lnTo>
                  <a:pt x="75380" y="41250"/>
                </a:lnTo>
                <a:lnTo>
                  <a:pt x="75390" y="41250"/>
                </a:lnTo>
                <a:lnTo>
                  <a:pt x="75400" y="41250"/>
                </a:lnTo>
                <a:lnTo>
                  <a:pt x="75410" y="41250"/>
                </a:lnTo>
                <a:lnTo>
                  <a:pt x="75420" y="41240"/>
                </a:lnTo>
                <a:lnTo>
                  <a:pt x="75420" y="41230"/>
                </a:lnTo>
                <a:lnTo>
                  <a:pt x="75420" y="41220"/>
                </a:lnTo>
                <a:lnTo>
                  <a:pt x="75430" y="41220"/>
                </a:lnTo>
                <a:lnTo>
                  <a:pt x="75430" y="41230"/>
                </a:lnTo>
                <a:lnTo>
                  <a:pt x="75440" y="41230"/>
                </a:lnTo>
                <a:lnTo>
                  <a:pt x="75440" y="41240"/>
                </a:lnTo>
                <a:lnTo>
                  <a:pt x="75450" y="41240"/>
                </a:lnTo>
                <a:lnTo>
                  <a:pt x="75460" y="41240"/>
                </a:lnTo>
                <a:lnTo>
                  <a:pt x="75460" y="41230"/>
                </a:lnTo>
                <a:lnTo>
                  <a:pt x="75470" y="41230"/>
                </a:lnTo>
                <a:lnTo>
                  <a:pt x="75470" y="41220"/>
                </a:lnTo>
                <a:lnTo>
                  <a:pt x="75460" y="41200"/>
                </a:lnTo>
                <a:lnTo>
                  <a:pt x="75450" y="41190"/>
                </a:lnTo>
                <a:lnTo>
                  <a:pt x="75450" y="41180"/>
                </a:lnTo>
                <a:lnTo>
                  <a:pt x="75440" y="41170"/>
                </a:lnTo>
                <a:lnTo>
                  <a:pt x="75420" y="41160"/>
                </a:lnTo>
                <a:lnTo>
                  <a:pt x="75420" y="41150"/>
                </a:lnTo>
                <a:lnTo>
                  <a:pt x="75410" y="41130"/>
                </a:lnTo>
                <a:lnTo>
                  <a:pt x="75410" y="41110"/>
                </a:lnTo>
                <a:lnTo>
                  <a:pt x="75410" y="41100"/>
                </a:lnTo>
                <a:lnTo>
                  <a:pt x="75400" y="41100"/>
                </a:lnTo>
                <a:lnTo>
                  <a:pt x="75400" y="41090"/>
                </a:lnTo>
                <a:lnTo>
                  <a:pt x="75390" y="41090"/>
                </a:lnTo>
                <a:lnTo>
                  <a:pt x="75400" y="41070"/>
                </a:lnTo>
                <a:lnTo>
                  <a:pt x="75400" y="41060"/>
                </a:lnTo>
                <a:lnTo>
                  <a:pt x="75390" y="41050"/>
                </a:lnTo>
                <a:lnTo>
                  <a:pt x="75390" y="41030"/>
                </a:lnTo>
                <a:lnTo>
                  <a:pt x="75390" y="41020"/>
                </a:lnTo>
                <a:lnTo>
                  <a:pt x="75380" y="41000"/>
                </a:lnTo>
                <a:lnTo>
                  <a:pt x="75380" y="40990"/>
                </a:lnTo>
                <a:lnTo>
                  <a:pt x="75390" y="40970"/>
                </a:lnTo>
                <a:lnTo>
                  <a:pt x="75400" y="40960"/>
                </a:lnTo>
                <a:lnTo>
                  <a:pt x="75410" y="40950"/>
                </a:lnTo>
                <a:lnTo>
                  <a:pt x="75410" y="40940"/>
                </a:lnTo>
                <a:lnTo>
                  <a:pt x="75410" y="40930"/>
                </a:lnTo>
                <a:lnTo>
                  <a:pt x="75410" y="40910"/>
                </a:lnTo>
                <a:lnTo>
                  <a:pt x="75410" y="40900"/>
                </a:lnTo>
                <a:lnTo>
                  <a:pt x="75400" y="40890"/>
                </a:lnTo>
                <a:lnTo>
                  <a:pt x="75410" y="40880"/>
                </a:lnTo>
                <a:lnTo>
                  <a:pt x="75410" y="40870"/>
                </a:lnTo>
                <a:lnTo>
                  <a:pt x="75420" y="40880"/>
                </a:lnTo>
                <a:lnTo>
                  <a:pt x="75430" y="40880"/>
                </a:lnTo>
                <a:lnTo>
                  <a:pt x="75440" y="40880"/>
                </a:lnTo>
                <a:lnTo>
                  <a:pt x="75450" y="40890"/>
                </a:lnTo>
                <a:lnTo>
                  <a:pt x="75460" y="40900"/>
                </a:lnTo>
                <a:lnTo>
                  <a:pt x="75460" y="40890"/>
                </a:lnTo>
                <a:lnTo>
                  <a:pt x="75470" y="40890"/>
                </a:lnTo>
                <a:lnTo>
                  <a:pt x="75480" y="40890"/>
                </a:lnTo>
                <a:lnTo>
                  <a:pt x="75490" y="40890"/>
                </a:lnTo>
                <a:lnTo>
                  <a:pt x="75500" y="40900"/>
                </a:lnTo>
                <a:lnTo>
                  <a:pt x="75510" y="40910"/>
                </a:lnTo>
                <a:lnTo>
                  <a:pt x="75520" y="40930"/>
                </a:lnTo>
                <a:lnTo>
                  <a:pt x="75530" y="40940"/>
                </a:lnTo>
                <a:lnTo>
                  <a:pt x="75540" y="40940"/>
                </a:lnTo>
                <a:lnTo>
                  <a:pt x="75550" y="40940"/>
                </a:lnTo>
                <a:lnTo>
                  <a:pt x="75550" y="40950"/>
                </a:lnTo>
                <a:lnTo>
                  <a:pt x="75550" y="40960"/>
                </a:lnTo>
                <a:lnTo>
                  <a:pt x="75560" y="40960"/>
                </a:lnTo>
                <a:lnTo>
                  <a:pt x="75560" y="40970"/>
                </a:lnTo>
                <a:lnTo>
                  <a:pt x="75560" y="40980"/>
                </a:lnTo>
                <a:lnTo>
                  <a:pt x="75550" y="40980"/>
                </a:lnTo>
                <a:lnTo>
                  <a:pt x="75550" y="40990"/>
                </a:lnTo>
                <a:lnTo>
                  <a:pt x="75540" y="41000"/>
                </a:lnTo>
                <a:lnTo>
                  <a:pt x="75550" y="41000"/>
                </a:lnTo>
                <a:lnTo>
                  <a:pt x="75560" y="41000"/>
                </a:lnTo>
                <a:lnTo>
                  <a:pt x="75570" y="41000"/>
                </a:lnTo>
                <a:lnTo>
                  <a:pt x="75580" y="41000"/>
                </a:lnTo>
                <a:lnTo>
                  <a:pt x="75590" y="41000"/>
                </a:lnTo>
                <a:lnTo>
                  <a:pt x="75590" y="40990"/>
                </a:lnTo>
                <a:lnTo>
                  <a:pt x="75590" y="40980"/>
                </a:lnTo>
                <a:lnTo>
                  <a:pt x="75590" y="40970"/>
                </a:lnTo>
                <a:lnTo>
                  <a:pt x="75580" y="40950"/>
                </a:lnTo>
                <a:lnTo>
                  <a:pt x="75570" y="40930"/>
                </a:lnTo>
                <a:lnTo>
                  <a:pt x="75550" y="40920"/>
                </a:lnTo>
                <a:lnTo>
                  <a:pt x="75550" y="40910"/>
                </a:lnTo>
                <a:lnTo>
                  <a:pt x="75530" y="40880"/>
                </a:lnTo>
                <a:lnTo>
                  <a:pt x="75530" y="40870"/>
                </a:lnTo>
                <a:lnTo>
                  <a:pt x="75520" y="40860"/>
                </a:lnTo>
                <a:lnTo>
                  <a:pt x="75500" y="40840"/>
                </a:lnTo>
                <a:lnTo>
                  <a:pt x="75490" y="40830"/>
                </a:lnTo>
                <a:lnTo>
                  <a:pt x="75480" y="40820"/>
                </a:lnTo>
                <a:lnTo>
                  <a:pt x="75470" y="40810"/>
                </a:lnTo>
                <a:lnTo>
                  <a:pt x="75460" y="40810"/>
                </a:lnTo>
                <a:lnTo>
                  <a:pt x="75450" y="40810"/>
                </a:lnTo>
                <a:lnTo>
                  <a:pt x="75440" y="40810"/>
                </a:lnTo>
                <a:lnTo>
                  <a:pt x="75430" y="40810"/>
                </a:lnTo>
                <a:lnTo>
                  <a:pt x="75420" y="40810"/>
                </a:lnTo>
                <a:lnTo>
                  <a:pt x="75420" y="40800"/>
                </a:lnTo>
                <a:lnTo>
                  <a:pt x="75410" y="40790"/>
                </a:lnTo>
                <a:lnTo>
                  <a:pt x="75410" y="40780"/>
                </a:lnTo>
                <a:lnTo>
                  <a:pt x="75410" y="40770"/>
                </a:lnTo>
                <a:lnTo>
                  <a:pt x="75410" y="40760"/>
                </a:lnTo>
                <a:lnTo>
                  <a:pt x="75410" y="40750"/>
                </a:lnTo>
                <a:lnTo>
                  <a:pt x="75400" y="40750"/>
                </a:lnTo>
                <a:lnTo>
                  <a:pt x="75390" y="40730"/>
                </a:lnTo>
                <a:lnTo>
                  <a:pt x="75390" y="40720"/>
                </a:lnTo>
                <a:lnTo>
                  <a:pt x="75380" y="40710"/>
                </a:lnTo>
                <a:lnTo>
                  <a:pt x="75380" y="40700"/>
                </a:lnTo>
                <a:lnTo>
                  <a:pt x="75370" y="40700"/>
                </a:lnTo>
                <a:lnTo>
                  <a:pt x="75370" y="40710"/>
                </a:lnTo>
                <a:lnTo>
                  <a:pt x="75360" y="40710"/>
                </a:lnTo>
                <a:lnTo>
                  <a:pt x="75360" y="40700"/>
                </a:lnTo>
                <a:lnTo>
                  <a:pt x="75350" y="40700"/>
                </a:lnTo>
                <a:lnTo>
                  <a:pt x="75360" y="40680"/>
                </a:lnTo>
                <a:lnTo>
                  <a:pt x="75360" y="40670"/>
                </a:lnTo>
                <a:lnTo>
                  <a:pt x="75360" y="40660"/>
                </a:lnTo>
                <a:lnTo>
                  <a:pt x="75350" y="40660"/>
                </a:lnTo>
                <a:lnTo>
                  <a:pt x="75360" y="40650"/>
                </a:lnTo>
                <a:lnTo>
                  <a:pt x="75370" y="40650"/>
                </a:lnTo>
                <a:lnTo>
                  <a:pt x="75380" y="40660"/>
                </a:lnTo>
                <a:lnTo>
                  <a:pt x="75380" y="40670"/>
                </a:lnTo>
                <a:lnTo>
                  <a:pt x="75390" y="40680"/>
                </a:lnTo>
                <a:lnTo>
                  <a:pt x="75400" y="40670"/>
                </a:lnTo>
                <a:lnTo>
                  <a:pt x="75410" y="40670"/>
                </a:lnTo>
                <a:lnTo>
                  <a:pt x="75420" y="40670"/>
                </a:lnTo>
                <a:lnTo>
                  <a:pt x="75430" y="40660"/>
                </a:lnTo>
                <a:lnTo>
                  <a:pt x="75430" y="40650"/>
                </a:lnTo>
                <a:lnTo>
                  <a:pt x="75420" y="40650"/>
                </a:lnTo>
                <a:lnTo>
                  <a:pt x="75410" y="40650"/>
                </a:lnTo>
                <a:lnTo>
                  <a:pt x="75410" y="40640"/>
                </a:lnTo>
                <a:lnTo>
                  <a:pt x="75410" y="40630"/>
                </a:lnTo>
                <a:lnTo>
                  <a:pt x="75420" y="40630"/>
                </a:lnTo>
                <a:lnTo>
                  <a:pt x="75420" y="40620"/>
                </a:lnTo>
                <a:lnTo>
                  <a:pt x="75430" y="40620"/>
                </a:lnTo>
                <a:lnTo>
                  <a:pt x="75430" y="40610"/>
                </a:lnTo>
                <a:lnTo>
                  <a:pt x="75430" y="40590"/>
                </a:lnTo>
                <a:lnTo>
                  <a:pt x="75430" y="40580"/>
                </a:lnTo>
                <a:lnTo>
                  <a:pt x="75440" y="40580"/>
                </a:lnTo>
                <a:lnTo>
                  <a:pt x="75450" y="40570"/>
                </a:lnTo>
                <a:lnTo>
                  <a:pt x="75450" y="40560"/>
                </a:lnTo>
                <a:lnTo>
                  <a:pt x="75450" y="40550"/>
                </a:lnTo>
                <a:lnTo>
                  <a:pt x="75450" y="40530"/>
                </a:lnTo>
                <a:lnTo>
                  <a:pt x="75450" y="40520"/>
                </a:lnTo>
                <a:lnTo>
                  <a:pt x="75460" y="40520"/>
                </a:lnTo>
                <a:lnTo>
                  <a:pt x="75460" y="40510"/>
                </a:lnTo>
                <a:lnTo>
                  <a:pt x="75460" y="40500"/>
                </a:lnTo>
                <a:lnTo>
                  <a:pt x="75470" y="40500"/>
                </a:lnTo>
                <a:lnTo>
                  <a:pt x="75470" y="40490"/>
                </a:lnTo>
                <a:lnTo>
                  <a:pt x="75470" y="40500"/>
                </a:lnTo>
                <a:lnTo>
                  <a:pt x="75470" y="40510"/>
                </a:lnTo>
                <a:lnTo>
                  <a:pt x="75470" y="40520"/>
                </a:lnTo>
                <a:lnTo>
                  <a:pt x="75480" y="40520"/>
                </a:lnTo>
                <a:lnTo>
                  <a:pt x="75480" y="40530"/>
                </a:lnTo>
                <a:lnTo>
                  <a:pt x="75480" y="40540"/>
                </a:lnTo>
                <a:lnTo>
                  <a:pt x="75490" y="40550"/>
                </a:lnTo>
                <a:lnTo>
                  <a:pt x="75500" y="40550"/>
                </a:lnTo>
                <a:lnTo>
                  <a:pt x="75510" y="40540"/>
                </a:lnTo>
                <a:lnTo>
                  <a:pt x="75520" y="40530"/>
                </a:lnTo>
                <a:lnTo>
                  <a:pt x="75520" y="40520"/>
                </a:lnTo>
                <a:lnTo>
                  <a:pt x="75520" y="40510"/>
                </a:lnTo>
                <a:lnTo>
                  <a:pt x="75530" y="40500"/>
                </a:lnTo>
                <a:lnTo>
                  <a:pt x="75530" y="40490"/>
                </a:lnTo>
                <a:lnTo>
                  <a:pt x="75530" y="40480"/>
                </a:lnTo>
                <a:lnTo>
                  <a:pt x="75520" y="40470"/>
                </a:lnTo>
                <a:lnTo>
                  <a:pt x="75520" y="40460"/>
                </a:lnTo>
                <a:lnTo>
                  <a:pt x="75510" y="40460"/>
                </a:lnTo>
                <a:lnTo>
                  <a:pt x="75490" y="40450"/>
                </a:lnTo>
                <a:lnTo>
                  <a:pt x="75490" y="40440"/>
                </a:lnTo>
                <a:lnTo>
                  <a:pt x="75480" y="40430"/>
                </a:lnTo>
                <a:lnTo>
                  <a:pt x="75470" y="40400"/>
                </a:lnTo>
                <a:lnTo>
                  <a:pt x="75460" y="40360"/>
                </a:lnTo>
                <a:lnTo>
                  <a:pt x="75450" y="40330"/>
                </a:lnTo>
                <a:lnTo>
                  <a:pt x="75450" y="40310"/>
                </a:lnTo>
                <a:lnTo>
                  <a:pt x="75440" y="40310"/>
                </a:lnTo>
                <a:lnTo>
                  <a:pt x="75440" y="40300"/>
                </a:lnTo>
                <a:lnTo>
                  <a:pt x="75440" y="40290"/>
                </a:lnTo>
                <a:lnTo>
                  <a:pt x="75430" y="40280"/>
                </a:lnTo>
                <a:lnTo>
                  <a:pt x="75420" y="40270"/>
                </a:lnTo>
                <a:lnTo>
                  <a:pt x="75410" y="40270"/>
                </a:lnTo>
                <a:lnTo>
                  <a:pt x="75400" y="40270"/>
                </a:lnTo>
                <a:lnTo>
                  <a:pt x="75390" y="40260"/>
                </a:lnTo>
                <a:lnTo>
                  <a:pt x="75390" y="40250"/>
                </a:lnTo>
                <a:lnTo>
                  <a:pt x="75400" y="40240"/>
                </a:lnTo>
                <a:lnTo>
                  <a:pt x="75410" y="40240"/>
                </a:lnTo>
                <a:lnTo>
                  <a:pt x="75420" y="40240"/>
                </a:lnTo>
                <a:lnTo>
                  <a:pt x="75430" y="40240"/>
                </a:lnTo>
                <a:lnTo>
                  <a:pt x="75440" y="40230"/>
                </a:lnTo>
                <a:lnTo>
                  <a:pt x="75450" y="40230"/>
                </a:lnTo>
                <a:lnTo>
                  <a:pt x="75460" y="40230"/>
                </a:lnTo>
                <a:lnTo>
                  <a:pt x="75470" y="40230"/>
                </a:lnTo>
                <a:lnTo>
                  <a:pt x="75470" y="40220"/>
                </a:lnTo>
                <a:lnTo>
                  <a:pt x="75470" y="40210"/>
                </a:lnTo>
                <a:lnTo>
                  <a:pt x="75460" y="40210"/>
                </a:lnTo>
                <a:lnTo>
                  <a:pt x="75450" y="40200"/>
                </a:lnTo>
                <a:lnTo>
                  <a:pt x="75440" y="40190"/>
                </a:lnTo>
                <a:lnTo>
                  <a:pt x="75430" y="40190"/>
                </a:lnTo>
                <a:lnTo>
                  <a:pt x="75420" y="40180"/>
                </a:lnTo>
                <a:lnTo>
                  <a:pt x="75410" y="40180"/>
                </a:lnTo>
                <a:lnTo>
                  <a:pt x="75400" y="40180"/>
                </a:lnTo>
                <a:lnTo>
                  <a:pt x="75390" y="40180"/>
                </a:lnTo>
                <a:lnTo>
                  <a:pt x="75390" y="40170"/>
                </a:lnTo>
                <a:lnTo>
                  <a:pt x="75380" y="40170"/>
                </a:lnTo>
                <a:lnTo>
                  <a:pt x="75380" y="40160"/>
                </a:lnTo>
                <a:lnTo>
                  <a:pt x="75370" y="40150"/>
                </a:lnTo>
                <a:lnTo>
                  <a:pt x="75360" y="40150"/>
                </a:lnTo>
                <a:lnTo>
                  <a:pt x="75350" y="40140"/>
                </a:lnTo>
                <a:lnTo>
                  <a:pt x="75340" y="40130"/>
                </a:lnTo>
                <a:lnTo>
                  <a:pt x="75330" y="40120"/>
                </a:lnTo>
                <a:lnTo>
                  <a:pt x="75310" y="40110"/>
                </a:lnTo>
                <a:lnTo>
                  <a:pt x="75300" y="40100"/>
                </a:lnTo>
                <a:lnTo>
                  <a:pt x="75300" y="40090"/>
                </a:lnTo>
                <a:lnTo>
                  <a:pt x="75290" y="40090"/>
                </a:lnTo>
                <a:lnTo>
                  <a:pt x="75290" y="40080"/>
                </a:lnTo>
                <a:lnTo>
                  <a:pt x="75280" y="40080"/>
                </a:lnTo>
                <a:lnTo>
                  <a:pt x="75280" y="40070"/>
                </a:lnTo>
                <a:lnTo>
                  <a:pt x="75270" y="40060"/>
                </a:lnTo>
                <a:lnTo>
                  <a:pt x="75260" y="40060"/>
                </a:lnTo>
                <a:lnTo>
                  <a:pt x="75260" y="40070"/>
                </a:lnTo>
                <a:lnTo>
                  <a:pt x="75260" y="40060"/>
                </a:lnTo>
                <a:lnTo>
                  <a:pt x="75250" y="40060"/>
                </a:lnTo>
                <a:lnTo>
                  <a:pt x="75240" y="40060"/>
                </a:lnTo>
                <a:lnTo>
                  <a:pt x="75230" y="40060"/>
                </a:lnTo>
                <a:lnTo>
                  <a:pt x="75230" y="40050"/>
                </a:lnTo>
                <a:lnTo>
                  <a:pt x="75220" y="40040"/>
                </a:lnTo>
                <a:lnTo>
                  <a:pt x="75220" y="40030"/>
                </a:lnTo>
                <a:lnTo>
                  <a:pt x="75210" y="40020"/>
                </a:lnTo>
                <a:lnTo>
                  <a:pt x="75200" y="40020"/>
                </a:lnTo>
                <a:lnTo>
                  <a:pt x="75200" y="40030"/>
                </a:lnTo>
                <a:lnTo>
                  <a:pt x="75190" y="40020"/>
                </a:lnTo>
                <a:lnTo>
                  <a:pt x="75190" y="40010"/>
                </a:lnTo>
                <a:lnTo>
                  <a:pt x="75200" y="40010"/>
                </a:lnTo>
                <a:lnTo>
                  <a:pt x="75200" y="40000"/>
                </a:lnTo>
                <a:lnTo>
                  <a:pt x="75210" y="40000"/>
                </a:lnTo>
                <a:lnTo>
                  <a:pt x="75220" y="40000"/>
                </a:lnTo>
                <a:lnTo>
                  <a:pt x="75220" y="40010"/>
                </a:lnTo>
                <a:lnTo>
                  <a:pt x="75230" y="40010"/>
                </a:lnTo>
                <a:lnTo>
                  <a:pt x="75240" y="40010"/>
                </a:lnTo>
                <a:lnTo>
                  <a:pt x="75250" y="40010"/>
                </a:lnTo>
                <a:lnTo>
                  <a:pt x="75260" y="40010"/>
                </a:lnTo>
                <a:lnTo>
                  <a:pt x="75270" y="40010"/>
                </a:lnTo>
                <a:lnTo>
                  <a:pt x="75270" y="40000"/>
                </a:lnTo>
                <a:lnTo>
                  <a:pt x="75280" y="40000"/>
                </a:lnTo>
                <a:lnTo>
                  <a:pt x="75290" y="40000"/>
                </a:lnTo>
                <a:lnTo>
                  <a:pt x="75290" y="40010"/>
                </a:lnTo>
                <a:lnTo>
                  <a:pt x="75300" y="40020"/>
                </a:lnTo>
                <a:lnTo>
                  <a:pt x="75300" y="40030"/>
                </a:lnTo>
                <a:lnTo>
                  <a:pt x="75300" y="40040"/>
                </a:lnTo>
                <a:lnTo>
                  <a:pt x="75310" y="40040"/>
                </a:lnTo>
                <a:lnTo>
                  <a:pt x="75320" y="40040"/>
                </a:lnTo>
                <a:lnTo>
                  <a:pt x="75330" y="40050"/>
                </a:lnTo>
                <a:lnTo>
                  <a:pt x="75340" y="40040"/>
                </a:lnTo>
                <a:lnTo>
                  <a:pt x="75340" y="40030"/>
                </a:lnTo>
                <a:lnTo>
                  <a:pt x="75340" y="40020"/>
                </a:lnTo>
                <a:lnTo>
                  <a:pt x="75330" y="40010"/>
                </a:lnTo>
                <a:lnTo>
                  <a:pt x="75320" y="40000"/>
                </a:lnTo>
                <a:lnTo>
                  <a:pt x="75310" y="39990"/>
                </a:lnTo>
                <a:lnTo>
                  <a:pt x="75300" y="39980"/>
                </a:lnTo>
                <a:lnTo>
                  <a:pt x="75300" y="39970"/>
                </a:lnTo>
                <a:lnTo>
                  <a:pt x="75300" y="39960"/>
                </a:lnTo>
                <a:lnTo>
                  <a:pt x="75300" y="39950"/>
                </a:lnTo>
                <a:lnTo>
                  <a:pt x="75300" y="39940"/>
                </a:lnTo>
                <a:lnTo>
                  <a:pt x="75310" y="39930"/>
                </a:lnTo>
                <a:lnTo>
                  <a:pt x="75310" y="39920"/>
                </a:lnTo>
                <a:lnTo>
                  <a:pt x="75310" y="39910"/>
                </a:lnTo>
                <a:lnTo>
                  <a:pt x="75300" y="39910"/>
                </a:lnTo>
                <a:lnTo>
                  <a:pt x="75300" y="39900"/>
                </a:lnTo>
                <a:lnTo>
                  <a:pt x="75290" y="39900"/>
                </a:lnTo>
                <a:lnTo>
                  <a:pt x="75290" y="39890"/>
                </a:lnTo>
                <a:lnTo>
                  <a:pt x="75290" y="39880"/>
                </a:lnTo>
                <a:lnTo>
                  <a:pt x="75300" y="39880"/>
                </a:lnTo>
                <a:lnTo>
                  <a:pt x="75310" y="39880"/>
                </a:lnTo>
                <a:lnTo>
                  <a:pt x="75310" y="39870"/>
                </a:lnTo>
                <a:lnTo>
                  <a:pt x="75320" y="39870"/>
                </a:lnTo>
                <a:lnTo>
                  <a:pt x="75320" y="39860"/>
                </a:lnTo>
                <a:lnTo>
                  <a:pt x="75330" y="39860"/>
                </a:lnTo>
                <a:lnTo>
                  <a:pt x="75330" y="39850"/>
                </a:lnTo>
                <a:lnTo>
                  <a:pt x="75340" y="39850"/>
                </a:lnTo>
                <a:lnTo>
                  <a:pt x="75350" y="39860"/>
                </a:lnTo>
                <a:lnTo>
                  <a:pt x="75360" y="39860"/>
                </a:lnTo>
                <a:lnTo>
                  <a:pt x="75360" y="39870"/>
                </a:lnTo>
                <a:lnTo>
                  <a:pt x="75370" y="39870"/>
                </a:lnTo>
                <a:lnTo>
                  <a:pt x="75380" y="39870"/>
                </a:lnTo>
                <a:lnTo>
                  <a:pt x="75390" y="39870"/>
                </a:lnTo>
                <a:lnTo>
                  <a:pt x="75390" y="39860"/>
                </a:lnTo>
                <a:lnTo>
                  <a:pt x="75400" y="39860"/>
                </a:lnTo>
                <a:lnTo>
                  <a:pt x="75410" y="39860"/>
                </a:lnTo>
                <a:lnTo>
                  <a:pt x="75410" y="39850"/>
                </a:lnTo>
                <a:lnTo>
                  <a:pt x="75420" y="39850"/>
                </a:lnTo>
                <a:lnTo>
                  <a:pt x="75430" y="39850"/>
                </a:lnTo>
                <a:lnTo>
                  <a:pt x="75430" y="39860"/>
                </a:lnTo>
                <a:lnTo>
                  <a:pt x="75440" y="39860"/>
                </a:lnTo>
                <a:lnTo>
                  <a:pt x="75440" y="39850"/>
                </a:lnTo>
                <a:lnTo>
                  <a:pt x="75440" y="39840"/>
                </a:lnTo>
                <a:lnTo>
                  <a:pt x="75450" y="39840"/>
                </a:lnTo>
                <a:lnTo>
                  <a:pt x="75460" y="39840"/>
                </a:lnTo>
                <a:lnTo>
                  <a:pt x="75460" y="39850"/>
                </a:lnTo>
                <a:lnTo>
                  <a:pt x="75470" y="39850"/>
                </a:lnTo>
                <a:lnTo>
                  <a:pt x="75470" y="39840"/>
                </a:lnTo>
                <a:lnTo>
                  <a:pt x="75480" y="39840"/>
                </a:lnTo>
                <a:lnTo>
                  <a:pt x="75480" y="39830"/>
                </a:lnTo>
                <a:lnTo>
                  <a:pt x="75480" y="39820"/>
                </a:lnTo>
                <a:lnTo>
                  <a:pt x="75470" y="39820"/>
                </a:lnTo>
                <a:lnTo>
                  <a:pt x="75470" y="39810"/>
                </a:lnTo>
                <a:lnTo>
                  <a:pt x="75480" y="39810"/>
                </a:lnTo>
                <a:lnTo>
                  <a:pt x="75490" y="39820"/>
                </a:lnTo>
                <a:lnTo>
                  <a:pt x="75500" y="39820"/>
                </a:lnTo>
                <a:lnTo>
                  <a:pt x="75500" y="39810"/>
                </a:lnTo>
                <a:lnTo>
                  <a:pt x="75510" y="39810"/>
                </a:lnTo>
                <a:lnTo>
                  <a:pt x="75520" y="39820"/>
                </a:lnTo>
                <a:lnTo>
                  <a:pt x="75530" y="39820"/>
                </a:lnTo>
                <a:lnTo>
                  <a:pt x="75530" y="39810"/>
                </a:lnTo>
                <a:lnTo>
                  <a:pt x="75530" y="39800"/>
                </a:lnTo>
                <a:lnTo>
                  <a:pt x="75520" y="39800"/>
                </a:lnTo>
                <a:lnTo>
                  <a:pt x="75510" y="39800"/>
                </a:lnTo>
                <a:lnTo>
                  <a:pt x="75500" y="39800"/>
                </a:lnTo>
                <a:lnTo>
                  <a:pt x="75500" y="39790"/>
                </a:lnTo>
                <a:lnTo>
                  <a:pt x="75500" y="39780"/>
                </a:lnTo>
                <a:lnTo>
                  <a:pt x="75500" y="39770"/>
                </a:lnTo>
                <a:lnTo>
                  <a:pt x="75490" y="39770"/>
                </a:lnTo>
                <a:lnTo>
                  <a:pt x="75480" y="39770"/>
                </a:lnTo>
                <a:lnTo>
                  <a:pt x="75470" y="39760"/>
                </a:lnTo>
                <a:lnTo>
                  <a:pt x="75460" y="39750"/>
                </a:lnTo>
                <a:lnTo>
                  <a:pt x="75470" y="39750"/>
                </a:lnTo>
                <a:lnTo>
                  <a:pt x="75480" y="39750"/>
                </a:lnTo>
                <a:lnTo>
                  <a:pt x="75490" y="39750"/>
                </a:lnTo>
                <a:lnTo>
                  <a:pt x="75490" y="39740"/>
                </a:lnTo>
                <a:lnTo>
                  <a:pt x="75500" y="39740"/>
                </a:lnTo>
                <a:lnTo>
                  <a:pt x="75500" y="39730"/>
                </a:lnTo>
                <a:lnTo>
                  <a:pt x="75490" y="39720"/>
                </a:lnTo>
                <a:lnTo>
                  <a:pt x="75500" y="39710"/>
                </a:lnTo>
                <a:lnTo>
                  <a:pt x="75500" y="39700"/>
                </a:lnTo>
                <a:lnTo>
                  <a:pt x="75500" y="39690"/>
                </a:lnTo>
                <a:lnTo>
                  <a:pt x="75490" y="39690"/>
                </a:lnTo>
                <a:lnTo>
                  <a:pt x="75490" y="39680"/>
                </a:lnTo>
                <a:lnTo>
                  <a:pt x="75490" y="39670"/>
                </a:lnTo>
                <a:lnTo>
                  <a:pt x="75480" y="39670"/>
                </a:lnTo>
                <a:lnTo>
                  <a:pt x="75480" y="39680"/>
                </a:lnTo>
                <a:lnTo>
                  <a:pt x="75470" y="39680"/>
                </a:lnTo>
                <a:lnTo>
                  <a:pt x="75460" y="39680"/>
                </a:lnTo>
                <a:lnTo>
                  <a:pt x="75450" y="39670"/>
                </a:lnTo>
                <a:lnTo>
                  <a:pt x="75440" y="39660"/>
                </a:lnTo>
                <a:lnTo>
                  <a:pt x="75440" y="39670"/>
                </a:lnTo>
                <a:lnTo>
                  <a:pt x="75430" y="39670"/>
                </a:lnTo>
                <a:lnTo>
                  <a:pt x="75420" y="39670"/>
                </a:lnTo>
                <a:lnTo>
                  <a:pt x="75420" y="39660"/>
                </a:lnTo>
                <a:lnTo>
                  <a:pt x="75430" y="39660"/>
                </a:lnTo>
                <a:lnTo>
                  <a:pt x="75430" y="39650"/>
                </a:lnTo>
                <a:lnTo>
                  <a:pt x="75430" y="39640"/>
                </a:lnTo>
                <a:lnTo>
                  <a:pt x="75430" y="39630"/>
                </a:lnTo>
                <a:lnTo>
                  <a:pt x="75440" y="39630"/>
                </a:lnTo>
                <a:lnTo>
                  <a:pt x="75450" y="39630"/>
                </a:lnTo>
                <a:lnTo>
                  <a:pt x="75460" y="39620"/>
                </a:lnTo>
                <a:lnTo>
                  <a:pt x="75450" y="39620"/>
                </a:lnTo>
                <a:lnTo>
                  <a:pt x="75450" y="39610"/>
                </a:lnTo>
                <a:lnTo>
                  <a:pt x="75450" y="39600"/>
                </a:lnTo>
                <a:lnTo>
                  <a:pt x="75440" y="39600"/>
                </a:lnTo>
                <a:lnTo>
                  <a:pt x="75430" y="39600"/>
                </a:lnTo>
                <a:lnTo>
                  <a:pt x="75420" y="39600"/>
                </a:lnTo>
                <a:lnTo>
                  <a:pt x="75410" y="39600"/>
                </a:lnTo>
                <a:lnTo>
                  <a:pt x="75410" y="39590"/>
                </a:lnTo>
                <a:lnTo>
                  <a:pt x="75400" y="39590"/>
                </a:lnTo>
                <a:lnTo>
                  <a:pt x="75390" y="39590"/>
                </a:lnTo>
                <a:lnTo>
                  <a:pt x="75390" y="39580"/>
                </a:lnTo>
                <a:lnTo>
                  <a:pt x="75390" y="39570"/>
                </a:lnTo>
                <a:lnTo>
                  <a:pt x="75390" y="39560"/>
                </a:lnTo>
                <a:lnTo>
                  <a:pt x="75400" y="39560"/>
                </a:lnTo>
                <a:lnTo>
                  <a:pt x="75400" y="39550"/>
                </a:lnTo>
                <a:lnTo>
                  <a:pt x="75400" y="39540"/>
                </a:lnTo>
                <a:lnTo>
                  <a:pt x="75410" y="39540"/>
                </a:lnTo>
                <a:lnTo>
                  <a:pt x="75420" y="39540"/>
                </a:lnTo>
                <a:lnTo>
                  <a:pt x="75410" y="39540"/>
                </a:lnTo>
                <a:lnTo>
                  <a:pt x="75410" y="39550"/>
                </a:lnTo>
                <a:lnTo>
                  <a:pt x="75420" y="39560"/>
                </a:lnTo>
                <a:lnTo>
                  <a:pt x="75430" y="39570"/>
                </a:lnTo>
                <a:lnTo>
                  <a:pt x="75430" y="39560"/>
                </a:lnTo>
                <a:lnTo>
                  <a:pt x="75440" y="39560"/>
                </a:lnTo>
                <a:lnTo>
                  <a:pt x="75450" y="39550"/>
                </a:lnTo>
                <a:lnTo>
                  <a:pt x="75460" y="39550"/>
                </a:lnTo>
                <a:lnTo>
                  <a:pt x="75460" y="39540"/>
                </a:lnTo>
                <a:lnTo>
                  <a:pt x="75470" y="39540"/>
                </a:lnTo>
                <a:lnTo>
                  <a:pt x="75480" y="39550"/>
                </a:lnTo>
                <a:lnTo>
                  <a:pt x="75490" y="39560"/>
                </a:lnTo>
                <a:lnTo>
                  <a:pt x="75500" y="39560"/>
                </a:lnTo>
                <a:lnTo>
                  <a:pt x="75510" y="39550"/>
                </a:lnTo>
                <a:lnTo>
                  <a:pt x="75520" y="39550"/>
                </a:lnTo>
                <a:lnTo>
                  <a:pt x="75520" y="39560"/>
                </a:lnTo>
                <a:lnTo>
                  <a:pt x="75520" y="39570"/>
                </a:lnTo>
                <a:lnTo>
                  <a:pt x="75530" y="39570"/>
                </a:lnTo>
                <a:lnTo>
                  <a:pt x="75530" y="39560"/>
                </a:lnTo>
                <a:lnTo>
                  <a:pt x="75530" y="39550"/>
                </a:lnTo>
                <a:lnTo>
                  <a:pt x="75540" y="39550"/>
                </a:lnTo>
                <a:lnTo>
                  <a:pt x="75550" y="39550"/>
                </a:lnTo>
                <a:lnTo>
                  <a:pt x="75560" y="39550"/>
                </a:lnTo>
                <a:lnTo>
                  <a:pt x="75560" y="39540"/>
                </a:lnTo>
                <a:lnTo>
                  <a:pt x="75550" y="39540"/>
                </a:lnTo>
                <a:lnTo>
                  <a:pt x="75550" y="39530"/>
                </a:lnTo>
                <a:lnTo>
                  <a:pt x="75560" y="39530"/>
                </a:lnTo>
                <a:lnTo>
                  <a:pt x="75560" y="39520"/>
                </a:lnTo>
                <a:lnTo>
                  <a:pt x="75570" y="39510"/>
                </a:lnTo>
                <a:lnTo>
                  <a:pt x="75580" y="39520"/>
                </a:lnTo>
                <a:lnTo>
                  <a:pt x="75580" y="39510"/>
                </a:lnTo>
                <a:lnTo>
                  <a:pt x="75580" y="39500"/>
                </a:lnTo>
                <a:lnTo>
                  <a:pt x="75570" y="39500"/>
                </a:lnTo>
                <a:lnTo>
                  <a:pt x="75570" y="39490"/>
                </a:lnTo>
                <a:lnTo>
                  <a:pt x="75580" y="39480"/>
                </a:lnTo>
                <a:lnTo>
                  <a:pt x="75590" y="39480"/>
                </a:lnTo>
                <a:lnTo>
                  <a:pt x="75590" y="39470"/>
                </a:lnTo>
                <a:lnTo>
                  <a:pt x="75590" y="39460"/>
                </a:lnTo>
                <a:lnTo>
                  <a:pt x="75590" y="39450"/>
                </a:lnTo>
                <a:lnTo>
                  <a:pt x="75590" y="39440"/>
                </a:lnTo>
                <a:lnTo>
                  <a:pt x="75590" y="39430"/>
                </a:lnTo>
                <a:lnTo>
                  <a:pt x="75590" y="39420"/>
                </a:lnTo>
                <a:lnTo>
                  <a:pt x="75600" y="39420"/>
                </a:lnTo>
                <a:lnTo>
                  <a:pt x="75600" y="39410"/>
                </a:lnTo>
                <a:lnTo>
                  <a:pt x="75610" y="39400"/>
                </a:lnTo>
                <a:lnTo>
                  <a:pt x="75610" y="39390"/>
                </a:lnTo>
                <a:lnTo>
                  <a:pt x="75620" y="39390"/>
                </a:lnTo>
                <a:lnTo>
                  <a:pt x="75630" y="39380"/>
                </a:lnTo>
                <a:lnTo>
                  <a:pt x="75640" y="39370"/>
                </a:lnTo>
                <a:lnTo>
                  <a:pt x="75640" y="39360"/>
                </a:lnTo>
                <a:lnTo>
                  <a:pt x="75650" y="39360"/>
                </a:lnTo>
                <a:lnTo>
                  <a:pt x="75640" y="39360"/>
                </a:lnTo>
                <a:lnTo>
                  <a:pt x="75630" y="39360"/>
                </a:lnTo>
                <a:lnTo>
                  <a:pt x="75630" y="39350"/>
                </a:lnTo>
                <a:lnTo>
                  <a:pt x="75630" y="39340"/>
                </a:lnTo>
                <a:lnTo>
                  <a:pt x="75640" y="39340"/>
                </a:lnTo>
                <a:lnTo>
                  <a:pt x="75640" y="39330"/>
                </a:lnTo>
                <a:lnTo>
                  <a:pt x="75640" y="39320"/>
                </a:lnTo>
                <a:lnTo>
                  <a:pt x="75650" y="39320"/>
                </a:lnTo>
                <a:lnTo>
                  <a:pt x="75660" y="39320"/>
                </a:lnTo>
                <a:lnTo>
                  <a:pt x="75660" y="39310"/>
                </a:lnTo>
                <a:lnTo>
                  <a:pt x="75670" y="39300"/>
                </a:lnTo>
                <a:lnTo>
                  <a:pt x="75670" y="39290"/>
                </a:lnTo>
                <a:lnTo>
                  <a:pt x="75670" y="39280"/>
                </a:lnTo>
                <a:lnTo>
                  <a:pt x="75670" y="39270"/>
                </a:lnTo>
                <a:lnTo>
                  <a:pt x="75680" y="39270"/>
                </a:lnTo>
                <a:lnTo>
                  <a:pt x="75690" y="39260"/>
                </a:lnTo>
                <a:lnTo>
                  <a:pt x="75690" y="39250"/>
                </a:lnTo>
                <a:lnTo>
                  <a:pt x="75680" y="39250"/>
                </a:lnTo>
                <a:lnTo>
                  <a:pt x="75670" y="39250"/>
                </a:lnTo>
                <a:lnTo>
                  <a:pt x="75660" y="39250"/>
                </a:lnTo>
                <a:lnTo>
                  <a:pt x="75650" y="39250"/>
                </a:lnTo>
                <a:lnTo>
                  <a:pt x="75650" y="39240"/>
                </a:lnTo>
                <a:lnTo>
                  <a:pt x="75650" y="39230"/>
                </a:lnTo>
                <a:lnTo>
                  <a:pt x="75650" y="39220"/>
                </a:lnTo>
                <a:lnTo>
                  <a:pt x="75640" y="39210"/>
                </a:lnTo>
                <a:lnTo>
                  <a:pt x="75630" y="39210"/>
                </a:lnTo>
                <a:lnTo>
                  <a:pt x="75630" y="39220"/>
                </a:lnTo>
                <a:lnTo>
                  <a:pt x="75620" y="39220"/>
                </a:lnTo>
                <a:lnTo>
                  <a:pt x="75610" y="39220"/>
                </a:lnTo>
                <a:lnTo>
                  <a:pt x="75610" y="39210"/>
                </a:lnTo>
                <a:lnTo>
                  <a:pt x="75610" y="39200"/>
                </a:lnTo>
                <a:lnTo>
                  <a:pt x="75610" y="39190"/>
                </a:lnTo>
                <a:lnTo>
                  <a:pt x="75600" y="39190"/>
                </a:lnTo>
                <a:lnTo>
                  <a:pt x="75590" y="39190"/>
                </a:lnTo>
                <a:lnTo>
                  <a:pt x="75580" y="39190"/>
                </a:lnTo>
                <a:lnTo>
                  <a:pt x="75570" y="39200"/>
                </a:lnTo>
                <a:lnTo>
                  <a:pt x="75570" y="39210"/>
                </a:lnTo>
                <a:lnTo>
                  <a:pt x="75580" y="39210"/>
                </a:lnTo>
                <a:lnTo>
                  <a:pt x="75590" y="39220"/>
                </a:lnTo>
                <a:lnTo>
                  <a:pt x="75580" y="39230"/>
                </a:lnTo>
                <a:lnTo>
                  <a:pt x="75580" y="39240"/>
                </a:lnTo>
                <a:lnTo>
                  <a:pt x="75580" y="39250"/>
                </a:lnTo>
                <a:lnTo>
                  <a:pt x="75570" y="39250"/>
                </a:lnTo>
                <a:lnTo>
                  <a:pt x="75560" y="39250"/>
                </a:lnTo>
                <a:lnTo>
                  <a:pt x="75550" y="39250"/>
                </a:lnTo>
                <a:lnTo>
                  <a:pt x="75540" y="39250"/>
                </a:lnTo>
                <a:lnTo>
                  <a:pt x="75530" y="39250"/>
                </a:lnTo>
                <a:lnTo>
                  <a:pt x="75530" y="39240"/>
                </a:lnTo>
                <a:lnTo>
                  <a:pt x="75520" y="39240"/>
                </a:lnTo>
                <a:lnTo>
                  <a:pt x="75520" y="39230"/>
                </a:lnTo>
                <a:lnTo>
                  <a:pt x="75520" y="39220"/>
                </a:lnTo>
                <a:lnTo>
                  <a:pt x="75510" y="39220"/>
                </a:lnTo>
                <a:lnTo>
                  <a:pt x="75510" y="39210"/>
                </a:lnTo>
                <a:lnTo>
                  <a:pt x="75510" y="39200"/>
                </a:lnTo>
                <a:lnTo>
                  <a:pt x="75500" y="39200"/>
                </a:lnTo>
                <a:lnTo>
                  <a:pt x="75490" y="39200"/>
                </a:lnTo>
                <a:lnTo>
                  <a:pt x="75480" y="39200"/>
                </a:lnTo>
                <a:lnTo>
                  <a:pt x="75470" y="39200"/>
                </a:lnTo>
                <a:lnTo>
                  <a:pt x="75470" y="39190"/>
                </a:lnTo>
                <a:lnTo>
                  <a:pt x="75470" y="39180"/>
                </a:lnTo>
                <a:lnTo>
                  <a:pt x="75460" y="39180"/>
                </a:lnTo>
                <a:lnTo>
                  <a:pt x="75460" y="39170"/>
                </a:lnTo>
                <a:lnTo>
                  <a:pt x="75470" y="39170"/>
                </a:lnTo>
                <a:lnTo>
                  <a:pt x="75470" y="39160"/>
                </a:lnTo>
                <a:lnTo>
                  <a:pt x="75480" y="39150"/>
                </a:lnTo>
                <a:lnTo>
                  <a:pt x="75470" y="39150"/>
                </a:lnTo>
                <a:lnTo>
                  <a:pt x="75470" y="39140"/>
                </a:lnTo>
                <a:lnTo>
                  <a:pt x="75460" y="39140"/>
                </a:lnTo>
                <a:lnTo>
                  <a:pt x="75460" y="39130"/>
                </a:lnTo>
                <a:lnTo>
                  <a:pt x="75450" y="39130"/>
                </a:lnTo>
                <a:lnTo>
                  <a:pt x="75450" y="39120"/>
                </a:lnTo>
                <a:lnTo>
                  <a:pt x="75440" y="39110"/>
                </a:lnTo>
                <a:lnTo>
                  <a:pt x="75440" y="39100"/>
                </a:lnTo>
                <a:lnTo>
                  <a:pt x="75450" y="39100"/>
                </a:lnTo>
                <a:lnTo>
                  <a:pt x="75460" y="39100"/>
                </a:lnTo>
                <a:lnTo>
                  <a:pt x="75460" y="39090"/>
                </a:lnTo>
                <a:lnTo>
                  <a:pt x="75470" y="39090"/>
                </a:lnTo>
                <a:lnTo>
                  <a:pt x="75480" y="39090"/>
                </a:lnTo>
                <a:lnTo>
                  <a:pt x="75480" y="39080"/>
                </a:lnTo>
                <a:lnTo>
                  <a:pt x="75480" y="39070"/>
                </a:lnTo>
                <a:lnTo>
                  <a:pt x="75480" y="39060"/>
                </a:lnTo>
                <a:lnTo>
                  <a:pt x="75470" y="39060"/>
                </a:lnTo>
                <a:lnTo>
                  <a:pt x="75460" y="39060"/>
                </a:lnTo>
                <a:lnTo>
                  <a:pt x="75460" y="39050"/>
                </a:lnTo>
                <a:lnTo>
                  <a:pt x="75450" y="39050"/>
                </a:lnTo>
                <a:lnTo>
                  <a:pt x="75450" y="39040"/>
                </a:lnTo>
                <a:lnTo>
                  <a:pt x="75450" y="39050"/>
                </a:lnTo>
                <a:lnTo>
                  <a:pt x="75440" y="39050"/>
                </a:lnTo>
                <a:lnTo>
                  <a:pt x="75430" y="39050"/>
                </a:lnTo>
                <a:lnTo>
                  <a:pt x="75430" y="39060"/>
                </a:lnTo>
                <a:lnTo>
                  <a:pt x="75420" y="39060"/>
                </a:lnTo>
                <a:lnTo>
                  <a:pt x="75410" y="39060"/>
                </a:lnTo>
                <a:lnTo>
                  <a:pt x="75400" y="39060"/>
                </a:lnTo>
                <a:lnTo>
                  <a:pt x="75390" y="39050"/>
                </a:lnTo>
                <a:lnTo>
                  <a:pt x="75380" y="39050"/>
                </a:lnTo>
                <a:lnTo>
                  <a:pt x="75370" y="39050"/>
                </a:lnTo>
                <a:lnTo>
                  <a:pt x="75360" y="39040"/>
                </a:lnTo>
                <a:lnTo>
                  <a:pt x="75350" y="39040"/>
                </a:lnTo>
                <a:lnTo>
                  <a:pt x="75340" y="39040"/>
                </a:lnTo>
                <a:lnTo>
                  <a:pt x="75340" y="39030"/>
                </a:lnTo>
                <a:lnTo>
                  <a:pt x="75340" y="39020"/>
                </a:lnTo>
                <a:lnTo>
                  <a:pt x="75340" y="39010"/>
                </a:lnTo>
                <a:lnTo>
                  <a:pt x="75340" y="39000"/>
                </a:lnTo>
                <a:lnTo>
                  <a:pt x="75340" y="38990"/>
                </a:lnTo>
                <a:lnTo>
                  <a:pt x="75340" y="38980"/>
                </a:lnTo>
                <a:lnTo>
                  <a:pt x="75330" y="38980"/>
                </a:lnTo>
                <a:lnTo>
                  <a:pt x="75330" y="38970"/>
                </a:lnTo>
                <a:lnTo>
                  <a:pt x="75320" y="38970"/>
                </a:lnTo>
                <a:lnTo>
                  <a:pt x="75310" y="38980"/>
                </a:lnTo>
                <a:lnTo>
                  <a:pt x="75300" y="38990"/>
                </a:lnTo>
                <a:lnTo>
                  <a:pt x="75290" y="38990"/>
                </a:lnTo>
                <a:lnTo>
                  <a:pt x="75290" y="39000"/>
                </a:lnTo>
                <a:lnTo>
                  <a:pt x="75280" y="39000"/>
                </a:lnTo>
                <a:lnTo>
                  <a:pt x="75270" y="39010"/>
                </a:lnTo>
                <a:lnTo>
                  <a:pt x="75270" y="39000"/>
                </a:lnTo>
                <a:lnTo>
                  <a:pt x="75270" y="38990"/>
                </a:lnTo>
                <a:lnTo>
                  <a:pt x="75280" y="38980"/>
                </a:lnTo>
                <a:lnTo>
                  <a:pt x="75280" y="38970"/>
                </a:lnTo>
                <a:lnTo>
                  <a:pt x="75280" y="38960"/>
                </a:lnTo>
                <a:lnTo>
                  <a:pt x="75280" y="38950"/>
                </a:lnTo>
                <a:lnTo>
                  <a:pt x="75280" y="38940"/>
                </a:lnTo>
                <a:lnTo>
                  <a:pt x="75290" y="38940"/>
                </a:lnTo>
                <a:lnTo>
                  <a:pt x="75290" y="38930"/>
                </a:lnTo>
                <a:lnTo>
                  <a:pt x="75300" y="38930"/>
                </a:lnTo>
                <a:lnTo>
                  <a:pt x="75310" y="38930"/>
                </a:lnTo>
                <a:lnTo>
                  <a:pt x="75320" y="38930"/>
                </a:lnTo>
                <a:lnTo>
                  <a:pt x="75320" y="38920"/>
                </a:lnTo>
                <a:lnTo>
                  <a:pt x="75330" y="38920"/>
                </a:lnTo>
                <a:lnTo>
                  <a:pt x="75330" y="38910"/>
                </a:lnTo>
                <a:lnTo>
                  <a:pt x="75340" y="38910"/>
                </a:lnTo>
                <a:lnTo>
                  <a:pt x="75340" y="38900"/>
                </a:lnTo>
                <a:lnTo>
                  <a:pt x="75350" y="38900"/>
                </a:lnTo>
                <a:lnTo>
                  <a:pt x="75350" y="38890"/>
                </a:lnTo>
                <a:lnTo>
                  <a:pt x="75350" y="38880"/>
                </a:lnTo>
                <a:lnTo>
                  <a:pt x="75360" y="38880"/>
                </a:lnTo>
                <a:lnTo>
                  <a:pt x="75360" y="38870"/>
                </a:lnTo>
                <a:lnTo>
                  <a:pt x="75360" y="38860"/>
                </a:lnTo>
                <a:lnTo>
                  <a:pt x="75360" y="38850"/>
                </a:lnTo>
                <a:lnTo>
                  <a:pt x="75370" y="38850"/>
                </a:lnTo>
                <a:lnTo>
                  <a:pt x="75370" y="38860"/>
                </a:lnTo>
                <a:lnTo>
                  <a:pt x="75370" y="38850"/>
                </a:lnTo>
                <a:lnTo>
                  <a:pt x="75370" y="38840"/>
                </a:lnTo>
                <a:lnTo>
                  <a:pt x="75380" y="38840"/>
                </a:lnTo>
                <a:lnTo>
                  <a:pt x="75390" y="38840"/>
                </a:lnTo>
                <a:lnTo>
                  <a:pt x="75390" y="38830"/>
                </a:lnTo>
                <a:lnTo>
                  <a:pt x="75390" y="38820"/>
                </a:lnTo>
                <a:lnTo>
                  <a:pt x="75400" y="38820"/>
                </a:lnTo>
                <a:lnTo>
                  <a:pt x="75410" y="38820"/>
                </a:lnTo>
                <a:lnTo>
                  <a:pt x="75420" y="38820"/>
                </a:lnTo>
                <a:lnTo>
                  <a:pt x="75430" y="38820"/>
                </a:lnTo>
                <a:lnTo>
                  <a:pt x="75440" y="38810"/>
                </a:lnTo>
                <a:lnTo>
                  <a:pt x="75450" y="38810"/>
                </a:lnTo>
                <a:lnTo>
                  <a:pt x="75450" y="38800"/>
                </a:lnTo>
                <a:lnTo>
                  <a:pt x="75440" y="38790"/>
                </a:lnTo>
                <a:lnTo>
                  <a:pt x="75430" y="38790"/>
                </a:lnTo>
                <a:lnTo>
                  <a:pt x="75420" y="38790"/>
                </a:lnTo>
                <a:lnTo>
                  <a:pt x="75410" y="38780"/>
                </a:lnTo>
                <a:lnTo>
                  <a:pt x="75400" y="38780"/>
                </a:lnTo>
                <a:lnTo>
                  <a:pt x="75390" y="38780"/>
                </a:lnTo>
                <a:lnTo>
                  <a:pt x="75380" y="38770"/>
                </a:lnTo>
                <a:lnTo>
                  <a:pt x="75390" y="38760"/>
                </a:lnTo>
                <a:lnTo>
                  <a:pt x="75400" y="38750"/>
                </a:lnTo>
                <a:lnTo>
                  <a:pt x="75400" y="38740"/>
                </a:lnTo>
                <a:lnTo>
                  <a:pt x="75400" y="38730"/>
                </a:lnTo>
                <a:lnTo>
                  <a:pt x="75390" y="38730"/>
                </a:lnTo>
                <a:lnTo>
                  <a:pt x="75380" y="38720"/>
                </a:lnTo>
                <a:lnTo>
                  <a:pt x="75380" y="38710"/>
                </a:lnTo>
                <a:lnTo>
                  <a:pt x="75380" y="38700"/>
                </a:lnTo>
                <a:lnTo>
                  <a:pt x="75380" y="38690"/>
                </a:lnTo>
                <a:lnTo>
                  <a:pt x="75380" y="38680"/>
                </a:lnTo>
                <a:lnTo>
                  <a:pt x="75390" y="38670"/>
                </a:lnTo>
                <a:lnTo>
                  <a:pt x="75400" y="38670"/>
                </a:lnTo>
                <a:lnTo>
                  <a:pt x="75410" y="38670"/>
                </a:lnTo>
                <a:lnTo>
                  <a:pt x="75410" y="38660"/>
                </a:lnTo>
                <a:lnTo>
                  <a:pt x="75420" y="38660"/>
                </a:lnTo>
                <a:lnTo>
                  <a:pt x="75420" y="38670"/>
                </a:lnTo>
                <a:lnTo>
                  <a:pt x="75430" y="38660"/>
                </a:lnTo>
                <a:lnTo>
                  <a:pt x="75440" y="38660"/>
                </a:lnTo>
                <a:lnTo>
                  <a:pt x="75440" y="38650"/>
                </a:lnTo>
                <a:lnTo>
                  <a:pt x="75450" y="38650"/>
                </a:lnTo>
                <a:lnTo>
                  <a:pt x="75450" y="38640"/>
                </a:lnTo>
                <a:lnTo>
                  <a:pt x="75450" y="38630"/>
                </a:lnTo>
                <a:lnTo>
                  <a:pt x="75460" y="38620"/>
                </a:lnTo>
                <a:lnTo>
                  <a:pt x="75460" y="38610"/>
                </a:lnTo>
                <a:lnTo>
                  <a:pt x="75470" y="38610"/>
                </a:lnTo>
                <a:lnTo>
                  <a:pt x="75480" y="38620"/>
                </a:lnTo>
                <a:lnTo>
                  <a:pt x="75490" y="38620"/>
                </a:lnTo>
                <a:lnTo>
                  <a:pt x="75500" y="38620"/>
                </a:lnTo>
                <a:lnTo>
                  <a:pt x="75490" y="38620"/>
                </a:lnTo>
                <a:lnTo>
                  <a:pt x="75490" y="38630"/>
                </a:lnTo>
                <a:lnTo>
                  <a:pt x="75500" y="38630"/>
                </a:lnTo>
                <a:lnTo>
                  <a:pt x="75500" y="38640"/>
                </a:lnTo>
                <a:lnTo>
                  <a:pt x="75500" y="38650"/>
                </a:lnTo>
                <a:lnTo>
                  <a:pt x="75510" y="38660"/>
                </a:lnTo>
                <a:lnTo>
                  <a:pt x="75510" y="38650"/>
                </a:lnTo>
                <a:lnTo>
                  <a:pt x="75520" y="38650"/>
                </a:lnTo>
                <a:lnTo>
                  <a:pt x="75530" y="38660"/>
                </a:lnTo>
                <a:lnTo>
                  <a:pt x="75530" y="38650"/>
                </a:lnTo>
                <a:lnTo>
                  <a:pt x="75530" y="38640"/>
                </a:lnTo>
                <a:lnTo>
                  <a:pt x="75540" y="38640"/>
                </a:lnTo>
                <a:lnTo>
                  <a:pt x="75540" y="38630"/>
                </a:lnTo>
                <a:lnTo>
                  <a:pt x="75550" y="38630"/>
                </a:lnTo>
                <a:lnTo>
                  <a:pt x="75550" y="38620"/>
                </a:lnTo>
                <a:lnTo>
                  <a:pt x="75540" y="38620"/>
                </a:lnTo>
                <a:lnTo>
                  <a:pt x="75550" y="38610"/>
                </a:lnTo>
                <a:lnTo>
                  <a:pt x="75560" y="38600"/>
                </a:lnTo>
                <a:lnTo>
                  <a:pt x="75570" y="38590"/>
                </a:lnTo>
                <a:lnTo>
                  <a:pt x="75560" y="38580"/>
                </a:lnTo>
                <a:lnTo>
                  <a:pt x="75560" y="38570"/>
                </a:lnTo>
                <a:lnTo>
                  <a:pt x="75560" y="38560"/>
                </a:lnTo>
                <a:lnTo>
                  <a:pt x="75570" y="38560"/>
                </a:lnTo>
                <a:lnTo>
                  <a:pt x="75570" y="38570"/>
                </a:lnTo>
                <a:lnTo>
                  <a:pt x="75580" y="38570"/>
                </a:lnTo>
                <a:lnTo>
                  <a:pt x="75580" y="38560"/>
                </a:lnTo>
                <a:lnTo>
                  <a:pt x="75590" y="38560"/>
                </a:lnTo>
                <a:lnTo>
                  <a:pt x="75590" y="38550"/>
                </a:lnTo>
                <a:lnTo>
                  <a:pt x="75590" y="38540"/>
                </a:lnTo>
                <a:lnTo>
                  <a:pt x="75600" y="38530"/>
                </a:lnTo>
                <a:lnTo>
                  <a:pt x="75610" y="38530"/>
                </a:lnTo>
                <a:lnTo>
                  <a:pt x="75610" y="38520"/>
                </a:lnTo>
                <a:lnTo>
                  <a:pt x="75600" y="38520"/>
                </a:lnTo>
                <a:lnTo>
                  <a:pt x="75610" y="38510"/>
                </a:lnTo>
                <a:lnTo>
                  <a:pt x="75620" y="38510"/>
                </a:lnTo>
                <a:lnTo>
                  <a:pt x="75630" y="38520"/>
                </a:lnTo>
                <a:lnTo>
                  <a:pt x="75630" y="38530"/>
                </a:lnTo>
                <a:lnTo>
                  <a:pt x="75640" y="38530"/>
                </a:lnTo>
                <a:lnTo>
                  <a:pt x="75640" y="38540"/>
                </a:lnTo>
                <a:lnTo>
                  <a:pt x="75650" y="38550"/>
                </a:lnTo>
                <a:lnTo>
                  <a:pt x="75660" y="38550"/>
                </a:lnTo>
                <a:lnTo>
                  <a:pt x="75670" y="38550"/>
                </a:lnTo>
                <a:lnTo>
                  <a:pt x="75680" y="38550"/>
                </a:lnTo>
                <a:lnTo>
                  <a:pt x="75690" y="38550"/>
                </a:lnTo>
                <a:lnTo>
                  <a:pt x="75700" y="38540"/>
                </a:lnTo>
                <a:lnTo>
                  <a:pt x="75710" y="38540"/>
                </a:lnTo>
                <a:lnTo>
                  <a:pt x="75710" y="38530"/>
                </a:lnTo>
                <a:lnTo>
                  <a:pt x="75720" y="38530"/>
                </a:lnTo>
                <a:lnTo>
                  <a:pt x="75720" y="38520"/>
                </a:lnTo>
                <a:lnTo>
                  <a:pt x="75710" y="38510"/>
                </a:lnTo>
                <a:lnTo>
                  <a:pt x="75720" y="38500"/>
                </a:lnTo>
                <a:lnTo>
                  <a:pt x="75730" y="38500"/>
                </a:lnTo>
                <a:lnTo>
                  <a:pt x="75740" y="38490"/>
                </a:lnTo>
                <a:lnTo>
                  <a:pt x="75740" y="38480"/>
                </a:lnTo>
                <a:lnTo>
                  <a:pt x="75740" y="38470"/>
                </a:lnTo>
                <a:lnTo>
                  <a:pt x="75730" y="38460"/>
                </a:lnTo>
                <a:lnTo>
                  <a:pt x="75720" y="38460"/>
                </a:lnTo>
                <a:lnTo>
                  <a:pt x="75710" y="38470"/>
                </a:lnTo>
                <a:lnTo>
                  <a:pt x="75700" y="38470"/>
                </a:lnTo>
                <a:lnTo>
                  <a:pt x="75700" y="38460"/>
                </a:lnTo>
                <a:lnTo>
                  <a:pt x="75700" y="38450"/>
                </a:lnTo>
                <a:lnTo>
                  <a:pt x="75700" y="38440"/>
                </a:lnTo>
                <a:lnTo>
                  <a:pt x="75700" y="38430"/>
                </a:lnTo>
                <a:lnTo>
                  <a:pt x="75690" y="38430"/>
                </a:lnTo>
                <a:lnTo>
                  <a:pt x="75690" y="38420"/>
                </a:lnTo>
                <a:lnTo>
                  <a:pt x="75690" y="38410"/>
                </a:lnTo>
                <a:lnTo>
                  <a:pt x="75680" y="38400"/>
                </a:lnTo>
                <a:lnTo>
                  <a:pt x="75670" y="38400"/>
                </a:lnTo>
                <a:lnTo>
                  <a:pt x="75660" y="38400"/>
                </a:lnTo>
                <a:lnTo>
                  <a:pt x="75660" y="38390"/>
                </a:lnTo>
                <a:lnTo>
                  <a:pt x="75650" y="38400"/>
                </a:lnTo>
                <a:lnTo>
                  <a:pt x="75640" y="38410"/>
                </a:lnTo>
                <a:lnTo>
                  <a:pt x="75640" y="38400"/>
                </a:lnTo>
                <a:lnTo>
                  <a:pt x="75630" y="38400"/>
                </a:lnTo>
                <a:lnTo>
                  <a:pt x="75630" y="38390"/>
                </a:lnTo>
                <a:lnTo>
                  <a:pt x="75620" y="38390"/>
                </a:lnTo>
                <a:lnTo>
                  <a:pt x="75610" y="38390"/>
                </a:lnTo>
                <a:lnTo>
                  <a:pt x="75610" y="38380"/>
                </a:lnTo>
                <a:lnTo>
                  <a:pt x="75610" y="38370"/>
                </a:lnTo>
                <a:lnTo>
                  <a:pt x="75610" y="38360"/>
                </a:lnTo>
                <a:lnTo>
                  <a:pt x="75610" y="38350"/>
                </a:lnTo>
                <a:lnTo>
                  <a:pt x="75600" y="38360"/>
                </a:lnTo>
                <a:lnTo>
                  <a:pt x="75590" y="38370"/>
                </a:lnTo>
                <a:lnTo>
                  <a:pt x="75590" y="38360"/>
                </a:lnTo>
                <a:lnTo>
                  <a:pt x="75590" y="38350"/>
                </a:lnTo>
                <a:lnTo>
                  <a:pt x="75600" y="38340"/>
                </a:lnTo>
                <a:lnTo>
                  <a:pt x="75600" y="38330"/>
                </a:lnTo>
                <a:lnTo>
                  <a:pt x="75610" y="38330"/>
                </a:lnTo>
                <a:lnTo>
                  <a:pt x="75620" y="38330"/>
                </a:lnTo>
                <a:lnTo>
                  <a:pt x="75630" y="38320"/>
                </a:lnTo>
                <a:lnTo>
                  <a:pt x="75640" y="38320"/>
                </a:lnTo>
                <a:lnTo>
                  <a:pt x="75650" y="38320"/>
                </a:lnTo>
                <a:lnTo>
                  <a:pt x="75650" y="38310"/>
                </a:lnTo>
                <a:lnTo>
                  <a:pt x="75660" y="38300"/>
                </a:lnTo>
                <a:lnTo>
                  <a:pt x="75670" y="38290"/>
                </a:lnTo>
                <a:lnTo>
                  <a:pt x="75670" y="38280"/>
                </a:lnTo>
                <a:lnTo>
                  <a:pt x="75670" y="38270"/>
                </a:lnTo>
                <a:lnTo>
                  <a:pt x="75670" y="38260"/>
                </a:lnTo>
                <a:lnTo>
                  <a:pt x="75680" y="38260"/>
                </a:lnTo>
                <a:lnTo>
                  <a:pt x="75680" y="38270"/>
                </a:lnTo>
                <a:lnTo>
                  <a:pt x="75690" y="38270"/>
                </a:lnTo>
                <a:lnTo>
                  <a:pt x="75690" y="38280"/>
                </a:lnTo>
                <a:lnTo>
                  <a:pt x="75700" y="38280"/>
                </a:lnTo>
                <a:lnTo>
                  <a:pt x="75700" y="38270"/>
                </a:lnTo>
                <a:lnTo>
                  <a:pt x="75710" y="38270"/>
                </a:lnTo>
                <a:lnTo>
                  <a:pt x="75720" y="38260"/>
                </a:lnTo>
                <a:lnTo>
                  <a:pt x="75730" y="38260"/>
                </a:lnTo>
                <a:lnTo>
                  <a:pt x="75730" y="38270"/>
                </a:lnTo>
                <a:lnTo>
                  <a:pt x="75740" y="38270"/>
                </a:lnTo>
                <a:lnTo>
                  <a:pt x="75740" y="38260"/>
                </a:lnTo>
                <a:lnTo>
                  <a:pt x="75740" y="38250"/>
                </a:lnTo>
                <a:lnTo>
                  <a:pt x="75750" y="38250"/>
                </a:lnTo>
                <a:lnTo>
                  <a:pt x="75760" y="38250"/>
                </a:lnTo>
                <a:lnTo>
                  <a:pt x="75770" y="38250"/>
                </a:lnTo>
                <a:lnTo>
                  <a:pt x="75780" y="38250"/>
                </a:lnTo>
                <a:lnTo>
                  <a:pt x="75790" y="38250"/>
                </a:lnTo>
                <a:lnTo>
                  <a:pt x="75790" y="38240"/>
                </a:lnTo>
                <a:lnTo>
                  <a:pt x="75800" y="38240"/>
                </a:lnTo>
                <a:lnTo>
                  <a:pt x="75810" y="38240"/>
                </a:lnTo>
                <a:lnTo>
                  <a:pt x="75810" y="38230"/>
                </a:lnTo>
                <a:lnTo>
                  <a:pt x="75820" y="38230"/>
                </a:lnTo>
                <a:lnTo>
                  <a:pt x="75830" y="38230"/>
                </a:lnTo>
                <a:lnTo>
                  <a:pt x="75840" y="38220"/>
                </a:lnTo>
                <a:lnTo>
                  <a:pt x="75840" y="38210"/>
                </a:lnTo>
                <a:lnTo>
                  <a:pt x="75830" y="38210"/>
                </a:lnTo>
                <a:lnTo>
                  <a:pt x="75820" y="38200"/>
                </a:lnTo>
                <a:lnTo>
                  <a:pt x="75810" y="38200"/>
                </a:lnTo>
                <a:lnTo>
                  <a:pt x="75800" y="38200"/>
                </a:lnTo>
                <a:lnTo>
                  <a:pt x="75800" y="38210"/>
                </a:lnTo>
                <a:lnTo>
                  <a:pt x="75800" y="38220"/>
                </a:lnTo>
                <a:lnTo>
                  <a:pt x="75790" y="38220"/>
                </a:lnTo>
                <a:lnTo>
                  <a:pt x="75790" y="38210"/>
                </a:lnTo>
                <a:lnTo>
                  <a:pt x="75790" y="38200"/>
                </a:lnTo>
                <a:lnTo>
                  <a:pt x="75790" y="38190"/>
                </a:lnTo>
                <a:lnTo>
                  <a:pt x="75790" y="38180"/>
                </a:lnTo>
                <a:lnTo>
                  <a:pt x="75780" y="38180"/>
                </a:lnTo>
                <a:lnTo>
                  <a:pt x="75790" y="38180"/>
                </a:lnTo>
                <a:lnTo>
                  <a:pt x="75790" y="38170"/>
                </a:lnTo>
                <a:lnTo>
                  <a:pt x="75780" y="38170"/>
                </a:lnTo>
                <a:lnTo>
                  <a:pt x="75770" y="38170"/>
                </a:lnTo>
                <a:lnTo>
                  <a:pt x="75760" y="38170"/>
                </a:lnTo>
                <a:lnTo>
                  <a:pt x="75760" y="38160"/>
                </a:lnTo>
                <a:lnTo>
                  <a:pt x="75750" y="38160"/>
                </a:lnTo>
                <a:lnTo>
                  <a:pt x="75740" y="38160"/>
                </a:lnTo>
                <a:lnTo>
                  <a:pt x="75740" y="38150"/>
                </a:lnTo>
                <a:lnTo>
                  <a:pt x="75740" y="38140"/>
                </a:lnTo>
                <a:lnTo>
                  <a:pt x="75740" y="38150"/>
                </a:lnTo>
                <a:lnTo>
                  <a:pt x="75750" y="38150"/>
                </a:lnTo>
                <a:lnTo>
                  <a:pt x="75750" y="38140"/>
                </a:lnTo>
                <a:lnTo>
                  <a:pt x="75750" y="38130"/>
                </a:lnTo>
                <a:lnTo>
                  <a:pt x="75740" y="38130"/>
                </a:lnTo>
                <a:lnTo>
                  <a:pt x="75730" y="38130"/>
                </a:lnTo>
                <a:lnTo>
                  <a:pt x="75720" y="38130"/>
                </a:lnTo>
                <a:lnTo>
                  <a:pt x="75710" y="38130"/>
                </a:lnTo>
                <a:lnTo>
                  <a:pt x="75700" y="38130"/>
                </a:lnTo>
                <a:lnTo>
                  <a:pt x="75700" y="38140"/>
                </a:lnTo>
                <a:lnTo>
                  <a:pt x="75700" y="38150"/>
                </a:lnTo>
                <a:lnTo>
                  <a:pt x="75690" y="38150"/>
                </a:lnTo>
                <a:lnTo>
                  <a:pt x="75690" y="38160"/>
                </a:lnTo>
                <a:lnTo>
                  <a:pt x="75700" y="38160"/>
                </a:lnTo>
                <a:lnTo>
                  <a:pt x="75700" y="38170"/>
                </a:lnTo>
                <a:lnTo>
                  <a:pt x="75690" y="38170"/>
                </a:lnTo>
                <a:lnTo>
                  <a:pt x="75690" y="38180"/>
                </a:lnTo>
                <a:lnTo>
                  <a:pt x="75680" y="38190"/>
                </a:lnTo>
                <a:lnTo>
                  <a:pt x="75680" y="38180"/>
                </a:lnTo>
                <a:lnTo>
                  <a:pt x="75680" y="38170"/>
                </a:lnTo>
                <a:lnTo>
                  <a:pt x="75670" y="38170"/>
                </a:lnTo>
                <a:lnTo>
                  <a:pt x="75670" y="38160"/>
                </a:lnTo>
                <a:lnTo>
                  <a:pt x="75680" y="38150"/>
                </a:lnTo>
                <a:lnTo>
                  <a:pt x="75670" y="38150"/>
                </a:lnTo>
                <a:lnTo>
                  <a:pt x="75670" y="38140"/>
                </a:lnTo>
                <a:lnTo>
                  <a:pt x="75660" y="38140"/>
                </a:lnTo>
                <a:lnTo>
                  <a:pt x="75650" y="38140"/>
                </a:lnTo>
                <a:lnTo>
                  <a:pt x="75650" y="38130"/>
                </a:lnTo>
                <a:lnTo>
                  <a:pt x="75660" y="38130"/>
                </a:lnTo>
                <a:lnTo>
                  <a:pt x="75660" y="38120"/>
                </a:lnTo>
                <a:lnTo>
                  <a:pt x="75670" y="38120"/>
                </a:lnTo>
                <a:lnTo>
                  <a:pt x="75680" y="38120"/>
                </a:lnTo>
                <a:lnTo>
                  <a:pt x="75680" y="38110"/>
                </a:lnTo>
                <a:lnTo>
                  <a:pt x="75680" y="38100"/>
                </a:lnTo>
                <a:lnTo>
                  <a:pt x="75690" y="38100"/>
                </a:lnTo>
                <a:lnTo>
                  <a:pt x="75690" y="38090"/>
                </a:lnTo>
                <a:lnTo>
                  <a:pt x="75690" y="38080"/>
                </a:lnTo>
                <a:lnTo>
                  <a:pt x="75700" y="38080"/>
                </a:lnTo>
                <a:lnTo>
                  <a:pt x="75710" y="38080"/>
                </a:lnTo>
                <a:lnTo>
                  <a:pt x="75710" y="38070"/>
                </a:lnTo>
                <a:lnTo>
                  <a:pt x="75720" y="38080"/>
                </a:lnTo>
                <a:lnTo>
                  <a:pt x="75730" y="38080"/>
                </a:lnTo>
                <a:lnTo>
                  <a:pt x="75730" y="38070"/>
                </a:lnTo>
                <a:lnTo>
                  <a:pt x="75730" y="38060"/>
                </a:lnTo>
                <a:lnTo>
                  <a:pt x="75740" y="38060"/>
                </a:lnTo>
                <a:lnTo>
                  <a:pt x="75740" y="38050"/>
                </a:lnTo>
                <a:lnTo>
                  <a:pt x="75740" y="38040"/>
                </a:lnTo>
                <a:lnTo>
                  <a:pt x="75740" y="38030"/>
                </a:lnTo>
                <a:lnTo>
                  <a:pt x="75730" y="38030"/>
                </a:lnTo>
                <a:lnTo>
                  <a:pt x="75720" y="38030"/>
                </a:lnTo>
                <a:lnTo>
                  <a:pt x="75720" y="38040"/>
                </a:lnTo>
                <a:lnTo>
                  <a:pt x="75710" y="38030"/>
                </a:lnTo>
                <a:lnTo>
                  <a:pt x="75710" y="38020"/>
                </a:lnTo>
                <a:lnTo>
                  <a:pt x="75700" y="38020"/>
                </a:lnTo>
                <a:lnTo>
                  <a:pt x="75700" y="38010"/>
                </a:lnTo>
                <a:lnTo>
                  <a:pt x="75690" y="38010"/>
                </a:lnTo>
                <a:lnTo>
                  <a:pt x="75690" y="38000"/>
                </a:lnTo>
                <a:lnTo>
                  <a:pt x="75700" y="38000"/>
                </a:lnTo>
                <a:lnTo>
                  <a:pt x="75700" y="38010"/>
                </a:lnTo>
                <a:lnTo>
                  <a:pt x="75710" y="38010"/>
                </a:lnTo>
                <a:lnTo>
                  <a:pt x="75710" y="38000"/>
                </a:lnTo>
                <a:lnTo>
                  <a:pt x="75700" y="38000"/>
                </a:lnTo>
                <a:lnTo>
                  <a:pt x="75700" y="37990"/>
                </a:lnTo>
                <a:lnTo>
                  <a:pt x="75700" y="37980"/>
                </a:lnTo>
                <a:lnTo>
                  <a:pt x="75690" y="37980"/>
                </a:lnTo>
                <a:lnTo>
                  <a:pt x="75680" y="37980"/>
                </a:lnTo>
                <a:lnTo>
                  <a:pt x="75680" y="37990"/>
                </a:lnTo>
                <a:lnTo>
                  <a:pt x="75670" y="37990"/>
                </a:lnTo>
                <a:lnTo>
                  <a:pt x="75660" y="37990"/>
                </a:lnTo>
                <a:lnTo>
                  <a:pt x="75660" y="37980"/>
                </a:lnTo>
                <a:lnTo>
                  <a:pt x="75660" y="37970"/>
                </a:lnTo>
                <a:lnTo>
                  <a:pt x="75650" y="37970"/>
                </a:lnTo>
                <a:lnTo>
                  <a:pt x="75640" y="37970"/>
                </a:lnTo>
                <a:lnTo>
                  <a:pt x="75630" y="37970"/>
                </a:lnTo>
                <a:lnTo>
                  <a:pt x="75630" y="37960"/>
                </a:lnTo>
                <a:lnTo>
                  <a:pt x="75630" y="37950"/>
                </a:lnTo>
                <a:lnTo>
                  <a:pt x="75620" y="37960"/>
                </a:lnTo>
                <a:lnTo>
                  <a:pt x="75620" y="37950"/>
                </a:lnTo>
                <a:lnTo>
                  <a:pt x="75610" y="37950"/>
                </a:lnTo>
                <a:lnTo>
                  <a:pt x="75610" y="37960"/>
                </a:lnTo>
                <a:lnTo>
                  <a:pt x="75620" y="37960"/>
                </a:lnTo>
                <a:lnTo>
                  <a:pt x="75610" y="37970"/>
                </a:lnTo>
                <a:lnTo>
                  <a:pt x="75600" y="37970"/>
                </a:lnTo>
                <a:lnTo>
                  <a:pt x="75600" y="37960"/>
                </a:lnTo>
                <a:lnTo>
                  <a:pt x="75600" y="37950"/>
                </a:lnTo>
                <a:lnTo>
                  <a:pt x="75600" y="37940"/>
                </a:lnTo>
                <a:lnTo>
                  <a:pt x="75590" y="37940"/>
                </a:lnTo>
                <a:lnTo>
                  <a:pt x="75590" y="37930"/>
                </a:lnTo>
                <a:lnTo>
                  <a:pt x="75580" y="37930"/>
                </a:lnTo>
                <a:lnTo>
                  <a:pt x="75580" y="37940"/>
                </a:lnTo>
                <a:lnTo>
                  <a:pt x="75570" y="37940"/>
                </a:lnTo>
                <a:lnTo>
                  <a:pt x="75560" y="37940"/>
                </a:lnTo>
                <a:lnTo>
                  <a:pt x="75560" y="37930"/>
                </a:lnTo>
                <a:lnTo>
                  <a:pt x="75570" y="37920"/>
                </a:lnTo>
                <a:lnTo>
                  <a:pt x="75570" y="37910"/>
                </a:lnTo>
                <a:lnTo>
                  <a:pt x="75560" y="37910"/>
                </a:lnTo>
                <a:lnTo>
                  <a:pt x="75550" y="37910"/>
                </a:lnTo>
                <a:lnTo>
                  <a:pt x="75550" y="37900"/>
                </a:lnTo>
                <a:lnTo>
                  <a:pt x="75550" y="37890"/>
                </a:lnTo>
                <a:lnTo>
                  <a:pt x="75560" y="37880"/>
                </a:lnTo>
                <a:lnTo>
                  <a:pt x="75570" y="37880"/>
                </a:lnTo>
                <a:lnTo>
                  <a:pt x="75570" y="37890"/>
                </a:lnTo>
                <a:lnTo>
                  <a:pt x="75580" y="37880"/>
                </a:lnTo>
                <a:lnTo>
                  <a:pt x="75570" y="37880"/>
                </a:lnTo>
                <a:lnTo>
                  <a:pt x="75570" y="37870"/>
                </a:lnTo>
                <a:lnTo>
                  <a:pt x="75570" y="37860"/>
                </a:lnTo>
                <a:lnTo>
                  <a:pt x="75580" y="37860"/>
                </a:lnTo>
                <a:lnTo>
                  <a:pt x="75580" y="37850"/>
                </a:lnTo>
                <a:lnTo>
                  <a:pt x="75570" y="37850"/>
                </a:lnTo>
                <a:lnTo>
                  <a:pt x="75560" y="37850"/>
                </a:lnTo>
                <a:lnTo>
                  <a:pt x="75560" y="37840"/>
                </a:lnTo>
                <a:lnTo>
                  <a:pt x="75570" y="37840"/>
                </a:lnTo>
                <a:lnTo>
                  <a:pt x="75580" y="37840"/>
                </a:lnTo>
                <a:lnTo>
                  <a:pt x="75580" y="37830"/>
                </a:lnTo>
                <a:lnTo>
                  <a:pt x="75590" y="37830"/>
                </a:lnTo>
                <a:lnTo>
                  <a:pt x="75580" y="37830"/>
                </a:lnTo>
                <a:lnTo>
                  <a:pt x="75570" y="37830"/>
                </a:lnTo>
                <a:lnTo>
                  <a:pt x="75560" y="37830"/>
                </a:lnTo>
                <a:lnTo>
                  <a:pt x="75560" y="37820"/>
                </a:lnTo>
                <a:lnTo>
                  <a:pt x="75570" y="37810"/>
                </a:lnTo>
                <a:lnTo>
                  <a:pt x="75560" y="37800"/>
                </a:lnTo>
                <a:lnTo>
                  <a:pt x="75560" y="37790"/>
                </a:lnTo>
                <a:lnTo>
                  <a:pt x="75560" y="37780"/>
                </a:lnTo>
                <a:lnTo>
                  <a:pt x="75570" y="37780"/>
                </a:lnTo>
                <a:lnTo>
                  <a:pt x="75580" y="37780"/>
                </a:lnTo>
                <a:lnTo>
                  <a:pt x="75590" y="37780"/>
                </a:lnTo>
                <a:lnTo>
                  <a:pt x="75590" y="37790"/>
                </a:lnTo>
                <a:lnTo>
                  <a:pt x="75600" y="37790"/>
                </a:lnTo>
                <a:lnTo>
                  <a:pt x="75600" y="37780"/>
                </a:lnTo>
                <a:lnTo>
                  <a:pt x="75600" y="37770"/>
                </a:lnTo>
                <a:lnTo>
                  <a:pt x="75610" y="37770"/>
                </a:lnTo>
                <a:lnTo>
                  <a:pt x="75610" y="37760"/>
                </a:lnTo>
                <a:lnTo>
                  <a:pt x="75620" y="37760"/>
                </a:lnTo>
                <a:lnTo>
                  <a:pt x="75620" y="37750"/>
                </a:lnTo>
                <a:lnTo>
                  <a:pt x="75610" y="37750"/>
                </a:lnTo>
                <a:lnTo>
                  <a:pt x="75600" y="37750"/>
                </a:lnTo>
                <a:lnTo>
                  <a:pt x="75590" y="37750"/>
                </a:lnTo>
                <a:lnTo>
                  <a:pt x="75590" y="37740"/>
                </a:lnTo>
                <a:lnTo>
                  <a:pt x="75580" y="37740"/>
                </a:lnTo>
                <a:lnTo>
                  <a:pt x="75570" y="37740"/>
                </a:lnTo>
                <a:lnTo>
                  <a:pt x="75560" y="37740"/>
                </a:lnTo>
                <a:lnTo>
                  <a:pt x="75560" y="37730"/>
                </a:lnTo>
                <a:lnTo>
                  <a:pt x="75560" y="37720"/>
                </a:lnTo>
                <a:lnTo>
                  <a:pt x="75550" y="37720"/>
                </a:lnTo>
                <a:lnTo>
                  <a:pt x="75540" y="37710"/>
                </a:lnTo>
                <a:lnTo>
                  <a:pt x="75540" y="37700"/>
                </a:lnTo>
                <a:lnTo>
                  <a:pt x="75540" y="37690"/>
                </a:lnTo>
                <a:lnTo>
                  <a:pt x="75550" y="37690"/>
                </a:lnTo>
                <a:lnTo>
                  <a:pt x="75560" y="37690"/>
                </a:lnTo>
                <a:lnTo>
                  <a:pt x="75570" y="37690"/>
                </a:lnTo>
                <a:lnTo>
                  <a:pt x="75570" y="37680"/>
                </a:lnTo>
                <a:lnTo>
                  <a:pt x="75570" y="37670"/>
                </a:lnTo>
                <a:lnTo>
                  <a:pt x="75580" y="37670"/>
                </a:lnTo>
                <a:lnTo>
                  <a:pt x="75580" y="37660"/>
                </a:lnTo>
                <a:lnTo>
                  <a:pt x="75580" y="37650"/>
                </a:lnTo>
                <a:lnTo>
                  <a:pt x="75570" y="37650"/>
                </a:lnTo>
                <a:lnTo>
                  <a:pt x="75570" y="37640"/>
                </a:lnTo>
                <a:lnTo>
                  <a:pt x="75560" y="37640"/>
                </a:lnTo>
                <a:lnTo>
                  <a:pt x="75560" y="37630"/>
                </a:lnTo>
                <a:lnTo>
                  <a:pt x="75550" y="37630"/>
                </a:lnTo>
                <a:lnTo>
                  <a:pt x="75550" y="37620"/>
                </a:lnTo>
                <a:lnTo>
                  <a:pt x="75550" y="37610"/>
                </a:lnTo>
                <a:lnTo>
                  <a:pt x="75540" y="37600"/>
                </a:lnTo>
                <a:lnTo>
                  <a:pt x="75530" y="37590"/>
                </a:lnTo>
                <a:lnTo>
                  <a:pt x="75520" y="37590"/>
                </a:lnTo>
                <a:lnTo>
                  <a:pt x="75510" y="37590"/>
                </a:lnTo>
                <a:lnTo>
                  <a:pt x="75510" y="37600"/>
                </a:lnTo>
                <a:lnTo>
                  <a:pt x="75500" y="37600"/>
                </a:lnTo>
                <a:lnTo>
                  <a:pt x="75490" y="37600"/>
                </a:lnTo>
                <a:lnTo>
                  <a:pt x="75490" y="37590"/>
                </a:lnTo>
                <a:lnTo>
                  <a:pt x="75480" y="37590"/>
                </a:lnTo>
                <a:lnTo>
                  <a:pt x="75480" y="37580"/>
                </a:lnTo>
                <a:lnTo>
                  <a:pt x="75480" y="37570"/>
                </a:lnTo>
                <a:lnTo>
                  <a:pt x="75480" y="37560"/>
                </a:lnTo>
                <a:lnTo>
                  <a:pt x="75480" y="37550"/>
                </a:lnTo>
                <a:lnTo>
                  <a:pt x="75490" y="37540"/>
                </a:lnTo>
                <a:lnTo>
                  <a:pt x="75490" y="37530"/>
                </a:lnTo>
                <a:lnTo>
                  <a:pt x="75480" y="37530"/>
                </a:lnTo>
                <a:lnTo>
                  <a:pt x="75490" y="37530"/>
                </a:lnTo>
                <a:lnTo>
                  <a:pt x="75490" y="37520"/>
                </a:lnTo>
                <a:lnTo>
                  <a:pt x="75490" y="37510"/>
                </a:lnTo>
                <a:lnTo>
                  <a:pt x="75500" y="37510"/>
                </a:lnTo>
                <a:lnTo>
                  <a:pt x="75500" y="37500"/>
                </a:lnTo>
                <a:lnTo>
                  <a:pt x="75510" y="37500"/>
                </a:lnTo>
                <a:lnTo>
                  <a:pt x="75510" y="37510"/>
                </a:lnTo>
                <a:lnTo>
                  <a:pt x="75520" y="37510"/>
                </a:lnTo>
                <a:lnTo>
                  <a:pt x="75520" y="37500"/>
                </a:lnTo>
                <a:lnTo>
                  <a:pt x="75530" y="37500"/>
                </a:lnTo>
                <a:lnTo>
                  <a:pt x="75530" y="37510"/>
                </a:lnTo>
                <a:lnTo>
                  <a:pt x="75530" y="37520"/>
                </a:lnTo>
                <a:lnTo>
                  <a:pt x="75540" y="37520"/>
                </a:lnTo>
                <a:lnTo>
                  <a:pt x="75540" y="37510"/>
                </a:lnTo>
                <a:lnTo>
                  <a:pt x="75540" y="37500"/>
                </a:lnTo>
                <a:lnTo>
                  <a:pt x="75550" y="37490"/>
                </a:lnTo>
                <a:lnTo>
                  <a:pt x="75560" y="37490"/>
                </a:lnTo>
                <a:lnTo>
                  <a:pt x="75560" y="37480"/>
                </a:lnTo>
                <a:lnTo>
                  <a:pt x="75560" y="37470"/>
                </a:lnTo>
                <a:lnTo>
                  <a:pt x="75550" y="37470"/>
                </a:lnTo>
                <a:lnTo>
                  <a:pt x="75550" y="37460"/>
                </a:lnTo>
                <a:lnTo>
                  <a:pt x="75550" y="37450"/>
                </a:lnTo>
                <a:lnTo>
                  <a:pt x="75550" y="37440"/>
                </a:lnTo>
                <a:lnTo>
                  <a:pt x="75540" y="37440"/>
                </a:lnTo>
                <a:lnTo>
                  <a:pt x="75540" y="37430"/>
                </a:lnTo>
                <a:lnTo>
                  <a:pt x="75530" y="37420"/>
                </a:lnTo>
                <a:lnTo>
                  <a:pt x="75530" y="37410"/>
                </a:lnTo>
                <a:lnTo>
                  <a:pt x="75530" y="37420"/>
                </a:lnTo>
                <a:lnTo>
                  <a:pt x="75540" y="37420"/>
                </a:lnTo>
                <a:lnTo>
                  <a:pt x="75550" y="37420"/>
                </a:lnTo>
                <a:lnTo>
                  <a:pt x="75540" y="37410"/>
                </a:lnTo>
                <a:lnTo>
                  <a:pt x="75540" y="37400"/>
                </a:lnTo>
                <a:lnTo>
                  <a:pt x="75530" y="37400"/>
                </a:lnTo>
                <a:lnTo>
                  <a:pt x="75530" y="37390"/>
                </a:lnTo>
                <a:lnTo>
                  <a:pt x="75520" y="37390"/>
                </a:lnTo>
                <a:lnTo>
                  <a:pt x="75520" y="37380"/>
                </a:lnTo>
                <a:lnTo>
                  <a:pt x="75520" y="37370"/>
                </a:lnTo>
                <a:lnTo>
                  <a:pt x="75510" y="37360"/>
                </a:lnTo>
                <a:lnTo>
                  <a:pt x="75510" y="37350"/>
                </a:lnTo>
                <a:lnTo>
                  <a:pt x="75510" y="37340"/>
                </a:lnTo>
                <a:lnTo>
                  <a:pt x="75500" y="37340"/>
                </a:lnTo>
                <a:lnTo>
                  <a:pt x="75500" y="37330"/>
                </a:lnTo>
                <a:lnTo>
                  <a:pt x="75490" y="37330"/>
                </a:lnTo>
                <a:lnTo>
                  <a:pt x="75480" y="37330"/>
                </a:lnTo>
                <a:lnTo>
                  <a:pt x="75480" y="37320"/>
                </a:lnTo>
                <a:lnTo>
                  <a:pt x="75470" y="37320"/>
                </a:lnTo>
                <a:lnTo>
                  <a:pt x="75470" y="37310"/>
                </a:lnTo>
                <a:lnTo>
                  <a:pt x="75460" y="37310"/>
                </a:lnTo>
                <a:lnTo>
                  <a:pt x="75460" y="37300"/>
                </a:lnTo>
                <a:lnTo>
                  <a:pt x="75470" y="37300"/>
                </a:lnTo>
                <a:lnTo>
                  <a:pt x="75480" y="37300"/>
                </a:lnTo>
                <a:lnTo>
                  <a:pt x="75470" y="37290"/>
                </a:lnTo>
                <a:lnTo>
                  <a:pt x="75470" y="37280"/>
                </a:lnTo>
                <a:lnTo>
                  <a:pt x="75470" y="37270"/>
                </a:lnTo>
                <a:lnTo>
                  <a:pt x="75460" y="37270"/>
                </a:lnTo>
                <a:lnTo>
                  <a:pt x="75460" y="37260"/>
                </a:lnTo>
                <a:lnTo>
                  <a:pt x="75460" y="37250"/>
                </a:lnTo>
                <a:lnTo>
                  <a:pt x="75450" y="37250"/>
                </a:lnTo>
                <a:lnTo>
                  <a:pt x="75460" y="37240"/>
                </a:lnTo>
                <a:lnTo>
                  <a:pt x="75460" y="37230"/>
                </a:lnTo>
                <a:lnTo>
                  <a:pt x="75450" y="37230"/>
                </a:lnTo>
                <a:lnTo>
                  <a:pt x="75450" y="37220"/>
                </a:lnTo>
                <a:lnTo>
                  <a:pt x="75440" y="37220"/>
                </a:lnTo>
                <a:lnTo>
                  <a:pt x="75450" y="37220"/>
                </a:lnTo>
                <a:lnTo>
                  <a:pt x="75450" y="37210"/>
                </a:lnTo>
                <a:lnTo>
                  <a:pt x="75460" y="37210"/>
                </a:lnTo>
                <a:lnTo>
                  <a:pt x="75470" y="37210"/>
                </a:lnTo>
                <a:lnTo>
                  <a:pt x="75470" y="37220"/>
                </a:lnTo>
                <a:lnTo>
                  <a:pt x="75480" y="37220"/>
                </a:lnTo>
                <a:lnTo>
                  <a:pt x="75480" y="37210"/>
                </a:lnTo>
                <a:lnTo>
                  <a:pt x="75480" y="37200"/>
                </a:lnTo>
                <a:lnTo>
                  <a:pt x="75480" y="37190"/>
                </a:lnTo>
                <a:lnTo>
                  <a:pt x="75470" y="37190"/>
                </a:lnTo>
                <a:lnTo>
                  <a:pt x="75470" y="37180"/>
                </a:lnTo>
                <a:lnTo>
                  <a:pt x="75470" y="37170"/>
                </a:lnTo>
                <a:lnTo>
                  <a:pt x="75460" y="37170"/>
                </a:lnTo>
                <a:lnTo>
                  <a:pt x="75460" y="37160"/>
                </a:lnTo>
                <a:lnTo>
                  <a:pt x="75470" y="37160"/>
                </a:lnTo>
                <a:lnTo>
                  <a:pt x="75470" y="37150"/>
                </a:lnTo>
                <a:lnTo>
                  <a:pt x="75460" y="37150"/>
                </a:lnTo>
                <a:lnTo>
                  <a:pt x="75450" y="37150"/>
                </a:lnTo>
                <a:lnTo>
                  <a:pt x="75440" y="37150"/>
                </a:lnTo>
                <a:lnTo>
                  <a:pt x="75430" y="37150"/>
                </a:lnTo>
                <a:lnTo>
                  <a:pt x="75430" y="37140"/>
                </a:lnTo>
                <a:lnTo>
                  <a:pt x="75420" y="37140"/>
                </a:lnTo>
                <a:lnTo>
                  <a:pt x="75410" y="37140"/>
                </a:lnTo>
                <a:lnTo>
                  <a:pt x="75400" y="37140"/>
                </a:lnTo>
                <a:lnTo>
                  <a:pt x="75390" y="37130"/>
                </a:lnTo>
                <a:lnTo>
                  <a:pt x="75380" y="37130"/>
                </a:lnTo>
                <a:lnTo>
                  <a:pt x="75370" y="37130"/>
                </a:lnTo>
                <a:lnTo>
                  <a:pt x="75370" y="37120"/>
                </a:lnTo>
                <a:lnTo>
                  <a:pt x="75360" y="37120"/>
                </a:lnTo>
                <a:lnTo>
                  <a:pt x="75350" y="37130"/>
                </a:lnTo>
                <a:lnTo>
                  <a:pt x="75340" y="37130"/>
                </a:lnTo>
                <a:lnTo>
                  <a:pt x="75340" y="37140"/>
                </a:lnTo>
                <a:lnTo>
                  <a:pt x="75330" y="37140"/>
                </a:lnTo>
                <a:lnTo>
                  <a:pt x="75330" y="37130"/>
                </a:lnTo>
                <a:lnTo>
                  <a:pt x="75330" y="37120"/>
                </a:lnTo>
                <a:lnTo>
                  <a:pt x="75320" y="37120"/>
                </a:lnTo>
                <a:lnTo>
                  <a:pt x="75320" y="37110"/>
                </a:lnTo>
                <a:lnTo>
                  <a:pt x="75310" y="37110"/>
                </a:lnTo>
                <a:lnTo>
                  <a:pt x="75310" y="37120"/>
                </a:lnTo>
                <a:lnTo>
                  <a:pt x="75300" y="37120"/>
                </a:lnTo>
                <a:lnTo>
                  <a:pt x="75290" y="37120"/>
                </a:lnTo>
                <a:lnTo>
                  <a:pt x="75290" y="37110"/>
                </a:lnTo>
                <a:lnTo>
                  <a:pt x="75290" y="37100"/>
                </a:lnTo>
                <a:lnTo>
                  <a:pt x="75280" y="37090"/>
                </a:lnTo>
                <a:lnTo>
                  <a:pt x="75280" y="37080"/>
                </a:lnTo>
                <a:lnTo>
                  <a:pt x="75280" y="37070"/>
                </a:lnTo>
                <a:lnTo>
                  <a:pt x="75280" y="37060"/>
                </a:lnTo>
                <a:lnTo>
                  <a:pt x="75280" y="37050"/>
                </a:lnTo>
                <a:lnTo>
                  <a:pt x="75280" y="37040"/>
                </a:lnTo>
                <a:lnTo>
                  <a:pt x="75290" y="37040"/>
                </a:lnTo>
                <a:lnTo>
                  <a:pt x="75290" y="37030"/>
                </a:lnTo>
                <a:lnTo>
                  <a:pt x="75300" y="37030"/>
                </a:lnTo>
                <a:lnTo>
                  <a:pt x="75300" y="37020"/>
                </a:lnTo>
                <a:lnTo>
                  <a:pt x="75290" y="37020"/>
                </a:lnTo>
                <a:lnTo>
                  <a:pt x="75290" y="37010"/>
                </a:lnTo>
                <a:lnTo>
                  <a:pt x="75290" y="37000"/>
                </a:lnTo>
                <a:lnTo>
                  <a:pt x="75280" y="37000"/>
                </a:lnTo>
                <a:lnTo>
                  <a:pt x="75280" y="36990"/>
                </a:lnTo>
                <a:lnTo>
                  <a:pt x="75280" y="36980"/>
                </a:lnTo>
                <a:lnTo>
                  <a:pt x="75280" y="36970"/>
                </a:lnTo>
                <a:lnTo>
                  <a:pt x="75280" y="36960"/>
                </a:lnTo>
                <a:lnTo>
                  <a:pt x="75270" y="36960"/>
                </a:lnTo>
                <a:lnTo>
                  <a:pt x="75270" y="36950"/>
                </a:lnTo>
                <a:lnTo>
                  <a:pt x="75270" y="36940"/>
                </a:lnTo>
                <a:lnTo>
                  <a:pt x="75260" y="36940"/>
                </a:lnTo>
                <a:lnTo>
                  <a:pt x="75260" y="36950"/>
                </a:lnTo>
                <a:lnTo>
                  <a:pt x="75250" y="36950"/>
                </a:lnTo>
                <a:lnTo>
                  <a:pt x="75250" y="36940"/>
                </a:lnTo>
                <a:lnTo>
                  <a:pt x="75240" y="36940"/>
                </a:lnTo>
                <a:lnTo>
                  <a:pt x="75250" y="36930"/>
                </a:lnTo>
                <a:lnTo>
                  <a:pt x="75250" y="36920"/>
                </a:lnTo>
                <a:lnTo>
                  <a:pt x="75250" y="36910"/>
                </a:lnTo>
                <a:lnTo>
                  <a:pt x="75250" y="36900"/>
                </a:lnTo>
                <a:lnTo>
                  <a:pt x="75260" y="36900"/>
                </a:lnTo>
                <a:lnTo>
                  <a:pt x="75270" y="36910"/>
                </a:lnTo>
                <a:lnTo>
                  <a:pt x="75270" y="36920"/>
                </a:lnTo>
                <a:lnTo>
                  <a:pt x="75280" y="36920"/>
                </a:lnTo>
                <a:lnTo>
                  <a:pt x="75290" y="36920"/>
                </a:lnTo>
                <a:lnTo>
                  <a:pt x="75290" y="36910"/>
                </a:lnTo>
                <a:lnTo>
                  <a:pt x="75290" y="36900"/>
                </a:lnTo>
                <a:lnTo>
                  <a:pt x="75300" y="36900"/>
                </a:lnTo>
                <a:lnTo>
                  <a:pt x="75300" y="36890"/>
                </a:lnTo>
                <a:lnTo>
                  <a:pt x="75300" y="36880"/>
                </a:lnTo>
                <a:lnTo>
                  <a:pt x="75300" y="36870"/>
                </a:lnTo>
                <a:lnTo>
                  <a:pt x="75290" y="36870"/>
                </a:lnTo>
                <a:lnTo>
                  <a:pt x="75290" y="36860"/>
                </a:lnTo>
                <a:lnTo>
                  <a:pt x="75280" y="36860"/>
                </a:lnTo>
                <a:lnTo>
                  <a:pt x="75280" y="36850"/>
                </a:lnTo>
                <a:lnTo>
                  <a:pt x="75280" y="36840"/>
                </a:lnTo>
                <a:lnTo>
                  <a:pt x="75290" y="36840"/>
                </a:lnTo>
                <a:lnTo>
                  <a:pt x="75290" y="36830"/>
                </a:lnTo>
                <a:lnTo>
                  <a:pt x="75290" y="36820"/>
                </a:lnTo>
                <a:lnTo>
                  <a:pt x="75300" y="36820"/>
                </a:lnTo>
                <a:lnTo>
                  <a:pt x="75300" y="36810"/>
                </a:lnTo>
                <a:lnTo>
                  <a:pt x="75310" y="36810"/>
                </a:lnTo>
                <a:lnTo>
                  <a:pt x="75310" y="36820"/>
                </a:lnTo>
                <a:lnTo>
                  <a:pt x="75310" y="36830"/>
                </a:lnTo>
                <a:lnTo>
                  <a:pt x="75320" y="36820"/>
                </a:lnTo>
                <a:lnTo>
                  <a:pt x="75320" y="36810"/>
                </a:lnTo>
                <a:lnTo>
                  <a:pt x="75330" y="36810"/>
                </a:lnTo>
                <a:lnTo>
                  <a:pt x="75330" y="36800"/>
                </a:lnTo>
                <a:lnTo>
                  <a:pt x="75330" y="36790"/>
                </a:lnTo>
                <a:lnTo>
                  <a:pt x="75320" y="36790"/>
                </a:lnTo>
                <a:lnTo>
                  <a:pt x="75310" y="36780"/>
                </a:lnTo>
                <a:lnTo>
                  <a:pt x="75310" y="36770"/>
                </a:lnTo>
                <a:lnTo>
                  <a:pt x="75310" y="36760"/>
                </a:lnTo>
                <a:lnTo>
                  <a:pt x="75300" y="36750"/>
                </a:lnTo>
                <a:lnTo>
                  <a:pt x="75300" y="36740"/>
                </a:lnTo>
                <a:lnTo>
                  <a:pt x="75290" y="36740"/>
                </a:lnTo>
                <a:lnTo>
                  <a:pt x="75290" y="36730"/>
                </a:lnTo>
                <a:lnTo>
                  <a:pt x="75280" y="36730"/>
                </a:lnTo>
                <a:lnTo>
                  <a:pt x="75280" y="36720"/>
                </a:lnTo>
                <a:lnTo>
                  <a:pt x="75280" y="36710"/>
                </a:lnTo>
                <a:lnTo>
                  <a:pt x="75280" y="36700"/>
                </a:lnTo>
                <a:lnTo>
                  <a:pt x="75280" y="36690"/>
                </a:lnTo>
                <a:lnTo>
                  <a:pt x="75270" y="36690"/>
                </a:lnTo>
                <a:lnTo>
                  <a:pt x="75270" y="36680"/>
                </a:lnTo>
                <a:lnTo>
                  <a:pt x="75270" y="36670"/>
                </a:lnTo>
                <a:lnTo>
                  <a:pt x="75270" y="36660"/>
                </a:lnTo>
                <a:lnTo>
                  <a:pt x="75260" y="36660"/>
                </a:lnTo>
                <a:lnTo>
                  <a:pt x="75250" y="36670"/>
                </a:lnTo>
                <a:lnTo>
                  <a:pt x="75250" y="36660"/>
                </a:lnTo>
                <a:lnTo>
                  <a:pt x="75240" y="36660"/>
                </a:lnTo>
                <a:lnTo>
                  <a:pt x="75240" y="36650"/>
                </a:lnTo>
                <a:lnTo>
                  <a:pt x="75250" y="36650"/>
                </a:lnTo>
                <a:lnTo>
                  <a:pt x="75260" y="36650"/>
                </a:lnTo>
                <a:lnTo>
                  <a:pt x="75270" y="36650"/>
                </a:lnTo>
                <a:lnTo>
                  <a:pt x="75270" y="36640"/>
                </a:lnTo>
                <a:lnTo>
                  <a:pt x="75260" y="36640"/>
                </a:lnTo>
                <a:lnTo>
                  <a:pt x="75260" y="36630"/>
                </a:lnTo>
                <a:lnTo>
                  <a:pt x="75260" y="36620"/>
                </a:lnTo>
                <a:lnTo>
                  <a:pt x="75270" y="36620"/>
                </a:lnTo>
                <a:lnTo>
                  <a:pt x="75280" y="36620"/>
                </a:lnTo>
                <a:lnTo>
                  <a:pt x="75280" y="36610"/>
                </a:lnTo>
                <a:lnTo>
                  <a:pt x="75280" y="36600"/>
                </a:lnTo>
                <a:lnTo>
                  <a:pt x="75280" y="36590"/>
                </a:lnTo>
                <a:lnTo>
                  <a:pt x="75280" y="36580"/>
                </a:lnTo>
                <a:lnTo>
                  <a:pt x="75270" y="36580"/>
                </a:lnTo>
                <a:lnTo>
                  <a:pt x="75260" y="36570"/>
                </a:lnTo>
                <a:lnTo>
                  <a:pt x="75250" y="36570"/>
                </a:lnTo>
                <a:lnTo>
                  <a:pt x="75250" y="36560"/>
                </a:lnTo>
                <a:lnTo>
                  <a:pt x="75250" y="36550"/>
                </a:lnTo>
                <a:lnTo>
                  <a:pt x="75240" y="36550"/>
                </a:lnTo>
                <a:lnTo>
                  <a:pt x="75240" y="36540"/>
                </a:lnTo>
                <a:lnTo>
                  <a:pt x="75230" y="36520"/>
                </a:lnTo>
                <a:lnTo>
                  <a:pt x="75230" y="36510"/>
                </a:lnTo>
                <a:lnTo>
                  <a:pt x="75230" y="36500"/>
                </a:lnTo>
                <a:lnTo>
                  <a:pt x="75240" y="36500"/>
                </a:lnTo>
                <a:lnTo>
                  <a:pt x="75240" y="36490"/>
                </a:lnTo>
                <a:lnTo>
                  <a:pt x="75250" y="36490"/>
                </a:lnTo>
                <a:lnTo>
                  <a:pt x="75250" y="36480"/>
                </a:lnTo>
                <a:lnTo>
                  <a:pt x="75260" y="36480"/>
                </a:lnTo>
                <a:lnTo>
                  <a:pt x="75270" y="36480"/>
                </a:lnTo>
                <a:lnTo>
                  <a:pt x="75280" y="36480"/>
                </a:lnTo>
                <a:lnTo>
                  <a:pt x="75280" y="36470"/>
                </a:lnTo>
                <a:lnTo>
                  <a:pt x="75280" y="36460"/>
                </a:lnTo>
                <a:lnTo>
                  <a:pt x="75280" y="36450"/>
                </a:lnTo>
                <a:lnTo>
                  <a:pt x="75270" y="36450"/>
                </a:lnTo>
                <a:lnTo>
                  <a:pt x="75270" y="36440"/>
                </a:lnTo>
                <a:lnTo>
                  <a:pt x="75280" y="36440"/>
                </a:lnTo>
                <a:lnTo>
                  <a:pt x="75290" y="36440"/>
                </a:lnTo>
                <a:lnTo>
                  <a:pt x="75290" y="36430"/>
                </a:lnTo>
                <a:lnTo>
                  <a:pt x="75280" y="36430"/>
                </a:lnTo>
                <a:lnTo>
                  <a:pt x="75270" y="36420"/>
                </a:lnTo>
                <a:lnTo>
                  <a:pt x="75270" y="36410"/>
                </a:lnTo>
                <a:lnTo>
                  <a:pt x="75270" y="36400"/>
                </a:lnTo>
                <a:lnTo>
                  <a:pt x="75280" y="36400"/>
                </a:lnTo>
                <a:lnTo>
                  <a:pt x="75290" y="36400"/>
                </a:lnTo>
                <a:lnTo>
                  <a:pt x="75290" y="36410"/>
                </a:lnTo>
                <a:lnTo>
                  <a:pt x="75300" y="36400"/>
                </a:lnTo>
                <a:lnTo>
                  <a:pt x="75300" y="36390"/>
                </a:lnTo>
                <a:lnTo>
                  <a:pt x="75290" y="36380"/>
                </a:lnTo>
                <a:lnTo>
                  <a:pt x="75290" y="36370"/>
                </a:lnTo>
                <a:lnTo>
                  <a:pt x="75290" y="36360"/>
                </a:lnTo>
                <a:lnTo>
                  <a:pt x="75280" y="36360"/>
                </a:lnTo>
                <a:lnTo>
                  <a:pt x="75270" y="36360"/>
                </a:lnTo>
                <a:lnTo>
                  <a:pt x="75260" y="36360"/>
                </a:lnTo>
                <a:lnTo>
                  <a:pt x="75270" y="36360"/>
                </a:lnTo>
                <a:lnTo>
                  <a:pt x="75270" y="36350"/>
                </a:lnTo>
                <a:lnTo>
                  <a:pt x="75270" y="36340"/>
                </a:lnTo>
                <a:lnTo>
                  <a:pt x="75260" y="36350"/>
                </a:lnTo>
                <a:lnTo>
                  <a:pt x="75260" y="36340"/>
                </a:lnTo>
                <a:lnTo>
                  <a:pt x="75250" y="36340"/>
                </a:lnTo>
                <a:lnTo>
                  <a:pt x="75240" y="36340"/>
                </a:lnTo>
                <a:lnTo>
                  <a:pt x="75240" y="36350"/>
                </a:lnTo>
                <a:lnTo>
                  <a:pt x="75250" y="36350"/>
                </a:lnTo>
                <a:lnTo>
                  <a:pt x="75250" y="36360"/>
                </a:lnTo>
                <a:lnTo>
                  <a:pt x="75250" y="36370"/>
                </a:lnTo>
                <a:lnTo>
                  <a:pt x="75240" y="36370"/>
                </a:lnTo>
                <a:lnTo>
                  <a:pt x="75240" y="36360"/>
                </a:lnTo>
                <a:lnTo>
                  <a:pt x="75230" y="36360"/>
                </a:lnTo>
                <a:lnTo>
                  <a:pt x="75230" y="36370"/>
                </a:lnTo>
                <a:lnTo>
                  <a:pt x="75230" y="36360"/>
                </a:lnTo>
                <a:lnTo>
                  <a:pt x="75220" y="36360"/>
                </a:lnTo>
                <a:lnTo>
                  <a:pt x="75220" y="36350"/>
                </a:lnTo>
                <a:lnTo>
                  <a:pt x="75220" y="36340"/>
                </a:lnTo>
                <a:lnTo>
                  <a:pt x="75230" y="36340"/>
                </a:lnTo>
                <a:lnTo>
                  <a:pt x="75240" y="36340"/>
                </a:lnTo>
                <a:lnTo>
                  <a:pt x="75240" y="36330"/>
                </a:lnTo>
                <a:lnTo>
                  <a:pt x="75230" y="36330"/>
                </a:lnTo>
                <a:lnTo>
                  <a:pt x="75230" y="36320"/>
                </a:lnTo>
                <a:lnTo>
                  <a:pt x="75230" y="36310"/>
                </a:lnTo>
                <a:lnTo>
                  <a:pt x="75240" y="36320"/>
                </a:lnTo>
                <a:lnTo>
                  <a:pt x="75240" y="36330"/>
                </a:lnTo>
                <a:lnTo>
                  <a:pt x="75250" y="36330"/>
                </a:lnTo>
                <a:lnTo>
                  <a:pt x="75250" y="36320"/>
                </a:lnTo>
                <a:lnTo>
                  <a:pt x="75250" y="36310"/>
                </a:lnTo>
                <a:lnTo>
                  <a:pt x="75240" y="36310"/>
                </a:lnTo>
                <a:lnTo>
                  <a:pt x="75240" y="36300"/>
                </a:lnTo>
                <a:lnTo>
                  <a:pt x="75230" y="36300"/>
                </a:lnTo>
                <a:lnTo>
                  <a:pt x="75230" y="36290"/>
                </a:lnTo>
                <a:lnTo>
                  <a:pt x="75220" y="36280"/>
                </a:lnTo>
                <a:lnTo>
                  <a:pt x="75220" y="36270"/>
                </a:lnTo>
                <a:lnTo>
                  <a:pt x="75210" y="36270"/>
                </a:lnTo>
                <a:lnTo>
                  <a:pt x="75210" y="36260"/>
                </a:lnTo>
                <a:lnTo>
                  <a:pt x="75200" y="36260"/>
                </a:lnTo>
                <a:lnTo>
                  <a:pt x="75210" y="36260"/>
                </a:lnTo>
                <a:lnTo>
                  <a:pt x="75220" y="36260"/>
                </a:lnTo>
                <a:lnTo>
                  <a:pt x="75220" y="36250"/>
                </a:lnTo>
                <a:lnTo>
                  <a:pt x="75210" y="36250"/>
                </a:lnTo>
                <a:lnTo>
                  <a:pt x="75210" y="36240"/>
                </a:lnTo>
                <a:lnTo>
                  <a:pt x="75210" y="36230"/>
                </a:lnTo>
                <a:lnTo>
                  <a:pt x="75210" y="36220"/>
                </a:lnTo>
                <a:lnTo>
                  <a:pt x="75210" y="36210"/>
                </a:lnTo>
                <a:lnTo>
                  <a:pt x="75200" y="36210"/>
                </a:lnTo>
                <a:lnTo>
                  <a:pt x="75200" y="36200"/>
                </a:lnTo>
                <a:lnTo>
                  <a:pt x="75200" y="36190"/>
                </a:lnTo>
                <a:lnTo>
                  <a:pt x="75190" y="36190"/>
                </a:lnTo>
                <a:lnTo>
                  <a:pt x="75190" y="36180"/>
                </a:lnTo>
                <a:lnTo>
                  <a:pt x="75190" y="36170"/>
                </a:lnTo>
                <a:lnTo>
                  <a:pt x="75200" y="36170"/>
                </a:lnTo>
                <a:lnTo>
                  <a:pt x="75200" y="36180"/>
                </a:lnTo>
                <a:lnTo>
                  <a:pt x="75200" y="36170"/>
                </a:lnTo>
                <a:lnTo>
                  <a:pt x="75210" y="36170"/>
                </a:lnTo>
                <a:lnTo>
                  <a:pt x="75220" y="36170"/>
                </a:lnTo>
                <a:lnTo>
                  <a:pt x="75220" y="36160"/>
                </a:lnTo>
                <a:lnTo>
                  <a:pt x="75230" y="36160"/>
                </a:lnTo>
                <a:lnTo>
                  <a:pt x="75230" y="36170"/>
                </a:lnTo>
                <a:lnTo>
                  <a:pt x="75240" y="36170"/>
                </a:lnTo>
                <a:lnTo>
                  <a:pt x="75240" y="36160"/>
                </a:lnTo>
                <a:lnTo>
                  <a:pt x="75240" y="36150"/>
                </a:lnTo>
                <a:lnTo>
                  <a:pt x="75230" y="36150"/>
                </a:lnTo>
                <a:lnTo>
                  <a:pt x="75230" y="36140"/>
                </a:lnTo>
                <a:lnTo>
                  <a:pt x="75220" y="36140"/>
                </a:lnTo>
                <a:lnTo>
                  <a:pt x="75220" y="36130"/>
                </a:lnTo>
                <a:lnTo>
                  <a:pt x="75230" y="36130"/>
                </a:lnTo>
                <a:lnTo>
                  <a:pt x="75240" y="36130"/>
                </a:lnTo>
                <a:lnTo>
                  <a:pt x="75240" y="36120"/>
                </a:lnTo>
                <a:lnTo>
                  <a:pt x="75230" y="36120"/>
                </a:lnTo>
                <a:lnTo>
                  <a:pt x="75230" y="36110"/>
                </a:lnTo>
                <a:lnTo>
                  <a:pt x="75240" y="36110"/>
                </a:lnTo>
                <a:lnTo>
                  <a:pt x="75250" y="36110"/>
                </a:lnTo>
                <a:lnTo>
                  <a:pt x="75260" y="36110"/>
                </a:lnTo>
                <a:lnTo>
                  <a:pt x="75270" y="36110"/>
                </a:lnTo>
                <a:lnTo>
                  <a:pt x="75270" y="36100"/>
                </a:lnTo>
                <a:lnTo>
                  <a:pt x="75280" y="36100"/>
                </a:lnTo>
                <a:lnTo>
                  <a:pt x="75280" y="36090"/>
                </a:lnTo>
                <a:lnTo>
                  <a:pt x="75280" y="36080"/>
                </a:lnTo>
                <a:lnTo>
                  <a:pt x="75290" y="36080"/>
                </a:lnTo>
                <a:lnTo>
                  <a:pt x="75290" y="36090"/>
                </a:lnTo>
                <a:lnTo>
                  <a:pt x="75300" y="36090"/>
                </a:lnTo>
                <a:lnTo>
                  <a:pt x="75300" y="36080"/>
                </a:lnTo>
                <a:lnTo>
                  <a:pt x="75300" y="36070"/>
                </a:lnTo>
                <a:lnTo>
                  <a:pt x="75300" y="36060"/>
                </a:lnTo>
                <a:lnTo>
                  <a:pt x="75300" y="36050"/>
                </a:lnTo>
                <a:lnTo>
                  <a:pt x="75310" y="36050"/>
                </a:lnTo>
                <a:lnTo>
                  <a:pt x="75310" y="36040"/>
                </a:lnTo>
                <a:lnTo>
                  <a:pt x="75320" y="36050"/>
                </a:lnTo>
                <a:lnTo>
                  <a:pt x="75320" y="36060"/>
                </a:lnTo>
                <a:lnTo>
                  <a:pt x="75320" y="36070"/>
                </a:lnTo>
                <a:lnTo>
                  <a:pt x="75330" y="36070"/>
                </a:lnTo>
                <a:lnTo>
                  <a:pt x="75340" y="36060"/>
                </a:lnTo>
                <a:lnTo>
                  <a:pt x="75340" y="36050"/>
                </a:lnTo>
                <a:lnTo>
                  <a:pt x="75340" y="36040"/>
                </a:lnTo>
                <a:lnTo>
                  <a:pt x="75340" y="36030"/>
                </a:lnTo>
                <a:lnTo>
                  <a:pt x="75350" y="36030"/>
                </a:lnTo>
                <a:lnTo>
                  <a:pt x="75360" y="36020"/>
                </a:lnTo>
                <a:lnTo>
                  <a:pt x="75360" y="36010"/>
                </a:lnTo>
                <a:lnTo>
                  <a:pt x="75350" y="36010"/>
                </a:lnTo>
                <a:lnTo>
                  <a:pt x="75340" y="36010"/>
                </a:lnTo>
                <a:lnTo>
                  <a:pt x="75340" y="36000"/>
                </a:lnTo>
                <a:lnTo>
                  <a:pt x="75340" y="35990"/>
                </a:lnTo>
                <a:lnTo>
                  <a:pt x="75350" y="35990"/>
                </a:lnTo>
                <a:lnTo>
                  <a:pt x="75340" y="35990"/>
                </a:lnTo>
                <a:lnTo>
                  <a:pt x="75350" y="35990"/>
                </a:lnTo>
                <a:lnTo>
                  <a:pt x="75360" y="35990"/>
                </a:lnTo>
                <a:lnTo>
                  <a:pt x="75360" y="35980"/>
                </a:lnTo>
                <a:lnTo>
                  <a:pt x="75370" y="35980"/>
                </a:lnTo>
                <a:lnTo>
                  <a:pt x="75380" y="35980"/>
                </a:lnTo>
                <a:lnTo>
                  <a:pt x="75380" y="35970"/>
                </a:lnTo>
                <a:lnTo>
                  <a:pt x="75370" y="35970"/>
                </a:lnTo>
                <a:lnTo>
                  <a:pt x="75370" y="35960"/>
                </a:lnTo>
                <a:lnTo>
                  <a:pt x="75360" y="35960"/>
                </a:lnTo>
                <a:lnTo>
                  <a:pt x="75360" y="35970"/>
                </a:lnTo>
                <a:lnTo>
                  <a:pt x="75350" y="35970"/>
                </a:lnTo>
                <a:lnTo>
                  <a:pt x="75340" y="35970"/>
                </a:lnTo>
                <a:lnTo>
                  <a:pt x="75340" y="35960"/>
                </a:lnTo>
                <a:lnTo>
                  <a:pt x="75340" y="35950"/>
                </a:lnTo>
                <a:lnTo>
                  <a:pt x="75350" y="35960"/>
                </a:lnTo>
                <a:lnTo>
                  <a:pt x="75350" y="35950"/>
                </a:lnTo>
                <a:lnTo>
                  <a:pt x="75350" y="35940"/>
                </a:lnTo>
                <a:lnTo>
                  <a:pt x="75360" y="35940"/>
                </a:lnTo>
                <a:lnTo>
                  <a:pt x="75360" y="35930"/>
                </a:lnTo>
                <a:lnTo>
                  <a:pt x="75370" y="35930"/>
                </a:lnTo>
                <a:lnTo>
                  <a:pt x="75370" y="35920"/>
                </a:lnTo>
                <a:lnTo>
                  <a:pt x="75380" y="35920"/>
                </a:lnTo>
                <a:lnTo>
                  <a:pt x="75390" y="35920"/>
                </a:lnTo>
                <a:lnTo>
                  <a:pt x="75390" y="35910"/>
                </a:lnTo>
                <a:lnTo>
                  <a:pt x="75380" y="35910"/>
                </a:lnTo>
                <a:lnTo>
                  <a:pt x="75380" y="35900"/>
                </a:lnTo>
                <a:lnTo>
                  <a:pt x="75380" y="35890"/>
                </a:lnTo>
                <a:lnTo>
                  <a:pt x="75390" y="35890"/>
                </a:lnTo>
                <a:lnTo>
                  <a:pt x="75390" y="35900"/>
                </a:lnTo>
                <a:lnTo>
                  <a:pt x="75400" y="35900"/>
                </a:lnTo>
                <a:lnTo>
                  <a:pt x="75410" y="35900"/>
                </a:lnTo>
                <a:lnTo>
                  <a:pt x="75420" y="35900"/>
                </a:lnTo>
                <a:lnTo>
                  <a:pt x="75420" y="35890"/>
                </a:lnTo>
                <a:lnTo>
                  <a:pt x="75410" y="35890"/>
                </a:lnTo>
                <a:lnTo>
                  <a:pt x="75410" y="35880"/>
                </a:lnTo>
                <a:lnTo>
                  <a:pt x="75410" y="35870"/>
                </a:lnTo>
                <a:lnTo>
                  <a:pt x="75410" y="35860"/>
                </a:lnTo>
                <a:lnTo>
                  <a:pt x="75410" y="35850"/>
                </a:lnTo>
                <a:lnTo>
                  <a:pt x="75420" y="35850"/>
                </a:lnTo>
                <a:lnTo>
                  <a:pt x="75420" y="35840"/>
                </a:lnTo>
                <a:lnTo>
                  <a:pt x="75420" y="35830"/>
                </a:lnTo>
                <a:lnTo>
                  <a:pt x="75410" y="35830"/>
                </a:lnTo>
                <a:lnTo>
                  <a:pt x="75410" y="35840"/>
                </a:lnTo>
                <a:lnTo>
                  <a:pt x="75400" y="35840"/>
                </a:lnTo>
                <a:lnTo>
                  <a:pt x="75400" y="35850"/>
                </a:lnTo>
                <a:lnTo>
                  <a:pt x="75400" y="35840"/>
                </a:lnTo>
                <a:lnTo>
                  <a:pt x="75400" y="35830"/>
                </a:lnTo>
                <a:lnTo>
                  <a:pt x="75410" y="35830"/>
                </a:lnTo>
                <a:lnTo>
                  <a:pt x="75410" y="35820"/>
                </a:lnTo>
                <a:lnTo>
                  <a:pt x="75400" y="35820"/>
                </a:lnTo>
                <a:lnTo>
                  <a:pt x="75390" y="35820"/>
                </a:lnTo>
                <a:lnTo>
                  <a:pt x="75390" y="35810"/>
                </a:lnTo>
                <a:lnTo>
                  <a:pt x="75390" y="35800"/>
                </a:lnTo>
                <a:lnTo>
                  <a:pt x="75380" y="35800"/>
                </a:lnTo>
                <a:lnTo>
                  <a:pt x="75380" y="35790"/>
                </a:lnTo>
                <a:lnTo>
                  <a:pt x="75380" y="35800"/>
                </a:lnTo>
                <a:lnTo>
                  <a:pt x="75370" y="35800"/>
                </a:lnTo>
                <a:lnTo>
                  <a:pt x="75370" y="35810"/>
                </a:lnTo>
                <a:lnTo>
                  <a:pt x="75360" y="35810"/>
                </a:lnTo>
                <a:lnTo>
                  <a:pt x="75360" y="35800"/>
                </a:lnTo>
                <a:lnTo>
                  <a:pt x="75350" y="35800"/>
                </a:lnTo>
                <a:lnTo>
                  <a:pt x="75360" y="35800"/>
                </a:lnTo>
                <a:lnTo>
                  <a:pt x="75360" y="35790"/>
                </a:lnTo>
                <a:lnTo>
                  <a:pt x="75360" y="35780"/>
                </a:lnTo>
                <a:lnTo>
                  <a:pt x="75370" y="35780"/>
                </a:lnTo>
                <a:lnTo>
                  <a:pt x="75370" y="35770"/>
                </a:lnTo>
                <a:lnTo>
                  <a:pt x="75370" y="35780"/>
                </a:lnTo>
                <a:lnTo>
                  <a:pt x="75380" y="35780"/>
                </a:lnTo>
                <a:lnTo>
                  <a:pt x="75380" y="35770"/>
                </a:lnTo>
                <a:lnTo>
                  <a:pt x="75390" y="35770"/>
                </a:lnTo>
                <a:lnTo>
                  <a:pt x="75390" y="35780"/>
                </a:lnTo>
                <a:lnTo>
                  <a:pt x="75400" y="35780"/>
                </a:lnTo>
                <a:lnTo>
                  <a:pt x="75400" y="35770"/>
                </a:lnTo>
                <a:lnTo>
                  <a:pt x="75410" y="35770"/>
                </a:lnTo>
                <a:lnTo>
                  <a:pt x="75410" y="35760"/>
                </a:lnTo>
                <a:lnTo>
                  <a:pt x="75400" y="35760"/>
                </a:lnTo>
                <a:lnTo>
                  <a:pt x="75400" y="35750"/>
                </a:lnTo>
                <a:lnTo>
                  <a:pt x="75410" y="35750"/>
                </a:lnTo>
                <a:lnTo>
                  <a:pt x="75410" y="35740"/>
                </a:lnTo>
                <a:lnTo>
                  <a:pt x="75400" y="35740"/>
                </a:lnTo>
                <a:lnTo>
                  <a:pt x="75400" y="35730"/>
                </a:lnTo>
                <a:lnTo>
                  <a:pt x="75410" y="35730"/>
                </a:lnTo>
                <a:lnTo>
                  <a:pt x="75420" y="35730"/>
                </a:lnTo>
                <a:lnTo>
                  <a:pt x="75430" y="35730"/>
                </a:lnTo>
                <a:lnTo>
                  <a:pt x="75440" y="35730"/>
                </a:lnTo>
                <a:lnTo>
                  <a:pt x="75440" y="35740"/>
                </a:lnTo>
                <a:lnTo>
                  <a:pt x="75430" y="35740"/>
                </a:lnTo>
                <a:lnTo>
                  <a:pt x="75430" y="35750"/>
                </a:lnTo>
                <a:lnTo>
                  <a:pt x="75440" y="35750"/>
                </a:lnTo>
                <a:lnTo>
                  <a:pt x="75450" y="35750"/>
                </a:lnTo>
                <a:lnTo>
                  <a:pt x="75450" y="35760"/>
                </a:lnTo>
                <a:lnTo>
                  <a:pt x="75450" y="35750"/>
                </a:lnTo>
                <a:lnTo>
                  <a:pt x="75460" y="35750"/>
                </a:lnTo>
                <a:lnTo>
                  <a:pt x="75460" y="35740"/>
                </a:lnTo>
                <a:lnTo>
                  <a:pt x="75470" y="35740"/>
                </a:lnTo>
                <a:lnTo>
                  <a:pt x="75470" y="35750"/>
                </a:lnTo>
                <a:lnTo>
                  <a:pt x="75480" y="35760"/>
                </a:lnTo>
                <a:lnTo>
                  <a:pt x="75490" y="35760"/>
                </a:lnTo>
                <a:lnTo>
                  <a:pt x="75490" y="35750"/>
                </a:lnTo>
                <a:lnTo>
                  <a:pt x="75490" y="35760"/>
                </a:lnTo>
                <a:lnTo>
                  <a:pt x="75500" y="35760"/>
                </a:lnTo>
                <a:lnTo>
                  <a:pt x="75500" y="35750"/>
                </a:lnTo>
                <a:lnTo>
                  <a:pt x="75510" y="35750"/>
                </a:lnTo>
                <a:lnTo>
                  <a:pt x="75520" y="35750"/>
                </a:lnTo>
                <a:lnTo>
                  <a:pt x="75520" y="35740"/>
                </a:lnTo>
                <a:lnTo>
                  <a:pt x="75530" y="35730"/>
                </a:lnTo>
                <a:lnTo>
                  <a:pt x="75540" y="35730"/>
                </a:lnTo>
                <a:lnTo>
                  <a:pt x="75540" y="35720"/>
                </a:lnTo>
                <a:lnTo>
                  <a:pt x="75550" y="35710"/>
                </a:lnTo>
                <a:lnTo>
                  <a:pt x="75560" y="35710"/>
                </a:lnTo>
                <a:lnTo>
                  <a:pt x="75560" y="35700"/>
                </a:lnTo>
                <a:lnTo>
                  <a:pt x="75560" y="35690"/>
                </a:lnTo>
                <a:lnTo>
                  <a:pt x="75570" y="35680"/>
                </a:lnTo>
                <a:lnTo>
                  <a:pt x="75570" y="35670"/>
                </a:lnTo>
                <a:lnTo>
                  <a:pt x="75580" y="35670"/>
                </a:lnTo>
                <a:lnTo>
                  <a:pt x="75580" y="35680"/>
                </a:lnTo>
                <a:lnTo>
                  <a:pt x="75590" y="35690"/>
                </a:lnTo>
                <a:lnTo>
                  <a:pt x="75590" y="35680"/>
                </a:lnTo>
                <a:lnTo>
                  <a:pt x="75590" y="35670"/>
                </a:lnTo>
                <a:lnTo>
                  <a:pt x="75600" y="35670"/>
                </a:lnTo>
                <a:lnTo>
                  <a:pt x="75610" y="35670"/>
                </a:lnTo>
                <a:lnTo>
                  <a:pt x="75610" y="35680"/>
                </a:lnTo>
                <a:lnTo>
                  <a:pt x="75620" y="35680"/>
                </a:lnTo>
                <a:lnTo>
                  <a:pt x="75620" y="35670"/>
                </a:lnTo>
                <a:lnTo>
                  <a:pt x="75630" y="35670"/>
                </a:lnTo>
                <a:lnTo>
                  <a:pt x="75630" y="35660"/>
                </a:lnTo>
                <a:lnTo>
                  <a:pt x="75620" y="35660"/>
                </a:lnTo>
                <a:lnTo>
                  <a:pt x="75610" y="35660"/>
                </a:lnTo>
                <a:lnTo>
                  <a:pt x="75610" y="35650"/>
                </a:lnTo>
                <a:lnTo>
                  <a:pt x="75620" y="35650"/>
                </a:lnTo>
                <a:lnTo>
                  <a:pt x="75630" y="35650"/>
                </a:lnTo>
                <a:lnTo>
                  <a:pt x="75630" y="35640"/>
                </a:lnTo>
                <a:lnTo>
                  <a:pt x="75640" y="35630"/>
                </a:lnTo>
                <a:lnTo>
                  <a:pt x="75640" y="35620"/>
                </a:lnTo>
                <a:lnTo>
                  <a:pt x="75630" y="35620"/>
                </a:lnTo>
                <a:lnTo>
                  <a:pt x="75630" y="35610"/>
                </a:lnTo>
                <a:lnTo>
                  <a:pt x="75620" y="35610"/>
                </a:lnTo>
                <a:lnTo>
                  <a:pt x="75620" y="35600"/>
                </a:lnTo>
                <a:lnTo>
                  <a:pt x="75610" y="35600"/>
                </a:lnTo>
                <a:lnTo>
                  <a:pt x="75610" y="35590"/>
                </a:lnTo>
                <a:lnTo>
                  <a:pt x="75620" y="35590"/>
                </a:lnTo>
                <a:lnTo>
                  <a:pt x="75630" y="35580"/>
                </a:lnTo>
                <a:lnTo>
                  <a:pt x="75630" y="35570"/>
                </a:lnTo>
                <a:lnTo>
                  <a:pt x="75630" y="35560"/>
                </a:lnTo>
                <a:lnTo>
                  <a:pt x="75640" y="35550"/>
                </a:lnTo>
                <a:lnTo>
                  <a:pt x="75630" y="35550"/>
                </a:lnTo>
                <a:lnTo>
                  <a:pt x="75630" y="35540"/>
                </a:lnTo>
                <a:lnTo>
                  <a:pt x="75630" y="35550"/>
                </a:lnTo>
                <a:lnTo>
                  <a:pt x="75620" y="35550"/>
                </a:lnTo>
                <a:lnTo>
                  <a:pt x="75620" y="35540"/>
                </a:lnTo>
                <a:lnTo>
                  <a:pt x="75610" y="35540"/>
                </a:lnTo>
                <a:lnTo>
                  <a:pt x="75620" y="35530"/>
                </a:lnTo>
                <a:lnTo>
                  <a:pt x="75630" y="35530"/>
                </a:lnTo>
                <a:lnTo>
                  <a:pt x="75630" y="35520"/>
                </a:lnTo>
                <a:lnTo>
                  <a:pt x="75620" y="35520"/>
                </a:lnTo>
                <a:lnTo>
                  <a:pt x="75610" y="35520"/>
                </a:lnTo>
                <a:lnTo>
                  <a:pt x="75610" y="35510"/>
                </a:lnTo>
                <a:lnTo>
                  <a:pt x="75620" y="35520"/>
                </a:lnTo>
                <a:lnTo>
                  <a:pt x="75620" y="35510"/>
                </a:lnTo>
                <a:lnTo>
                  <a:pt x="75620" y="35500"/>
                </a:lnTo>
                <a:lnTo>
                  <a:pt x="75610" y="35500"/>
                </a:lnTo>
                <a:lnTo>
                  <a:pt x="75600" y="35500"/>
                </a:lnTo>
                <a:lnTo>
                  <a:pt x="75610" y="35490"/>
                </a:lnTo>
                <a:lnTo>
                  <a:pt x="75610" y="35480"/>
                </a:lnTo>
                <a:lnTo>
                  <a:pt x="75620" y="35480"/>
                </a:lnTo>
                <a:lnTo>
                  <a:pt x="75620" y="35470"/>
                </a:lnTo>
                <a:lnTo>
                  <a:pt x="75630" y="35470"/>
                </a:lnTo>
                <a:lnTo>
                  <a:pt x="75630" y="35480"/>
                </a:lnTo>
                <a:lnTo>
                  <a:pt x="75640" y="35480"/>
                </a:lnTo>
                <a:lnTo>
                  <a:pt x="75640" y="35470"/>
                </a:lnTo>
                <a:lnTo>
                  <a:pt x="75640" y="35460"/>
                </a:lnTo>
                <a:lnTo>
                  <a:pt x="75640" y="35450"/>
                </a:lnTo>
                <a:lnTo>
                  <a:pt x="75650" y="35450"/>
                </a:lnTo>
                <a:lnTo>
                  <a:pt x="75650" y="35440"/>
                </a:lnTo>
                <a:lnTo>
                  <a:pt x="75640" y="35440"/>
                </a:lnTo>
                <a:lnTo>
                  <a:pt x="75640" y="35430"/>
                </a:lnTo>
                <a:lnTo>
                  <a:pt x="75640" y="35420"/>
                </a:lnTo>
                <a:lnTo>
                  <a:pt x="75630" y="35420"/>
                </a:lnTo>
                <a:lnTo>
                  <a:pt x="75630" y="35410"/>
                </a:lnTo>
                <a:lnTo>
                  <a:pt x="75640" y="35410"/>
                </a:lnTo>
                <a:lnTo>
                  <a:pt x="75640" y="35420"/>
                </a:lnTo>
                <a:lnTo>
                  <a:pt x="75650" y="35420"/>
                </a:lnTo>
                <a:lnTo>
                  <a:pt x="75660" y="35420"/>
                </a:lnTo>
                <a:lnTo>
                  <a:pt x="75660" y="35410"/>
                </a:lnTo>
                <a:lnTo>
                  <a:pt x="75670" y="35410"/>
                </a:lnTo>
                <a:lnTo>
                  <a:pt x="75680" y="35410"/>
                </a:lnTo>
                <a:lnTo>
                  <a:pt x="75680" y="35400"/>
                </a:lnTo>
                <a:lnTo>
                  <a:pt x="75670" y="35400"/>
                </a:lnTo>
                <a:lnTo>
                  <a:pt x="75670" y="35390"/>
                </a:lnTo>
                <a:lnTo>
                  <a:pt x="75670" y="35380"/>
                </a:lnTo>
                <a:lnTo>
                  <a:pt x="75680" y="35380"/>
                </a:lnTo>
                <a:lnTo>
                  <a:pt x="75690" y="35380"/>
                </a:lnTo>
                <a:lnTo>
                  <a:pt x="75700" y="35380"/>
                </a:lnTo>
                <a:lnTo>
                  <a:pt x="75700" y="35370"/>
                </a:lnTo>
                <a:lnTo>
                  <a:pt x="75690" y="35370"/>
                </a:lnTo>
                <a:lnTo>
                  <a:pt x="75690" y="35360"/>
                </a:lnTo>
                <a:lnTo>
                  <a:pt x="75700" y="35360"/>
                </a:lnTo>
                <a:lnTo>
                  <a:pt x="75710" y="35350"/>
                </a:lnTo>
                <a:lnTo>
                  <a:pt x="75710" y="35340"/>
                </a:lnTo>
                <a:lnTo>
                  <a:pt x="75720" y="35340"/>
                </a:lnTo>
                <a:lnTo>
                  <a:pt x="75720" y="35330"/>
                </a:lnTo>
                <a:lnTo>
                  <a:pt x="75730" y="35330"/>
                </a:lnTo>
                <a:lnTo>
                  <a:pt x="75730" y="35320"/>
                </a:lnTo>
                <a:lnTo>
                  <a:pt x="75730" y="35310"/>
                </a:lnTo>
                <a:lnTo>
                  <a:pt x="75740" y="35300"/>
                </a:lnTo>
                <a:lnTo>
                  <a:pt x="75740" y="35290"/>
                </a:lnTo>
                <a:lnTo>
                  <a:pt x="75730" y="35290"/>
                </a:lnTo>
                <a:lnTo>
                  <a:pt x="75720" y="35280"/>
                </a:lnTo>
                <a:lnTo>
                  <a:pt x="75710" y="35280"/>
                </a:lnTo>
                <a:lnTo>
                  <a:pt x="75700" y="35280"/>
                </a:lnTo>
                <a:lnTo>
                  <a:pt x="75700" y="35270"/>
                </a:lnTo>
                <a:lnTo>
                  <a:pt x="75690" y="35270"/>
                </a:lnTo>
                <a:lnTo>
                  <a:pt x="75700" y="35260"/>
                </a:lnTo>
                <a:lnTo>
                  <a:pt x="75700" y="35250"/>
                </a:lnTo>
                <a:lnTo>
                  <a:pt x="75710" y="35240"/>
                </a:lnTo>
                <a:lnTo>
                  <a:pt x="75780" y="35290"/>
                </a:lnTo>
                <a:lnTo>
                  <a:pt x="75980" y="35410"/>
                </a:lnTo>
                <a:lnTo>
                  <a:pt x="76200" y="35540"/>
                </a:lnTo>
                <a:lnTo>
                  <a:pt x="76380" y="35660"/>
                </a:lnTo>
                <a:lnTo>
                  <a:pt x="76470" y="35710"/>
                </a:lnTo>
                <a:lnTo>
                  <a:pt x="76490" y="35720"/>
                </a:lnTo>
                <a:lnTo>
                  <a:pt x="76630" y="35810"/>
                </a:lnTo>
                <a:lnTo>
                  <a:pt x="76660" y="35830"/>
                </a:lnTo>
                <a:lnTo>
                  <a:pt x="77030" y="36070"/>
                </a:lnTo>
                <a:lnTo>
                  <a:pt x="77170" y="36150"/>
                </a:lnTo>
                <a:lnTo>
                  <a:pt x="77220" y="36190"/>
                </a:lnTo>
                <a:lnTo>
                  <a:pt x="77250" y="36210"/>
                </a:lnTo>
                <a:lnTo>
                  <a:pt x="77280" y="36230"/>
                </a:lnTo>
                <a:lnTo>
                  <a:pt x="77440" y="36320"/>
                </a:lnTo>
                <a:lnTo>
                  <a:pt x="77480" y="36350"/>
                </a:lnTo>
                <a:lnTo>
                  <a:pt x="77490" y="36350"/>
                </a:lnTo>
                <a:lnTo>
                  <a:pt x="77680" y="36470"/>
                </a:lnTo>
                <a:lnTo>
                  <a:pt x="77870" y="36580"/>
                </a:lnTo>
                <a:lnTo>
                  <a:pt x="78060" y="36700"/>
                </a:lnTo>
                <a:lnTo>
                  <a:pt x="78120" y="36730"/>
                </a:lnTo>
                <a:lnTo>
                  <a:pt x="78270" y="36830"/>
                </a:lnTo>
                <a:lnTo>
                  <a:pt x="78360" y="36880"/>
                </a:lnTo>
                <a:lnTo>
                  <a:pt x="78510" y="36980"/>
                </a:lnTo>
                <a:lnTo>
                  <a:pt x="78520" y="36990"/>
                </a:lnTo>
                <a:lnTo>
                  <a:pt x="78530" y="36990"/>
                </a:lnTo>
                <a:lnTo>
                  <a:pt x="78550" y="37000"/>
                </a:lnTo>
                <a:lnTo>
                  <a:pt x="78570" y="37010"/>
                </a:lnTo>
                <a:lnTo>
                  <a:pt x="78590" y="37030"/>
                </a:lnTo>
                <a:lnTo>
                  <a:pt x="78620" y="37040"/>
                </a:lnTo>
                <a:lnTo>
                  <a:pt x="78620" y="37050"/>
                </a:lnTo>
                <a:lnTo>
                  <a:pt x="78660" y="37070"/>
                </a:lnTo>
                <a:lnTo>
                  <a:pt x="78670" y="37070"/>
                </a:lnTo>
                <a:lnTo>
                  <a:pt x="78730" y="37110"/>
                </a:lnTo>
                <a:lnTo>
                  <a:pt x="78770" y="37130"/>
                </a:lnTo>
                <a:lnTo>
                  <a:pt x="78790" y="37150"/>
                </a:lnTo>
                <a:lnTo>
                  <a:pt x="78800" y="37160"/>
                </a:lnTo>
                <a:lnTo>
                  <a:pt x="78830" y="37180"/>
                </a:lnTo>
                <a:lnTo>
                  <a:pt x="78840" y="37180"/>
                </a:lnTo>
                <a:lnTo>
                  <a:pt x="78890" y="37210"/>
                </a:lnTo>
                <a:lnTo>
                  <a:pt x="78940" y="37250"/>
                </a:lnTo>
                <a:lnTo>
                  <a:pt x="79030" y="37300"/>
                </a:lnTo>
                <a:lnTo>
                  <a:pt x="79130" y="37360"/>
                </a:lnTo>
                <a:lnTo>
                  <a:pt x="79290" y="37460"/>
                </a:lnTo>
                <a:lnTo>
                  <a:pt x="79350" y="37500"/>
                </a:lnTo>
                <a:lnTo>
                  <a:pt x="79480" y="37580"/>
                </a:lnTo>
                <a:lnTo>
                  <a:pt x="79490" y="37580"/>
                </a:lnTo>
                <a:lnTo>
                  <a:pt x="79500" y="37590"/>
                </a:lnTo>
                <a:lnTo>
                  <a:pt x="79550" y="37620"/>
                </a:lnTo>
                <a:lnTo>
                  <a:pt x="79570" y="37630"/>
                </a:lnTo>
                <a:lnTo>
                  <a:pt x="79700" y="37720"/>
                </a:lnTo>
                <a:lnTo>
                  <a:pt x="79810" y="37780"/>
                </a:lnTo>
                <a:lnTo>
                  <a:pt x="79890" y="37830"/>
                </a:lnTo>
                <a:lnTo>
                  <a:pt x="79970" y="37880"/>
                </a:lnTo>
                <a:lnTo>
                  <a:pt x="80060" y="37940"/>
                </a:lnTo>
                <a:lnTo>
                  <a:pt x="80160" y="38000"/>
                </a:lnTo>
                <a:lnTo>
                  <a:pt x="80240" y="38050"/>
                </a:lnTo>
                <a:lnTo>
                  <a:pt x="80260" y="38070"/>
                </a:lnTo>
                <a:lnTo>
                  <a:pt x="80350" y="38120"/>
                </a:lnTo>
                <a:lnTo>
                  <a:pt x="80370" y="38130"/>
                </a:lnTo>
                <a:lnTo>
                  <a:pt x="80460" y="38190"/>
                </a:lnTo>
                <a:lnTo>
                  <a:pt x="80510" y="38220"/>
                </a:lnTo>
                <a:lnTo>
                  <a:pt x="80520" y="38220"/>
                </a:lnTo>
                <a:lnTo>
                  <a:pt x="80530" y="38230"/>
                </a:lnTo>
                <a:lnTo>
                  <a:pt x="80530" y="38260"/>
                </a:lnTo>
                <a:lnTo>
                  <a:pt x="80530" y="38310"/>
                </a:lnTo>
                <a:lnTo>
                  <a:pt x="80540" y="38320"/>
                </a:lnTo>
                <a:lnTo>
                  <a:pt x="80540" y="38370"/>
                </a:lnTo>
                <a:lnTo>
                  <a:pt x="80540" y="38390"/>
                </a:lnTo>
                <a:lnTo>
                  <a:pt x="80540" y="38430"/>
                </a:lnTo>
                <a:lnTo>
                  <a:pt x="80550" y="38450"/>
                </a:lnTo>
                <a:lnTo>
                  <a:pt x="80550" y="38500"/>
                </a:lnTo>
                <a:lnTo>
                  <a:pt x="80550" y="38510"/>
                </a:lnTo>
                <a:lnTo>
                  <a:pt x="80550" y="38520"/>
                </a:lnTo>
                <a:lnTo>
                  <a:pt x="80550" y="38560"/>
                </a:lnTo>
                <a:lnTo>
                  <a:pt x="80560" y="38580"/>
                </a:lnTo>
                <a:lnTo>
                  <a:pt x="80560" y="38610"/>
                </a:lnTo>
                <a:lnTo>
                  <a:pt x="80560" y="38640"/>
                </a:lnTo>
                <a:lnTo>
                  <a:pt x="80560" y="38670"/>
                </a:lnTo>
                <a:lnTo>
                  <a:pt x="80570" y="38700"/>
                </a:lnTo>
                <a:lnTo>
                  <a:pt x="80570" y="38720"/>
                </a:lnTo>
                <a:lnTo>
                  <a:pt x="80570" y="38750"/>
                </a:lnTo>
                <a:lnTo>
                  <a:pt x="80570" y="38780"/>
                </a:lnTo>
                <a:lnTo>
                  <a:pt x="80580" y="38830"/>
                </a:lnTo>
                <a:lnTo>
                  <a:pt x="80580" y="38840"/>
                </a:lnTo>
                <a:lnTo>
                  <a:pt x="80580" y="38890"/>
                </a:lnTo>
                <a:lnTo>
                  <a:pt x="80580" y="38910"/>
                </a:lnTo>
                <a:lnTo>
                  <a:pt x="80590" y="38940"/>
                </a:lnTo>
                <a:lnTo>
                  <a:pt x="80590" y="38960"/>
                </a:lnTo>
                <a:lnTo>
                  <a:pt x="80590" y="38970"/>
                </a:lnTo>
                <a:lnTo>
                  <a:pt x="80590" y="39020"/>
                </a:lnTo>
                <a:lnTo>
                  <a:pt x="80600" y="39040"/>
                </a:lnTo>
                <a:lnTo>
                  <a:pt x="80600" y="39100"/>
                </a:lnTo>
                <a:lnTo>
                  <a:pt x="80600" y="39130"/>
                </a:lnTo>
                <a:lnTo>
                  <a:pt x="80610" y="39170"/>
                </a:lnTo>
                <a:lnTo>
                  <a:pt x="80610" y="39180"/>
                </a:lnTo>
                <a:lnTo>
                  <a:pt x="80610" y="39250"/>
                </a:lnTo>
                <a:lnTo>
                  <a:pt x="80620" y="39320"/>
                </a:lnTo>
                <a:lnTo>
                  <a:pt x="80630" y="39390"/>
                </a:lnTo>
                <a:lnTo>
                  <a:pt x="80630" y="39450"/>
                </a:lnTo>
                <a:lnTo>
                  <a:pt x="80640" y="39510"/>
                </a:lnTo>
                <a:lnTo>
                  <a:pt x="80640" y="39540"/>
                </a:lnTo>
                <a:lnTo>
                  <a:pt x="80640" y="39580"/>
                </a:lnTo>
                <a:lnTo>
                  <a:pt x="80650" y="39640"/>
                </a:lnTo>
                <a:lnTo>
                  <a:pt x="80650" y="39650"/>
                </a:lnTo>
                <a:lnTo>
                  <a:pt x="80650" y="39710"/>
                </a:lnTo>
                <a:lnTo>
                  <a:pt x="80660" y="39770"/>
                </a:lnTo>
                <a:lnTo>
                  <a:pt x="80660" y="39830"/>
                </a:lnTo>
                <a:lnTo>
                  <a:pt x="80660" y="39860"/>
                </a:lnTo>
                <a:lnTo>
                  <a:pt x="80670" y="39890"/>
                </a:lnTo>
                <a:lnTo>
                  <a:pt x="80670" y="39940"/>
                </a:lnTo>
                <a:lnTo>
                  <a:pt x="80670" y="39960"/>
                </a:lnTo>
                <a:lnTo>
                  <a:pt x="80670" y="40000"/>
                </a:lnTo>
                <a:lnTo>
                  <a:pt x="80670" y="40020"/>
                </a:lnTo>
                <a:lnTo>
                  <a:pt x="80680" y="40080"/>
                </a:lnTo>
                <a:lnTo>
                  <a:pt x="80680" y="40150"/>
                </a:lnTo>
                <a:lnTo>
                  <a:pt x="80690" y="40160"/>
                </a:lnTo>
                <a:lnTo>
                  <a:pt x="80690" y="40170"/>
                </a:lnTo>
                <a:lnTo>
                  <a:pt x="80690" y="40180"/>
                </a:lnTo>
                <a:lnTo>
                  <a:pt x="80690" y="40200"/>
                </a:lnTo>
                <a:lnTo>
                  <a:pt x="80700" y="40240"/>
                </a:lnTo>
                <a:lnTo>
                  <a:pt x="80700" y="40260"/>
                </a:lnTo>
                <a:lnTo>
                  <a:pt x="80700" y="40310"/>
                </a:lnTo>
                <a:lnTo>
                  <a:pt x="80700" y="40330"/>
                </a:lnTo>
                <a:lnTo>
                  <a:pt x="80710" y="40380"/>
                </a:lnTo>
                <a:lnTo>
                  <a:pt x="80710" y="40400"/>
                </a:lnTo>
                <a:lnTo>
                  <a:pt x="80710" y="40430"/>
                </a:lnTo>
                <a:lnTo>
                  <a:pt x="80710" y="40440"/>
                </a:lnTo>
                <a:lnTo>
                  <a:pt x="80710" y="40460"/>
                </a:lnTo>
                <a:lnTo>
                  <a:pt x="80710" y="40510"/>
                </a:lnTo>
                <a:lnTo>
                  <a:pt x="80710" y="40530"/>
                </a:lnTo>
                <a:lnTo>
                  <a:pt x="80710" y="40580"/>
                </a:lnTo>
                <a:lnTo>
                  <a:pt x="80710" y="40590"/>
                </a:lnTo>
                <a:lnTo>
                  <a:pt x="80710" y="40650"/>
                </a:lnTo>
                <a:lnTo>
                  <a:pt x="80710" y="40660"/>
                </a:lnTo>
                <a:lnTo>
                  <a:pt x="80710" y="40710"/>
                </a:lnTo>
                <a:lnTo>
                  <a:pt x="80710" y="40880"/>
                </a:lnTo>
                <a:lnTo>
                  <a:pt x="80710" y="41030"/>
                </a:lnTo>
                <a:lnTo>
                  <a:pt x="80710" y="41180"/>
                </a:lnTo>
                <a:lnTo>
                  <a:pt x="80710" y="41190"/>
                </a:lnTo>
                <a:lnTo>
                  <a:pt x="80710" y="41330"/>
                </a:lnTo>
                <a:lnTo>
                  <a:pt x="80700" y="41480"/>
                </a:lnTo>
                <a:lnTo>
                  <a:pt x="80700" y="41500"/>
                </a:lnTo>
                <a:lnTo>
                  <a:pt x="80700" y="41550"/>
                </a:lnTo>
                <a:lnTo>
                  <a:pt x="80700" y="41620"/>
                </a:lnTo>
                <a:lnTo>
                  <a:pt x="80700" y="41690"/>
                </a:lnTo>
                <a:lnTo>
                  <a:pt x="80700" y="41700"/>
                </a:lnTo>
                <a:lnTo>
                  <a:pt x="80700" y="41760"/>
                </a:lnTo>
                <a:lnTo>
                  <a:pt x="80700" y="41910"/>
                </a:lnTo>
                <a:lnTo>
                  <a:pt x="80700" y="41960"/>
                </a:lnTo>
                <a:lnTo>
                  <a:pt x="80700" y="42030"/>
                </a:lnTo>
                <a:lnTo>
                  <a:pt x="80700" y="42050"/>
                </a:lnTo>
                <a:lnTo>
                  <a:pt x="80700" y="42100"/>
                </a:lnTo>
                <a:lnTo>
                  <a:pt x="80700" y="42180"/>
                </a:lnTo>
                <a:lnTo>
                  <a:pt x="80700" y="42200"/>
                </a:lnTo>
                <a:lnTo>
                  <a:pt x="80700" y="42360"/>
                </a:lnTo>
                <a:lnTo>
                  <a:pt x="80700" y="42410"/>
                </a:lnTo>
                <a:lnTo>
                  <a:pt x="80700" y="42510"/>
                </a:lnTo>
                <a:lnTo>
                  <a:pt x="80700" y="42620"/>
                </a:lnTo>
                <a:lnTo>
                  <a:pt x="80700" y="42630"/>
                </a:lnTo>
                <a:lnTo>
                  <a:pt x="80700" y="42650"/>
                </a:lnTo>
                <a:lnTo>
                  <a:pt x="80700" y="42790"/>
                </a:lnTo>
                <a:lnTo>
                  <a:pt x="80700" y="42930"/>
                </a:lnTo>
                <a:lnTo>
                  <a:pt x="80700" y="42940"/>
                </a:lnTo>
                <a:lnTo>
                  <a:pt x="80700" y="42970"/>
                </a:lnTo>
                <a:lnTo>
                  <a:pt x="80700" y="43070"/>
                </a:lnTo>
                <a:lnTo>
                  <a:pt x="80700" y="43080"/>
                </a:lnTo>
                <a:lnTo>
                  <a:pt x="80700" y="43120"/>
                </a:lnTo>
                <a:lnTo>
                  <a:pt x="80700" y="43230"/>
                </a:lnTo>
                <a:lnTo>
                  <a:pt x="80700" y="43260"/>
                </a:lnTo>
                <a:lnTo>
                  <a:pt x="80700" y="43370"/>
                </a:lnTo>
                <a:lnTo>
                  <a:pt x="80700" y="43530"/>
                </a:lnTo>
                <a:lnTo>
                  <a:pt x="80700" y="43620"/>
                </a:lnTo>
                <a:lnTo>
                  <a:pt x="80690" y="43690"/>
                </a:lnTo>
                <a:lnTo>
                  <a:pt x="80700" y="43820"/>
                </a:lnTo>
                <a:lnTo>
                  <a:pt x="80700" y="43840"/>
                </a:lnTo>
                <a:lnTo>
                  <a:pt x="80690" y="43990"/>
                </a:lnTo>
                <a:lnTo>
                  <a:pt x="80690" y="44130"/>
                </a:lnTo>
                <a:lnTo>
                  <a:pt x="80700" y="44150"/>
                </a:lnTo>
                <a:lnTo>
                  <a:pt x="80700" y="44240"/>
                </a:lnTo>
                <a:lnTo>
                  <a:pt x="80700" y="44360"/>
                </a:lnTo>
                <a:lnTo>
                  <a:pt x="80700" y="44480"/>
                </a:lnTo>
                <a:lnTo>
                  <a:pt x="80700" y="44500"/>
                </a:lnTo>
                <a:lnTo>
                  <a:pt x="80700" y="44590"/>
                </a:lnTo>
                <a:lnTo>
                  <a:pt x="80700" y="44650"/>
                </a:lnTo>
                <a:lnTo>
                  <a:pt x="80700" y="44700"/>
                </a:lnTo>
                <a:lnTo>
                  <a:pt x="80700" y="44920"/>
                </a:lnTo>
                <a:lnTo>
                  <a:pt x="80700" y="45040"/>
                </a:lnTo>
                <a:lnTo>
                  <a:pt x="80700" y="45150"/>
                </a:lnTo>
                <a:lnTo>
                  <a:pt x="80700" y="45180"/>
                </a:lnTo>
                <a:lnTo>
                  <a:pt x="80690" y="45280"/>
                </a:lnTo>
                <a:lnTo>
                  <a:pt x="80690" y="45290"/>
                </a:lnTo>
                <a:lnTo>
                  <a:pt x="80690" y="45410"/>
                </a:lnTo>
                <a:lnTo>
                  <a:pt x="80690" y="45520"/>
                </a:lnTo>
                <a:lnTo>
                  <a:pt x="80690" y="45640"/>
                </a:lnTo>
                <a:lnTo>
                  <a:pt x="80690" y="45850"/>
                </a:lnTo>
                <a:lnTo>
                  <a:pt x="80650" y="45850"/>
                </a:lnTo>
                <a:lnTo>
                  <a:pt x="80370" y="45840"/>
                </a:lnTo>
                <a:lnTo>
                  <a:pt x="79740" y="45810"/>
                </a:lnTo>
                <a:lnTo>
                  <a:pt x="79700" y="45810"/>
                </a:lnTo>
                <a:lnTo>
                  <a:pt x="79630" y="45810"/>
                </a:lnTo>
                <a:lnTo>
                  <a:pt x="79550" y="45810"/>
                </a:lnTo>
                <a:lnTo>
                  <a:pt x="79380" y="45800"/>
                </a:lnTo>
                <a:lnTo>
                  <a:pt x="79320" y="45800"/>
                </a:lnTo>
                <a:lnTo>
                  <a:pt x="79220" y="45790"/>
                </a:lnTo>
                <a:lnTo>
                  <a:pt x="79140" y="45790"/>
                </a:lnTo>
                <a:lnTo>
                  <a:pt x="79050" y="45790"/>
                </a:lnTo>
                <a:lnTo>
                  <a:pt x="78890" y="45780"/>
                </a:lnTo>
                <a:lnTo>
                  <a:pt x="78790" y="45780"/>
                </a:lnTo>
                <a:lnTo>
                  <a:pt x="78730" y="45770"/>
                </a:lnTo>
                <a:lnTo>
                  <a:pt x="78640" y="45770"/>
                </a:lnTo>
                <a:lnTo>
                  <a:pt x="78630" y="45770"/>
                </a:lnTo>
                <a:lnTo>
                  <a:pt x="78560" y="45770"/>
                </a:lnTo>
                <a:lnTo>
                  <a:pt x="78520" y="45760"/>
                </a:lnTo>
                <a:lnTo>
                  <a:pt x="78440" y="45760"/>
                </a:lnTo>
                <a:lnTo>
                  <a:pt x="78400" y="45760"/>
                </a:lnTo>
                <a:lnTo>
                  <a:pt x="78300" y="45760"/>
                </a:lnTo>
                <a:lnTo>
                  <a:pt x="78290" y="45760"/>
                </a:lnTo>
                <a:lnTo>
                  <a:pt x="78250" y="45750"/>
                </a:lnTo>
                <a:lnTo>
                  <a:pt x="78240" y="45750"/>
                </a:lnTo>
                <a:lnTo>
                  <a:pt x="78210" y="45750"/>
                </a:lnTo>
                <a:lnTo>
                  <a:pt x="78110" y="45750"/>
                </a:lnTo>
                <a:lnTo>
                  <a:pt x="78090" y="45750"/>
                </a:lnTo>
                <a:lnTo>
                  <a:pt x="78080" y="45750"/>
                </a:lnTo>
                <a:lnTo>
                  <a:pt x="77950" y="45740"/>
                </a:lnTo>
                <a:lnTo>
                  <a:pt x="77790" y="45740"/>
                </a:lnTo>
                <a:lnTo>
                  <a:pt x="77780" y="45740"/>
                </a:lnTo>
                <a:lnTo>
                  <a:pt x="77760" y="45740"/>
                </a:lnTo>
                <a:lnTo>
                  <a:pt x="77620" y="45730"/>
                </a:lnTo>
                <a:lnTo>
                  <a:pt x="77600" y="45730"/>
                </a:lnTo>
                <a:lnTo>
                  <a:pt x="77590" y="45730"/>
                </a:lnTo>
                <a:lnTo>
                  <a:pt x="77580" y="45730"/>
                </a:lnTo>
                <a:lnTo>
                  <a:pt x="77470" y="45720"/>
                </a:lnTo>
                <a:lnTo>
                  <a:pt x="77440" y="45720"/>
                </a:lnTo>
                <a:lnTo>
                  <a:pt x="77410" y="45720"/>
                </a:lnTo>
                <a:lnTo>
                  <a:pt x="77360" y="45720"/>
                </a:lnTo>
                <a:lnTo>
                  <a:pt x="77340" y="45710"/>
                </a:lnTo>
                <a:lnTo>
                  <a:pt x="77310" y="45720"/>
                </a:lnTo>
                <a:lnTo>
                  <a:pt x="77290" y="45720"/>
                </a:lnTo>
                <a:lnTo>
                  <a:pt x="77270" y="45730"/>
                </a:lnTo>
                <a:lnTo>
                  <a:pt x="77240" y="45740"/>
                </a:lnTo>
                <a:lnTo>
                  <a:pt x="77190" y="45760"/>
                </a:lnTo>
                <a:lnTo>
                  <a:pt x="77180" y="45770"/>
                </a:lnTo>
                <a:lnTo>
                  <a:pt x="77170" y="45780"/>
                </a:lnTo>
                <a:lnTo>
                  <a:pt x="77160" y="45780"/>
                </a:lnTo>
                <a:lnTo>
                  <a:pt x="77150" y="45790"/>
                </a:lnTo>
                <a:lnTo>
                  <a:pt x="77120" y="45790"/>
                </a:lnTo>
                <a:lnTo>
                  <a:pt x="77110" y="45800"/>
                </a:lnTo>
                <a:lnTo>
                  <a:pt x="77100" y="45800"/>
                </a:lnTo>
                <a:lnTo>
                  <a:pt x="77070" y="45810"/>
                </a:lnTo>
                <a:lnTo>
                  <a:pt x="77010" y="45830"/>
                </a:lnTo>
                <a:lnTo>
                  <a:pt x="76990" y="45840"/>
                </a:lnTo>
                <a:lnTo>
                  <a:pt x="76960" y="45850"/>
                </a:lnTo>
                <a:lnTo>
                  <a:pt x="76890" y="45870"/>
                </a:lnTo>
                <a:lnTo>
                  <a:pt x="76860" y="45880"/>
                </a:lnTo>
                <a:lnTo>
                  <a:pt x="76820" y="45890"/>
                </a:lnTo>
                <a:lnTo>
                  <a:pt x="76800" y="45890"/>
                </a:lnTo>
                <a:lnTo>
                  <a:pt x="76790" y="45890"/>
                </a:lnTo>
                <a:lnTo>
                  <a:pt x="76780" y="45890"/>
                </a:lnTo>
                <a:lnTo>
                  <a:pt x="76760" y="45900"/>
                </a:lnTo>
                <a:lnTo>
                  <a:pt x="76710" y="45900"/>
                </a:lnTo>
                <a:lnTo>
                  <a:pt x="76670" y="45910"/>
                </a:lnTo>
                <a:lnTo>
                  <a:pt x="76620" y="45910"/>
                </a:lnTo>
                <a:lnTo>
                  <a:pt x="76610" y="45910"/>
                </a:lnTo>
                <a:lnTo>
                  <a:pt x="76600" y="45910"/>
                </a:lnTo>
                <a:lnTo>
                  <a:pt x="76590" y="45910"/>
                </a:lnTo>
                <a:lnTo>
                  <a:pt x="76560" y="45920"/>
                </a:lnTo>
                <a:lnTo>
                  <a:pt x="76520" y="45920"/>
                </a:lnTo>
                <a:lnTo>
                  <a:pt x="76510" y="45920"/>
                </a:lnTo>
                <a:lnTo>
                  <a:pt x="76440" y="45930"/>
                </a:lnTo>
                <a:lnTo>
                  <a:pt x="76410" y="45930"/>
                </a:lnTo>
                <a:lnTo>
                  <a:pt x="76400" y="45930"/>
                </a:lnTo>
                <a:lnTo>
                  <a:pt x="76360" y="45930"/>
                </a:lnTo>
                <a:lnTo>
                  <a:pt x="76330" y="45930"/>
                </a:lnTo>
                <a:lnTo>
                  <a:pt x="76300" y="45920"/>
                </a:lnTo>
                <a:lnTo>
                  <a:pt x="76220" y="45910"/>
                </a:lnTo>
                <a:lnTo>
                  <a:pt x="76210" y="45910"/>
                </a:lnTo>
                <a:lnTo>
                  <a:pt x="76180" y="45900"/>
                </a:lnTo>
                <a:lnTo>
                  <a:pt x="76160" y="45900"/>
                </a:lnTo>
                <a:lnTo>
                  <a:pt x="76140" y="45890"/>
                </a:lnTo>
                <a:lnTo>
                  <a:pt x="76020" y="45870"/>
                </a:lnTo>
                <a:lnTo>
                  <a:pt x="75960" y="45860"/>
                </a:lnTo>
                <a:lnTo>
                  <a:pt x="75930" y="45850"/>
                </a:lnTo>
                <a:lnTo>
                  <a:pt x="75920" y="45850"/>
                </a:lnTo>
                <a:lnTo>
                  <a:pt x="75880" y="45840"/>
                </a:lnTo>
                <a:lnTo>
                  <a:pt x="75840" y="45830"/>
                </a:lnTo>
                <a:lnTo>
                  <a:pt x="75790" y="45820"/>
                </a:lnTo>
                <a:lnTo>
                  <a:pt x="75760" y="45810"/>
                </a:lnTo>
                <a:lnTo>
                  <a:pt x="75750" y="45810"/>
                </a:lnTo>
                <a:lnTo>
                  <a:pt x="75740" y="45800"/>
                </a:lnTo>
                <a:lnTo>
                  <a:pt x="75730" y="45800"/>
                </a:lnTo>
                <a:lnTo>
                  <a:pt x="75720" y="45790"/>
                </a:lnTo>
                <a:lnTo>
                  <a:pt x="75670" y="45760"/>
                </a:lnTo>
                <a:lnTo>
                  <a:pt x="75630" y="45740"/>
                </a:lnTo>
                <a:lnTo>
                  <a:pt x="75590" y="45710"/>
                </a:lnTo>
                <a:lnTo>
                  <a:pt x="75540" y="45680"/>
                </a:lnTo>
                <a:lnTo>
                  <a:pt x="75510" y="45660"/>
                </a:lnTo>
                <a:lnTo>
                  <a:pt x="75490" y="45630"/>
                </a:lnTo>
                <a:lnTo>
                  <a:pt x="75470" y="45610"/>
                </a:lnTo>
                <a:lnTo>
                  <a:pt x="75400" y="45550"/>
                </a:lnTo>
                <a:lnTo>
                  <a:pt x="75320" y="45500"/>
                </a:lnTo>
                <a:lnTo>
                  <a:pt x="75260" y="45450"/>
                </a:lnTo>
                <a:lnTo>
                  <a:pt x="75190" y="45420"/>
                </a:lnTo>
                <a:lnTo>
                  <a:pt x="75180" y="45410"/>
                </a:lnTo>
                <a:lnTo>
                  <a:pt x="75160" y="45390"/>
                </a:lnTo>
                <a:lnTo>
                  <a:pt x="75130" y="45380"/>
                </a:lnTo>
                <a:lnTo>
                  <a:pt x="75120" y="45380"/>
                </a:lnTo>
                <a:lnTo>
                  <a:pt x="75050" y="45340"/>
                </a:lnTo>
                <a:lnTo>
                  <a:pt x="75040" y="45340"/>
                </a:lnTo>
                <a:lnTo>
                  <a:pt x="75010" y="45320"/>
                </a:lnTo>
                <a:lnTo>
                  <a:pt x="74980" y="45310"/>
                </a:lnTo>
                <a:lnTo>
                  <a:pt x="74930" y="45290"/>
                </a:lnTo>
                <a:lnTo>
                  <a:pt x="74910" y="45280"/>
                </a:lnTo>
                <a:lnTo>
                  <a:pt x="74800" y="45250"/>
                </a:lnTo>
                <a:lnTo>
                  <a:pt x="74740" y="45230"/>
                </a:lnTo>
                <a:lnTo>
                  <a:pt x="74710" y="45230"/>
                </a:lnTo>
                <a:lnTo>
                  <a:pt x="74690" y="45220"/>
                </a:lnTo>
                <a:lnTo>
                  <a:pt x="74670" y="45220"/>
                </a:lnTo>
                <a:lnTo>
                  <a:pt x="74650" y="45210"/>
                </a:lnTo>
                <a:lnTo>
                  <a:pt x="74630" y="45210"/>
                </a:lnTo>
                <a:lnTo>
                  <a:pt x="74610" y="45210"/>
                </a:lnTo>
                <a:lnTo>
                  <a:pt x="74590" y="45210"/>
                </a:lnTo>
                <a:lnTo>
                  <a:pt x="74580" y="45210"/>
                </a:lnTo>
                <a:lnTo>
                  <a:pt x="74560" y="45200"/>
                </a:lnTo>
                <a:lnTo>
                  <a:pt x="74540" y="45200"/>
                </a:lnTo>
                <a:lnTo>
                  <a:pt x="74430" y="45190"/>
                </a:lnTo>
                <a:lnTo>
                  <a:pt x="74370" y="45190"/>
                </a:lnTo>
                <a:lnTo>
                  <a:pt x="74340" y="45190"/>
                </a:lnTo>
                <a:lnTo>
                  <a:pt x="74330" y="45190"/>
                </a:lnTo>
                <a:lnTo>
                  <a:pt x="74320" y="45190"/>
                </a:lnTo>
                <a:lnTo>
                  <a:pt x="74270" y="45200"/>
                </a:lnTo>
                <a:lnTo>
                  <a:pt x="74250" y="45200"/>
                </a:lnTo>
                <a:lnTo>
                  <a:pt x="74230" y="45210"/>
                </a:lnTo>
                <a:lnTo>
                  <a:pt x="74190" y="45220"/>
                </a:lnTo>
                <a:lnTo>
                  <a:pt x="74180" y="45220"/>
                </a:lnTo>
                <a:lnTo>
                  <a:pt x="74160" y="45240"/>
                </a:lnTo>
                <a:lnTo>
                  <a:pt x="74160" y="45230"/>
                </a:lnTo>
                <a:lnTo>
                  <a:pt x="74160" y="45220"/>
                </a:lnTo>
                <a:lnTo>
                  <a:pt x="74160" y="45210"/>
                </a:lnTo>
                <a:lnTo>
                  <a:pt x="74160" y="45190"/>
                </a:lnTo>
                <a:lnTo>
                  <a:pt x="74170" y="45150"/>
                </a:lnTo>
                <a:lnTo>
                  <a:pt x="74200" y="45060"/>
                </a:lnTo>
                <a:lnTo>
                  <a:pt x="74210" y="45050"/>
                </a:lnTo>
                <a:lnTo>
                  <a:pt x="74210" y="45040"/>
                </a:lnTo>
                <a:lnTo>
                  <a:pt x="74220" y="45000"/>
                </a:lnTo>
                <a:lnTo>
                  <a:pt x="74220" y="44990"/>
                </a:lnTo>
                <a:lnTo>
                  <a:pt x="74220" y="44980"/>
                </a:lnTo>
                <a:lnTo>
                  <a:pt x="74220" y="44970"/>
                </a:lnTo>
                <a:lnTo>
                  <a:pt x="74220" y="44950"/>
                </a:lnTo>
                <a:lnTo>
                  <a:pt x="74210" y="44940"/>
                </a:lnTo>
                <a:lnTo>
                  <a:pt x="74200" y="44940"/>
                </a:lnTo>
                <a:lnTo>
                  <a:pt x="74180" y="44940"/>
                </a:lnTo>
                <a:lnTo>
                  <a:pt x="74170" y="44930"/>
                </a:lnTo>
                <a:lnTo>
                  <a:pt x="74150" y="44940"/>
                </a:lnTo>
                <a:lnTo>
                  <a:pt x="74140" y="44940"/>
                </a:lnTo>
                <a:lnTo>
                  <a:pt x="74120" y="44950"/>
                </a:lnTo>
                <a:lnTo>
                  <a:pt x="74110" y="44960"/>
                </a:lnTo>
                <a:lnTo>
                  <a:pt x="74100" y="44960"/>
                </a:lnTo>
                <a:lnTo>
                  <a:pt x="74090" y="44960"/>
                </a:lnTo>
                <a:lnTo>
                  <a:pt x="74080" y="44970"/>
                </a:lnTo>
                <a:lnTo>
                  <a:pt x="74060" y="44970"/>
                </a:lnTo>
                <a:lnTo>
                  <a:pt x="74050" y="44970"/>
                </a:lnTo>
                <a:lnTo>
                  <a:pt x="74030" y="44970"/>
                </a:lnTo>
                <a:lnTo>
                  <a:pt x="74030" y="44980"/>
                </a:lnTo>
                <a:lnTo>
                  <a:pt x="74020" y="44980"/>
                </a:lnTo>
                <a:lnTo>
                  <a:pt x="74010" y="44980"/>
                </a:lnTo>
                <a:lnTo>
                  <a:pt x="74000" y="44980"/>
                </a:lnTo>
                <a:lnTo>
                  <a:pt x="74000" y="44970"/>
                </a:lnTo>
                <a:lnTo>
                  <a:pt x="73990" y="44970"/>
                </a:lnTo>
                <a:lnTo>
                  <a:pt x="73970" y="44960"/>
                </a:lnTo>
                <a:lnTo>
                  <a:pt x="73960" y="44940"/>
                </a:lnTo>
                <a:lnTo>
                  <a:pt x="73950" y="44930"/>
                </a:lnTo>
                <a:lnTo>
                  <a:pt x="73950" y="44920"/>
                </a:lnTo>
                <a:lnTo>
                  <a:pt x="73950" y="44910"/>
                </a:lnTo>
                <a:lnTo>
                  <a:pt x="73950" y="44900"/>
                </a:lnTo>
                <a:lnTo>
                  <a:pt x="73960" y="44900"/>
                </a:lnTo>
                <a:lnTo>
                  <a:pt x="73960" y="44890"/>
                </a:lnTo>
                <a:lnTo>
                  <a:pt x="73970" y="44890"/>
                </a:lnTo>
                <a:lnTo>
                  <a:pt x="73980" y="44890"/>
                </a:lnTo>
                <a:lnTo>
                  <a:pt x="74000" y="44890"/>
                </a:lnTo>
                <a:lnTo>
                  <a:pt x="74010" y="44890"/>
                </a:lnTo>
                <a:lnTo>
                  <a:pt x="74020" y="44890"/>
                </a:lnTo>
                <a:lnTo>
                  <a:pt x="74030" y="44890"/>
                </a:lnTo>
                <a:lnTo>
                  <a:pt x="74050" y="44890"/>
                </a:lnTo>
                <a:lnTo>
                  <a:pt x="74070" y="44900"/>
                </a:lnTo>
                <a:lnTo>
                  <a:pt x="74090" y="44900"/>
                </a:lnTo>
                <a:lnTo>
                  <a:pt x="74120" y="44900"/>
                </a:lnTo>
                <a:lnTo>
                  <a:pt x="74130" y="44900"/>
                </a:lnTo>
                <a:lnTo>
                  <a:pt x="74140" y="44890"/>
                </a:lnTo>
                <a:lnTo>
                  <a:pt x="74160" y="44880"/>
                </a:lnTo>
                <a:lnTo>
                  <a:pt x="74170" y="44870"/>
                </a:lnTo>
                <a:lnTo>
                  <a:pt x="74180" y="44860"/>
                </a:lnTo>
                <a:lnTo>
                  <a:pt x="74180" y="44850"/>
                </a:lnTo>
                <a:lnTo>
                  <a:pt x="74190" y="44840"/>
                </a:lnTo>
                <a:lnTo>
                  <a:pt x="74200" y="44820"/>
                </a:lnTo>
                <a:lnTo>
                  <a:pt x="74200" y="44800"/>
                </a:lnTo>
                <a:lnTo>
                  <a:pt x="74200" y="44790"/>
                </a:lnTo>
                <a:lnTo>
                  <a:pt x="74210" y="44770"/>
                </a:lnTo>
                <a:lnTo>
                  <a:pt x="74200" y="44750"/>
                </a:lnTo>
                <a:lnTo>
                  <a:pt x="74200" y="44740"/>
                </a:lnTo>
                <a:lnTo>
                  <a:pt x="74210" y="44740"/>
                </a:lnTo>
                <a:lnTo>
                  <a:pt x="74210" y="44720"/>
                </a:lnTo>
                <a:lnTo>
                  <a:pt x="74200" y="44730"/>
                </a:lnTo>
                <a:lnTo>
                  <a:pt x="74190" y="44730"/>
                </a:lnTo>
                <a:lnTo>
                  <a:pt x="74180" y="44730"/>
                </a:lnTo>
                <a:lnTo>
                  <a:pt x="74160" y="44730"/>
                </a:lnTo>
                <a:lnTo>
                  <a:pt x="74150" y="44730"/>
                </a:lnTo>
                <a:lnTo>
                  <a:pt x="74140" y="44720"/>
                </a:lnTo>
                <a:lnTo>
                  <a:pt x="74130" y="44710"/>
                </a:lnTo>
                <a:lnTo>
                  <a:pt x="74130" y="44690"/>
                </a:lnTo>
                <a:lnTo>
                  <a:pt x="74140" y="44680"/>
                </a:lnTo>
                <a:lnTo>
                  <a:pt x="74140" y="44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