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Kassanda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ssan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180" y="67450"/>
                </a:moveTo>
                <a:lnTo>
                  <a:pt x="42160" y="67470"/>
                </a:lnTo>
                <a:lnTo>
                  <a:pt x="42140" y="67500"/>
                </a:lnTo>
                <a:lnTo>
                  <a:pt x="42120" y="67520"/>
                </a:lnTo>
                <a:lnTo>
                  <a:pt x="42100" y="67530"/>
                </a:lnTo>
                <a:lnTo>
                  <a:pt x="42100" y="67540"/>
                </a:lnTo>
                <a:lnTo>
                  <a:pt x="42090" y="67550"/>
                </a:lnTo>
                <a:lnTo>
                  <a:pt x="42070" y="67560"/>
                </a:lnTo>
                <a:lnTo>
                  <a:pt x="42040" y="67570"/>
                </a:lnTo>
                <a:lnTo>
                  <a:pt x="42010" y="67590"/>
                </a:lnTo>
                <a:lnTo>
                  <a:pt x="41950" y="67610"/>
                </a:lnTo>
                <a:lnTo>
                  <a:pt x="41930" y="67610"/>
                </a:lnTo>
                <a:lnTo>
                  <a:pt x="41900" y="67610"/>
                </a:lnTo>
                <a:lnTo>
                  <a:pt x="41890" y="67620"/>
                </a:lnTo>
                <a:lnTo>
                  <a:pt x="41880" y="67620"/>
                </a:lnTo>
                <a:lnTo>
                  <a:pt x="41870" y="67620"/>
                </a:lnTo>
                <a:lnTo>
                  <a:pt x="41840" y="67630"/>
                </a:lnTo>
                <a:lnTo>
                  <a:pt x="41810" y="67640"/>
                </a:lnTo>
                <a:lnTo>
                  <a:pt x="41760" y="67660"/>
                </a:lnTo>
                <a:lnTo>
                  <a:pt x="41730" y="67670"/>
                </a:lnTo>
                <a:lnTo>
                  <a:pt x="41720" y="67680"/>
                </a:lnTo>
                <a:lnTo>
                  <a:pt x="41710" y="67690"/>
                </a:lnTo>
                <a:lnTo>
                  <a:pt x="41680" y="67700"/>
                </a:lnTo>
                <a:lnTo>
                  <a:pt x="41670" y="67710"/>
                </a:lnTo>
                <a:lnTo>
                  <a:pt x="41650" y="67720"/>
                </a:lnTo>
                <a:lnTo>
                  <a:pt x="41620" y="67730"/>
                </a:lnTo>
                <a:lnTo>
                  <a:pt x="41580" y="67750"/>
                </a:lnTo>
                <a:lnTo>
                  <a:pt x="41580" y="67760"/>
                </a:lnTo>
                <a:lnTo>
                  <a:pt x="41560" y="67760"/>
                </a:lnTo>
                <a:lnTo>
                  <a:pt x="41510" y="67800"/>
                </a:lnTo>
                <a:lnTo>
                  <a:pt x="41500" y="67800"/>
                </a:lnTo>
                <a:lnTo>
                  <a:pt x="41480" y="67810"/>
                </a:lnTo>
                <a:lnTo>
                  <a:pt x="41460" y="67820"/>
                </a:lnTo>
                <a:lnTo>
                  <a:pt x="41450" y="67830"/>
                </a:lnTo>
                <a:lnTo>
                  <a:pt x="41420" y="67840"/>
                </a:lnTo>
                <a:lnTo>
                  <a:pt x="41390" y="67860"/>
                </a:lnTo>
                <a:lnTo>
                  <a:pt x="41380" y="67870"/>
                </a:lnTo>
                <a:lnTo>
                  <a:pt x="41340" y="67890"/>
                </a:lnTo>
                <a:lnTo>
                  <a:pt x="41340" y="67900"/>
                </a:lnTo>
                <a:lnTo>
                  <a:pt x="41310" y="67940"/>
                </a:lnTo>
                <a:lnTo>
                  <a:pt x="41310" y="67960"/>
                </a:lnTo>
                <a:lnTo>
                  <a:pt x="41280" y="67990"/>
                </a:lnTo>
                <a:lnTo>
                  <a:pt x="41270" y="68000"/>
                </a:lnTo>
                <a:lnTo>
                  <a:pt x="41230" y="68030"/>
                </a:lnTo>
                <a:lnTo>
                  <a:pt x="41240" y="68030"/>
                </a:lnTo>
                <a:lnTo>
                  <a:pt x="41220" y="68050"/>
                </a:lnTo>
                <a:lnTo>
                  <a:pt x="41190" y="68090"/>
                </a:lnTo>
                <a:lnTo>
                  <a:pt x="41160" y="68120"/>
                </a:lnTo>
                <a:lnTo>
                  <a:pt x="41150" y="68120"/>
                </a:lnTo>
                <a:lnTo>
                  <a:pt x="41120" y="68130"/>
                </a:lnTo>
                <a:lnTo>
                  <a:pt x="41100" y="68140"/>
                </a:lnTo>
                <a:lnTo>
                  <a:pt x="41090" y="68150"/>
                </a:lnTo>
                <a:lnTo>
                  <a:pt x="41080" y="68150"/>
                </a:lnTo>
                <a:lnTo>
                  <a:pt x="41070" y="68150"/>
                </a:lnTo>
                <a:lnTo>
                  <a:pt x="41060" y="68140"/>
                </a:lnTo>
                <a:lnTo>
                  <a:pt x="41050" y="68140"/>
                </a:lnTo>
                <a:lnTo>
                  <a:pt x="41050" y="68130"/>
                </a:lnTo>
                <a:lnTo>
                  <a:pt x="41040" y="68120"/>
                </a:lnTo>
                <a:lnTo>
                  <a:pt x="41030" y="68100"/>
                </a:lnTo>
                <a:lnTo>
                  <a:pt x="41010" y="68090"/>
                </a:lnTo>
                <a:lnTo>
                  <a:pt x="41000" y="68080"/>
                </a:lnTo>
                <a:lnTo>
                  <a:pt x="40990" y="68060"/>
                </a:lnTo>
                <a:lnTo>
                  <a:pt x="40990" y="68050"/>
                </a:lnTo>
                <a:lnTo>
                  <a:pt x="40990" y="68030"/>
                </a:lnTo>
                <a:lnTo>
                  <a:pt x="40980" y="68030"/>
                </a:lnTo>
                <a:lnTo>
                  <a:pt x="40970" y="68010"/>
                </a:lnTo>
                <a:lnTo>
                  <a:pt x="40960" y="68000"/>
                </a:lnTo>
                <a:lnTo>
                  <a:pt x="40940" y="67970"/>
                </a:lnTo>
                <a:lnTo>
                  <a:pt x="40920" y="67910"/>
                </a:lnTo>
                <a:lnTo>
                  <a:pt x="40920" y="67900"/>
                </a:lnTo>
                <a:lnTo>
                  <a:pt x="40880" y="67780"/>
                </a:lnTo>
                <a:lnTo>
                  <a:pt x="40870" y="67750"/>
                </a:lnTo>
                <a:lnTo>
                  <a:pt x="40780" y="67640"/>
                </a:lnTo>
                <a:lnTo>
                  <a:pt x="40710" y="67610"/>
                </a:lnTo>
                <a:lnTo>
                  <a:pt x="40690" y="67590"/>
                </a:lnTo>
                <a:lnTo>
                  <a:pt x="40640" y="67530"/>
                </a:lnTo>
                <a:lnTo>
                  <a:pt x="40630" y="67520"/>
                </a:lnTo>
                <a:lnTo>
                  <a:pt x="40530" y="67430"/>
                </a:lnTo>
                <a:lnTo>
                  <a:pt x="40480" y="67390"/>
                </a:lnTo>
                <a:lnTo>
                  <a:pt x="40450" y="67370"/>
                </a:lnTo>
                <a:lnTo>
                  <a:pt x="40350" y="67340"/>
                </a:lnTo>
                <a:lnTo>
                  <a:pt x="40360" y="67330"/>
                </a:lnTo>
                <a:lnTo>
                  <a:pt x="40310" y="67310"/>
                </a:lnTo>
                <a:lnTo>
                  <a:pt x="40160" y="67300"/>
                </a:lnTo>
                <a:lnTo>
                  <a:pt x="40080" y="67290"/>
                </a:lnTo>
                <a:lnTo>
                  <a:pt x="40060" y="67290"/>
                </a:lnTo>
                <a:lnTo>
                  <a:pt x="40020" y="67310"/>
                </a:lnTo>
                <a:lnTo>
                  <a:pt x="40010" y="67310"/>
                </a:lnTo>
                <a:lnTo>
                  <a:pt x="39940" y="67300"/>
                </a:lnTo>
                <a:lnTo>
                  <a:pt x="39940" y="67290"/>
                </a:lnTo>
                <a:lnTo>
                  <a:pt x="39930" y="67290"/>
                </a:lnTo>
                <a:lnTo>
                  <a:pt x="39920" y="67280"/>
                </a:lnTo>
                <a:lnTo>
                  <a:pt x="39910" y="67280"/>
                </a:lnTo>
                <a:lnTo>
                  <a:pt x="39900" y="67280"/>
                </a:lnTo>
                <a:lnTo>
                  <a:pt x="39890" y="67280"/>
                </a:lnTo>
                <a:lnTo>
                  <a:pt x="39890" y="67270"/>
                </a:lnTo>
                <a:lnTo>
                  <a:pt x="39880" y="67270"/>
                </a:lnTo>
                <a:lnTo>
                  <a:pt x="39870" y="67270"/>
                </a:lnTo>
                <a:lnTo>
                  <a:pt x="39860" y="67270"/>
                </a:lnTo>
                <a:lnTo>
                  <a:pt x="39850" y="67270"/>
                </a:lnTo>
                <a:lnTo>
                  <a:pt x="39840" y="67270"/>
                </a:lnTo>
                <a:lnTo>
                  <a:pt x="39840" y="67260"/>
                </a:lnTo>
                <a:lnTo>
                  <a:pt x="39830" y="67260"/>
                </a:lnTo>
                <a:lnTo>
                  <a:pt x="39830" y="67250"/>
                </a:lnTo>
                <a:lnTo>
                  <a:pt x="39820" y="67250"/>
                </a:lnTo>
                <a:lnTo>
                  <a:pt x="39820" y="67240"/>
                </a:lnTo>
                <a:lnTo>
                  <a:pt x="39810" y="67230"/>
                </a:lnTo>
                <a:lnTo>
                  <a:pt x="39800" y="67220"/>
                </a:lnTo>
                <a:lnTo>
                  <a:pt x="39790" y="67210"/>
                </a:lnTo>
                <a:lnTo>
                  <a:pt x="39780" y="67210"/>
                </a:lnTo>
                <a:lnTo>
                  <a:pt x="39770" y="67210"/>
                </a:lnTo>
                <a:lnTo>
                  <a:pt x="39760" y="67210"/>
                </a:lnTo>
                <a:lnTo>
                  <a:pt x="39750" y="67210"/>
                </a:lnTo>
                <a:lnTo>
                  <a:pt x="39730" y="67190"/>
                </a:lnTo>
                <a:lnTo>
                  <a:pt x="39720" y="67180"/>
                </a:lnTo>
                <a:lnTo>
                  <a:pt x="39710" y="67170"/>
                </a:lnTo>
                <a:lnTo>
                  <a:pt x="39700" y="67160"/>
                </a:lnTo>
                <a:lnTo>
                  <a:pt x="39690" y="67150"/>
                </a:lnTo>
                <a:lnTo>
                  <a:pt x="39680" y="67140"/>
                </a:lnTo>
                <a:lnTo>
                  <a:pt x="39670" y="67130"/>
                </a:lnTo>
                <a:lnTo>
                  <a:pt x="39660" y="67120"/>
                </a:lnTo>
                <a:lnTo>
                  <a:pt x="39660" y="67110"/>
                </a:lnTo>
                <a:lnTo>
                  <a:pt x="39650" y="67100"/>
                </a:lnTo>
                <a:lnTo>
                  <a:pt x="39640" y="67090"/>
                </a:lnTo>
                <a:lnTo>
                  <a:pt x="39630" y="67090"/>
                </a:lnTo>
                <a:lnTo>
                  <a:pt x="39630" y="67060"/>
                </a:lnTo>
                <a:lnTo>
                  <a:pt x="39620" y="67030"/>
                </a:lnTo>
                <a:lnTo>
                  <a:pt x="39610" y="67010"/>
                </a:lnTo>
                <a:lnTo>
                  <a:pt x="39610" y="66990"/>
                </a:lnTo>
                <a:lnTo>
                  <a:pt x="39600" y="66960"/>
                </a:lnTo>
                <a:lnTo>
                  <a:pt x="39590" y="66930"/>
                </a:lnTo>
                <a:lnTo>
                  <a:pt x="39570" y="66910"/>
                </a:lnTo>
                <a:lnTo>
                  <a:pt x="39550" y="66880"/>
                </a:lnTo>
                <a:lnTo>
                  <a:pt x="39510" y="66830"/>
                </a:lnTo>
                <a:lnTo>
                  <a:pt x="39480" y="66770"/>
                </a:lnTo>
                <a:lnTo>
                  <a:pt x="39450" y="66730"/>
                </a:lnTo>
                <a:lnTo>
                  <a:pt x="39420" y="66690"/>
                </a:lnTo>
                <a:lnTo>
                  <a:pt x="39410" y="66690"/>
                </a:lnTo>
                <a:lnTo>
                  <a:pt x="39410" y="66680"/>
                </a:lnTo>
                <a:lnTo>
                  <a:pt x="39400" y="66670"/>
                </a:lnTo>
                <a:lnTo>
                  <a:pt x="39400" y="66680"/>
                </a:lnTo>
                <a:lnTo>
                  <a:pt x="39400" y="66690"/>
                </a:lnTo>
                <a:lnTo>
                  <a:pt x="39390" y="66680"/>
                </a:lnTo>
                <a:lnTo>
                  <a:pt x="39380" y="66680"/>
                </a:lnTo>
                <a:lnTo>
                  <a:pt x="39370" y="66680"/>
                </a:lnTo>
                <a:lnTo>
                  <a:pt x="39360" y="66680"/>
                </a:lnTo>
                <a:lnTo>
                  <a:pt x="39350" y="66680"/>
                </a:lnTo>
                <a:lnTo>
                  <a:pt x="39340" y="66670"/>
                </a:lnTo>
                <a:lnTo>
                  <a:pt x="39330" y="66680"/>
                </a:lnTo>
                <a:lnTo>
                  <a:pt x="39320" y="66670"/>
                </a:lnTo>
                <a:lnTo>
                  <a:pt x="39310" y="66670"/>
                </a:lnTo>
                <a:lnTo>
                  <a:pt x="39300" y="66670"/>
                </a:lnTo>
                <a:lnTo>
                  <a:pt x="39290" y="66670"/>
                </a:lnTo>
                <a:lnTo>
                  <a:pt x="39280" y="66670"/>
                </a:lnTo>
                <a:lnTo>
                  <a:pt x="39280" y="66660"/>
                </a:lnTo>
                <a:lnTo>
                  <a:pt x="39270" y="66660"/>
                </a:lnTo>
                <a:lnTo>
                  <a:pt x="39260" y="66660"/>
                </a:lnTo>
                <a:lnTo>
                  <a:pt x="39250" y="66650"/>
                </a:lnTo>
                <a:lnTo>
                  <a:pt x="39240" y="66650"/>
                </a:lnTo>
                <a:lnTo>
                  <a:pt x="39230" y="66640"/>
                </a:lnTo>
                <a:lnTo>
                  <a:pt x="39220" y="66640"/>
                </a:lnTo>
                <a:lnTo>
                  <a:pt x="39200" y="66650"/>
                </a:lnTo>
                <a:lnTo>
                  <a:pt x="39190" y="66650"/>
                </a:lnTo>
                <a:lnTo>
                  <a:pt x="39180" y="66660"/>
                </a:lnTo>
                <a:lnTo>
                  <a:pt x="39170" y="66670"/>
                </a:lnTo>
                <a:lnTo>
                  <a:pt x="39160" y="66680"/>
                </a:lnTo>
                <a:lnTo>
                  <a:pt x="39150" y="66690"/>
                </a:lnTo>
                <a:lnTo>
                  <a:pt x="39140" y="66700"/>
                </a:lnTo>
                <a:lnTo>
                  <a:pt x="39130" y="66700"/>
                </a:lnTo>
                <a:lnTo>
                  <a:pt x="39120" y="66700"/>
                </a:lnTo>
                <a:lnTo>
                  <a:pt x="39110" y="66690"/>
                </a:lnTo>
                <a:lnTo>
                  <a:pt x="39100" y="66680"/>
                </a:lnTo>
                <a:lnTo>
                  <a:pt x="39080" y="66670"/>
                </a:lnTo>
                <a:lnTo>
                  <a:pt x="39070" y="66670"/>
                </a:lnTo>
                <a:lnTo>
                  <a:pt x="39060" y="66660"/>
                </a:lnTo>
                <a:lnTo>
                  <a:pt x="39040" y="66660"/>
                </a:lnTo>
                <a:lnTo>
                  <a:pt x="39030" y="66650"/>
                </a:lnTo>
                <a:lnTo>
                  <a:pt x="39030" y="66640"/>
                </a:lnTo>
                <a:lnTo>
                  <a:pt x="39020" y="66630"/>
                </a:lnTo>
                <a:lnTo>
                  <a:pt x="39010" y="66620"/>
                </a:lnTo>
                <a:lnTo>
                  <a:pt x="38990" y="66610"/>
                </a:lnTo>
                <a:lnTo>
                  <a:pt x="38990" y="66600"/>
                </a:lnTo>
                <a:lnTo>
                  <a:pt x="38980" y="66590"/>
                </a:lnTo>
                <a:lnTo>
                  <a:pt x="38970" y="66580"/>
                </a:lnTo>
                <a:lnTo>
                  <a:pt x="38970" y="66570"/>
                </a:lnTo>
                <a:lnTo>
                  <a:pt x="38960" y="66570"/>
                </a:lnTo>
                <a:lnTo>
                  <a:pt x="38950" y="66560"/>
                </a:lnTo>
                <a:lnTo>
                  <a:pt x="38940" y="66550"/>
                </a:lnTo>
                <a:lnTo>
                  <a:pt x="38930" y="66540"/>
                </a:lnTo>
                <a:lnTo>
                  <a:pt x="38910" y="66530"/>
                </a:lnTo>
                <a:lnTo>
                  <a:pt x="38900" y="66530"/>
                </a:lnTo>
                <a:lnTo>
                  <a:pt x="38880" y="66510"/>
                </a:lnTo>
                <a:lnTo>
                  <a:pt x="38870" y="66500"/>
                </a:lnTo>
                <a:lnTo>
                  <a:pt x="38860" y="66500"/>
                </a:lnTo>
                <a:lnTo>
                  <a:pt x="38850" y="66490"/>
                </a:lnTo>
                <a:lnTo>
                  <a:pt x="38840" y="66480"/>
                </a:lnTo>
                <a:lnTo>
                  <a:pt x="38830" y="66470"/>
                </a:lnTo>
                <a:lnTo>
                  <a:pt x="38830" y="66460"/>
                </a:lnTo>
                <a:lnTo>
                  <a:pt x="38820" y="66450"/>
                </a:lnTo>
                <a:lnTo>
                  <a:pt x="38810" y="66440"/>
                </a:lnTo>
                <a:lnTo>
                  <a:pt x="38800" y="66440"/>
                </a:lnTo>
                <a:lnTo>
                  <a:pt x="38790" y="66430"/>
                </a:lnTo>
                <a:lnTo>
                  <a:pt x="38780" y="66400"/>
                </a:lnTo>
                <a:lnTo>
                  <a:pt x="38770" y="66390"/>
                </a:lnTo>
                <a:lnTo>
                  <a:pt x="38730" y="66340"/>
                </a:lnTo>
                <a:lnTo>
                  <a:pt x="38700" y="66310"/>
                </a:lnTo>
                <a:lnTo>
                  <a:pt x="38680" y="66270"/>
                </a:lnTo>
                <a:lnTo>
                  <a:pt x="38670" y="66260"/>
                </a:lnTo>
                <a:lnTo>
                  <a:pt x="38670" y="66250"/>
                </a:lnTo>
                <a:lnTo>
                  <a:pt x="38650" y="66240"/>
                </a:lnTo>
                <a:lnTo>
                  <a:pt x="38620" y="66220"/>
                </a:lnTo>
                <a:lnTo>
                  <a:pt x="38600" y="66200"/>
                </a:lnTo>
                <a:lnTo>
                  <a:pt x="38580" y="66190"/>
                </a:lnTo>
                <a:lnTo>
                  <a:pt x="38570" y="66190"/>
                </a:lnTo>
                <a:lnTo>
                  <a:pt x="38540" y="66180"/>
                </a:lnTo>
                <a:lnTo>
                  <a:pt x="38530" y="66160"/>
                </a:lnTo>
                <a:lnTo>
                  <a:pt x="38510" y="66150"/>
                </a:lnTo>
                <a:lnTo>
                  <a:pt x="38470" y="66110"/>
                </a:lnTo>
                <a:lnTo>
                  <a:pt x="38500" y="66090"/>
                </a:lnTo>
                <a:lnTo>
                  <a:pt x="38550" y="66040"/>
                </a:lnTo>
                <a:lnTo>
                  <a:pt x="38590" y="66020"/>
                </a:lnTo>
                <a:lnTo>
                  <a:pt x="38610" y="66000"/>
                </a:lnTo>
                <a:lnTo>
                  <a:pt x="38630" y="65970"/>
                </a:lnTo>
                <a:lnTo>
                  <a:pt x="38710" y="65900"/>
                </a:lnTo>
                <a:lnTo>
                  <a:pt x="38720" y="65900"/>
                </a:lnTo>
                <a:lnTo>
                  <a:pt x="38740" y="65870"/>
                </a:lnTo>
                <a:lnTo>
                  <a:pt x="38760" y="65860"/>
                </a:lnTo>
                <a:lnTo>
                  <a:pt x="38770" y="65850"/>
                </a:lnTo>
                <a:lnTo>
                  <a:pt x="38780" y="65840"/>
                </a:lnTo>
                <a:lnTo>
                  <a:pt x="38800" y="65830"/>
                </a:lnTo>
                <a:lnTo>
                  <a:pt x="38810" y="65810"/>
                </a:lnTo>
                <a:lnTo>
                  <a:pt x="38830" y="65800"/>
                </a:lnTo>
                <a:lnTo>
                  <a:pt x="38850" y="65770"/>
                </a:lnTo>
                <a:lnTo>
                  <a:pt x="38870" y="65750"/>
                </a:lnTo>
                <a:lnTo>
                  <a:pt x="38880" y="65730"/>
                </a:lnTo>
                <a:lnTo>
                  <a:pt x="38890" y="65730"/>
                </a:lnTo>
                <a:lnTo>
                  <a:pt x="38900" y="65710"/>
                </a:lnTo>
                <a:lnTo>
                  <a:pt x="38930" y="65680"/>
                </a:lnTo>
                <a:lnTo>
                  <a:pt x="38950" y="65640"/>
                </a:lnTo>
                <a:lnTo>
                  <a:pt x="38970" y="65610"/>
                </a:lnTo>
                <a:lnTo>
                  <a:pt x="39000" y="65570"/>
                </a:lnTo>
                <a:lnTo>
                  <a:pt x="39000" y="65560"/>
                </a:lnTo>
                <a:lnTo>
                  <a:pt x="39020" y="65530"/>
                </a:lnTo>
                <a:lnTo>
                  <a:pt x="39040" y="65490"/>
                </a:lnTo>
                <a:lnTo>
                  <a:pt x="39070" y="65450"/>
                </a:lnTo>
                <a:lnTo>
                  <a:pt x="39090" y="65430"/>
                </a:lnTo>
                <a:lnTo>
                  <a:pt x="39090" y="65420"/>
                </a:lnTo>
                <a:lnTo>
                  <a:pt x="39100" y="65410"/>
                </a:lnTo>
                <a:lnTo>
                  <a:pt x="39110" y="65370"/>
                </a:lnTo>
                <a:lnTo>
                  <a:pt x="39130" y="65340"/>
                </a:lnTo>
                <a:lnTo>
                  <a:pt x="39130" y="65330"/>
                </a:lnTo>
                <a:lnTo>
                  <a:pt x="39150" y="65290"/>
                </a:lnTo>
                <a:lnTo>
                  <a:pt x="39160" y="65270"/>
                </a:lnTo>
                <a:lnTo>
                  <a:pt x="39170" y="65260"/>
                </a:lnTo>
                <a:lnTo>
                  <a:pt x="39180" y="65240"/>
                </a:lnTo>
                <a:lnTo>
                  <a:pt x="39180" y="65210"/>
                </a:lnTo>
                <a:lnTo>
                  <a:pt x="39180" y="65190"/>
                </a:lnTo>
                <a:lnTo>
                  <a:pt x="39200" y="65150"/>
                </a:lnTo>
                <a:lnTo>
                  <a:pt x="39200" y="65140"/>
                </a:lnTo>
                <a:lnTo>
                  <a:pt x="39220" y="65130"/>
                </a:lnTo>
                <a:lnTo>
                  <a:pt x="39240" y="65100"/>
                </a:lnTo>
                <a:lnTo>
                  <a:pt x="39260" y="65090"/>
                </a:lnTo>
                <a:lnTo>
                  <a:pt x="39280" y="65070"/>
                </a:lnTo>
                <a:lnTo>
                  <a:pt x="39300" y="65060"/>
                </a:lnTo>
                <a:lnTo>
                  <a:pt x="39310" y="65050"/>
                </a:lnTo>
                <a:lnTo>
                  <a:pt x="39320" y="65040"/>
                </a:lnTo>
                <a:lnTo>
                  <a:pt x="39330" y="65020"/>
                </a:lnTo>
                <a:lnTo>
                  <a:pt x="39340" y="65000"/>
                </a:lnTo>
                <a:lnTo>
                  <a:pt x="39340" y="64990"/>
                </a:lnTo>
                <a:lnTo>
                  <a:pt x="39340" y="64980"/>
                </a:lnTo>
                <a:lnTo>
                  <a:pt x="39340" y="64960"/>
                </a:lnTo>
                <a:lnTo>
                  <a:pt x="39340" y="64950"/>
                </a:lnTo>
                <a:lnTo>
                  <a:pt x="39350" y="64920"/>
                </a:lnTo>
                <a:lnTo>
                  <a:pt x="39350" y="64890"/>
                </a:lnTo>
                <a:lnTo>
                  <a:pt x="39350" y="64870"/>
                </a:lnTo>
                <a:lnTo>
                  <a:pt x="39360" y="64860"/>
                </a:lnTo>
                <a:lnTo>
                  <a:pt x="39360" y="64840"/>
                </a:lnTo>
                <a:lnTo>
                  <a:pt x="39370" y="64830"/>
                </a:lnTo>
                <a:lnTo>
                  <a:pt x="39380" y="64810"/>
                </a:lnTo>
                <a:lnTo>
                  <a:pt x="39380" y="64800"/>
                </a:lnTo>
                <a:lnTo>
                  <a:pt x="39380" y="64780"/>
                </a:lnTo>
                <a:lnTo>
                  <a:pt x="39400" y="64740"/>
                </a:lnTo>
                <a:lnTo>
                  <a:pt x="39400" y="64710"/>
                </a:lnTo>
                <a:lnTo>
                  <a:pt x="39410" y="64680"/>
                </a:lnTo>
                <a:lnTo>
                  <a:pt x="39410" y="64650"/>
                </a:lnTo>
                <a:lnTo>
                  <a:pt x="39410" y="64620"/>
                </a:lnTo>
                <a:lnTo>
                  <a:pt x="39410" y="64610"/>
                </a:lnTo>
                <a:lnTo>
                  <a:pt x="39410" y="64560"/>
                </a:lnTo>
                <a:lnTo>
                  <a:pt x="39400" y="64540"/>
                </a:lnTo>
                <a:lnTo>
                  <a:pt x="39400" y="64530"/>
                </a:lnTo>
                <a:lnTo>
                  <a:pt x="39400" y="64520"/>
                </a:lnTo>
                <a:lnTo>
                  <a:pt x="39390" y="64510"/>
                </a:lnTo>
                <a:lnTo>
                  <a:pt x="39390" y="64500"/>
                </a:lnTo>
                <a:lnTo>
                  <a:pt x="39370" y="64480"/>
                </a:lnTo>
                <a:lnTo>
                  <a:pt x="39360" y="64460"/>
                </a:lnTo>
                <a:lnTo>
                  <a:pt x="39320" y="64420"/>
                </a:lnTo>
                <a:lnTo>
                  <a:pt x="39310" y="64400"/>
                </a:lnTo>
                <a:lnTo>
                  <a:pt x="39300" y="64400"/>
                </a:lnTo>
                <a:lnTo>
                  <a:pt x="39300" y="64390"/>
                </a:lnTo>
                <a:lnTo>
                  <a:pt x="39270" y="64370"/>
                </a:lnTo>
                <a:lnTo>
                  <a:pt x="39250" y="64350"/>
                </a:lnTo>
                <a:lnTo>
                  <a:pt x="39250" y="64340"/>
                </a:lnTo>
                <a:lnTo>
                  <a:pt x="39240" y="64320"/>
                </a:lnTo>
                <a:lnTo>
                  <a:pt x="39230" y="64320"/>
                </a:lnTo>
                <a:lnTo>
                  <a:pt x="39230" y="64310"/>
                </a:lnTo>
                <a:lnTo>
                  <a:pt x="39230" y="64280"/>
                </a:lnTo>
                <a:lnTo>
                  <a:pt x="39230" y="64260"/>
                </a:lnTo>
                <a:lnTo>
                  <a:pt x="39230" y="64250"/>
                </a:lnTo>
                <a:lnTo>
                  <a:pt x="39230" y="64240"/>
                </a:lnTo>
                <a:lnTo>
                  <a:pt x="39230" y="64210"/>
                </a:lnTo>
                <a:lnTo>
                  <a:pt x="39220" y="64200"/>
                </a:lnTo>
                <a:lnTo>
                  <a:pt x="39220" y="64190"/>
                </a:lnTo>
                <a:lnTo>
                  <a:pt x="39220" y="64170"/>
                </a:lnTo>
                <a:lnTo>
                  <a:pt x="39210" y="64150"/>
                </a:lnTo>
                <a:lnTo>
                  <a:pt x="39200" y="64120"/>
                </a:lnTo>
                <a:lnTo>
                  <a:pt x="39190" y="64100"/>
                </a:lnTo>
                <a:lnTo>
                  <a:pt x="39180" y="64080"/>
                </a:lnTo>
                <a:lnTo>
                  <a:pt x="39180" y="64060"/>
                </a:lnTo>
                <a:lnTo>
                  <a:pt x="39180" y="64050"/>
                </a:lnTo>
                <a:lnTo>
                  <a:pt x="39190" y="64040"/>
                </a:lnTo>
                <a:lnTo>
                  <a:pt x="39190" y="64030"/>
                </a:lnTo>
                <a:lnTo>
                  <a:pt x="39190" y="64010"/>
                </a:lnTo>
                <a:lnTo>
                  <a:pt x="39190" y="64000"/>
                </a:lnTo>
                <a:lnTo>
                  <a:pt x="39190" y="63990"/>
                </a:lnTo>
                <a:lnTo>
                  <a:pt x="39180" y="63980"/>
                </a:lnTo>
                <a:lnTo>
                  <a:pt x="39170" y="63970"/>
                </a:lnTo>
                <a:lnTo>
                  <a:pt x="39160" y="63940"/>
                </a:lnTo>
                <a:lnTo>
                  <a:pt x="39150" y="63920"/>
                </a:lnTo>
                <a:lnTo>
                  <a:pt x="39140" y="63900"/>
                </a:lnTo>
                <a:lnTo>
                  <a:pt x="39140" y="63890"/>
                </a:lnTo>
                <a:lnTo>
                  <a:pt x="39140" y="63870"/>
                </a:lnTo>
                <a:lnTo>
                  <a:pt x="39140" y="63850"/>
                </a:lnTo>
                <a:lnTo>
                  <a:pt x="39140" y="63840"/>
                </a:lnTo>
                <a:lnTo>
                  <a:pt x="39140" y="63830"/>
                </a:lnTo>
                <a:lnTo>
                  <a:pt x="39130" y="63810"/>
                </a:lnTo>
                <a:lnTo>
                  <a:pt x="39130" y="63790"/>
                </a:lnTo>
                <a:lnTo>
                  <a:pt x="39120" y="63770"/>
                </a:lnTo>
                <a:lnTo>
                  <a:pt x="39120" y="63760"/>
                </a:lnTo>
                <a:lnTo>
                  <a:pt x="39120" y="63750"/>
                </a:lnTo>
                <a:lnTo>
                  <a:pt x="39130" y="63740"/>
                </a:lnTo>
                <a:lnTo>
                  <a:pt x="39130" y="63720"/>
                </a:lnTo>
                <a:lnTo>
                  <a:pt x="39130" y="63710"/>
                </a:lnTo>
                <a:lnTo>
                  <a:pt x="39130" y="63700"/>
                </a:lnTo>
                <a:lnTo>
                  <a:pt x="39130" y="63680"/>
                </a:lnTo>
                <a:lnTo>
                  <a:pt x="39120" y="63670"/>
                </a:lnTo>
                <a:lnTo>
                  <a:pt x="39110" y="63650"/>
                </a:lnTo>
                <a:lnTo>
                  <a:pt x="39100" y="63640"/>
                </a:lnTo>
                <a:lnTo>
                  <a:pt x="39100" y="63630"/>
                </a:lnTo>
                <a:lnTo>
                  <a:pt x="39100" y="63600"/>
                </a:lnTo>
                <a:lnTo>
                  <a:pt x="39100" y="63590"/>
                </a:lnTo>
                <a:lnTo>
                  <a:pt x="39090" y="63580"/>
                </a:lnTo>
                <a:lnTo>
                  <a:pt x="39090" y="63570"/>
                </a:lnTo>
                <a:lnTo>
                  <a:pt x="39090" y="63560"/>
                </a:lnTo>
                <a:lnTo>
                  <a:pt x="39080" y="63550"/>
                </a:lnTo>
                <a:lnTo>
                  <a:pt x="39080" y="63540"/>
                </a:lnTo>
                <a:lnTo>
                  <a:pt x="39080" y="63530"/>
                </a:lnTo>
                <a:lnTo>
                  <a:pt x="39080" y="63510"/>
                </a:lnTo>
                <a:lnTo>
                  <a:pt x="39090" y="63470"/>
                </a:lnTo>
                <a:lnTo>
                  <a:pt x="39090" y="63450"/>
                </a:lnTo>
                <a:lnTo>
                  <a:pt x="39090" y="63440"/>
                </a:lnTo>
                <a:lnTo>
                  <a:pt x="39080" y="63420"/>
                </a:lnTo>
                <a:lnTo>
                  <a:pt x="39080" y="63400"/>
                </a:lnTo>
                <a:lnTo>
                  <a:pt x="39060" y="63390"/>
                </a:lnTo>
                <a:lnTo>
                  <a:pt x="39050" y="63370"/>
                </a:lnTo>
                <a:lnTo>
                  <a:pt x="39030" y="63360"/>
                </a:lnTo>
                <a:lnTo>
                  <a:pt x="39000" y="63320"/>
                </a:lnTo>
                <a:lnTo>
                  <a:pt x="38980" y="63310"/>
                </a:lnTo>
                <a:lnTo>
                  <a:pt x="38970" y="63290"/>
                </a:lnTo>
                <a:lnTo>
                  <a:pt x="38960" y="63270"/>
                </a:lnTo>
                <a:lnTo>
                  <a:pt x="38960" y="63260"/>
                </a:lnTo>
                <a:lnTo>
                  <a:pt x="38950" y="63240"/>
                </a:lnTo>
                <a:lnTo>
                  <a:pt x="38940" y="63230"/>
                </a:lnTo>
                <a:lnTo>
                  <a:pt x="38930" y="63220"/>
                </a:lnTo>
                <a:lnTo>
                  <a:pt x="38910" y="63200"/>
                </a:lnTo>
                <a:lnTo>
                  <a:pt x="38900" y="63190"/>
                </a:lnTo>
                <a:lnTo>
                  <a:pt x="38890" y="63170"/>
                </a:lnTo>
                <a:lnTo>
                  <a:pt x="38880" y="63170"/>
                </a:lnTo>
                <a:lnTo>
                  <a:pt x="38870" y="63150"/>
                </a:lnTo>
                <a:lnTo>
                  <a:pt x="38860" y="63140"/>
                </a:lnTo>
                <a:lnTo>
                  <a:pt x="38860" y="63130"/>
                </a:lnTo>
                <a:lnTo>
                  <a:pt x="38860" y="63120"/>
                </a:lnTo>
                <a:lnTo>
                  <a:pt x="38850" y="63110"/>
                </a:lnTo>
                <a:lnTo>
                  <a:pt x="38840" y="63090"/>
                </a:lnTo>
                <a:lnTo>
                  <a:pt x="38830" y="63080"/>
                </a:lnTo>
                <a:lnTo>
                  <a:pt x="38820" y="63050"/>
                </a:lnTo>
                <a:lnTo>
                  <a:pt x="38810" y="63040"/>
                </a:lnTo>
                <a:lnTo>
                  <a:pt x="38800" y="63030"/>
                </a:lnTo>
                <a:lnTo>
                  <a:pt x="38800" y="63020"/>
                </a:lnTo>
                <a:lnTo>
                  <a:pt x="38790" y="63000"/>
                </a:lnTo>
                <a:lnTo>
                  <a:pt x="38780" y="62980"/>
                </a:lnTo>
                <a:lnTo>
                  <a:pt x="38770" y="62980"/>
                </a:lnTo>
                <a:lnTo>
                  <a:pt x="38770" y="62970"/>
                </a:lnTo>
                <a:lnTo>
                  <a:pt x="38750" y="62950"/>
                </a:lnTo>
                <a:lnTo>
                  <a:pt x="38730" y="62930"/>
                </a:lnTo>
                <a:lnTo>
                  <a:pt x="38720" y="62910"/>
                </a:lnTo>
                <a:lnTo>
                  <a:pt x="38690" y="62880"/>
                </a:lnTo>
                <a:lnTo>
                  <a:pt x="38650" y="62840"/>
                </a:lnTo>
                <a:lnTo>
                  <a:pt x="38640" y="62830"/>
                </a:lnTo>
                <a:lnTo>
                  <a:pt x="38630" y="62810"/>
                </a:lnTo>
                <a:lnTo>
                  <a:pt x="38630" y="62800"/>
                </a:lnTo>
                <a:lnTo>
                  <a:pt x="38630" y="62790"/>
                </a:lnTo>
                <a:lnTo>
                  <a:pt x="38630" y="62770"/>
                </a:lnTo>
                <a:lnTo>
                  <a:pt x="38630" y="62760"/>
                </a:lnTo>
                <a:lnTo>
                  <a:pt x="38620" y="62740"/>
                </a:lnTo>
                <a:lnTo>
                  <a:pt x="38600" y="62710"/>
                </a:lnTo>
                <a:lnTo>
                  <a:pt x="38590" y="62700"/>
                </a:lnTo>
                <a:lnTo>
                  <a:pt x="38580" y="62690"/>
                </a:lnTo>
                <a:lnTo>
                  <a:pt x="38570" y="62670"/>
                </a:lnTo>
                <a:lnTo>
                  <a:pt x="38550" y="62660"/>
                </a:lnTo>
                <a:lnTo>
                  <a:pt x="38540" y="62660"/>
                </a:lnTo>
                <a:lnTo>
                  <a:pt x="38530" y="62650"/>
                </a:lnTo>
                <a:lnTo>
                  <a:pt x="38520" y="62650"/>
                </a:lnTo>
                <a:lnTo>
                  <a:pt x="38510" y="62640"/>
                </a:lnTo>
                <a:lnTo>
                  <a:pt x="38500" y="62620"/>
                </a:lnTo>
                <a:lnTo>
                  <a:pt x="38500" y="62590"/>
                </a:lnTo>
                <a:lnTo>
                  <a:pt x="38500" y="62510"/>
                </a:lnTo>
                <a:lnTo>
                  <a:pt x="38500" y="62470"/>
                </a:lnTo>
                <a:lnTo>
                  <a:pt x="38500" y="62450"/>
                </a:lnTo>
                <a:lnTo>
                  <a:pt x="38510" y="62410"/>
                </a:lnTo>
                <a:lnTo>
                  <a:pt x="38510" y="62380"/>
                </a:lnTo>
                <a:lnTo>
                  <a:pt x="38520" y="62360"/>
                </a:lnTo>
                <a:lnTo>
                  <a:pt x="38530" y="62340"/>
                </a:lnTo>
                <a:lnTo>
                  <a:pt x="38540" y="62330"/>
                </a:lnTo>
                <a:lnTo>
                  <a:pt x="38550" y="62310"/>
                </a:lnTo>
                <a:lnTo>
                  <a:pt x="38550" y="62290"/>
                </a:lnTo>
                <a:lnTo>
                  <a:pt x="38550" y="62280"/>
                </a:lnTo>
                <a:lnTo>
                  <a:pt x="38560" y="62270"/>
                </a:lnTo>
                <a:lnTo>
                  <a:pt x="38560" y="62260"/>
                </a:lnTo>
                <a:lnTo>
                  <a:pt x="38560" y="62240"/>
                </a:lnTo>
                <a:lnTo>
                  <a:pt x="38570" y="62220"/>
                </a:lnTo>
                <a:lnTo>
                  <a:pt x="38570" y="62210"/>
                </a:lnTo>
                <a:lnTo>
                  <a:pt x="38580" y="62200"/>
                </a:lnTo>
                <a:lnTo>
                  <a:pt x="38590" y="62190"/>
                </a:lnTo>
                <a:lnTo>
                  <a:pt x="38590" y="62170"/>
                </a:lnTo>
                <a:lnTo>
                  <a:pt x="38590" y="62160"/>
                </a:lnTo>
                <a:lnTo>
                  <a:pt x="38590" y="62140"/>
                </a:lnTo>
                <a:lnTo>
                  <a:pt x="38600" y="62130"/>
                </a:lnTo>
                <a:lnTo>
                  <a:pt x="38600" y="62110"/>
                </a:lnTo>
                <a:lnTo>
                  <a:pt x="38590" y="62100"/>
                </a:lnTo>
                <a:lnTo>
                  <a:pt x="38590" y="62070"/>
                </a:lnTo>
                <a:lnTo>
                  <a:pt x="38580" y="62050"/>
                </a:lnTo>
                <a:lnTo>
                  <a:pt x="38570" y="62030"/>
                </a:lnTo>
                <a:lnTo>
                  <a:pt x="38560" y="62020"/>
                </a:lnTo>
                <a:lnTo>
                  <a:pt x="38560" y="62000"/>
                </a:lnTo>
                <a:lnTo>
                  <a:pt x="38550" y="61990"/>
                </a:lnTo>
                <a:lnTo>
                  <a:pt x="38530" y="61980"/>
                </a:lnTo>
                <a:lnTo>
                  <a:pt x="38520" y="61960"/>
                </a:lnTo>
                <a:lnTo>
                  <a:pt x="38520" y="61950"/>
                </a:lnTo>
                <a:lnTo>
                  <a:pt x="38510" y="61940"/>
                </a:lnTo>
                <a:lnTo>
                  <a:pt x="38510" y="61930"/>
                </a:lnTo>
                <a:lnTo>
                  <a:pt x="38500" y="61920"/>
                </a:lnTo>
                <a:lnTo>
                  <a:pt x="38500" y="61910"/>
                </a:lnTo>
                <a:lnTo>
                  <a:pt x="38490" y="61900"/>
                </a:lnTo>
                <a:lnTo>
                  <a:pt x="38490" y="61890"/>
                </a:lnTo>
                <a:lnTo>
                  <a:pt x="38480" y="61890"/>
                </a:lnTo>
                <a:lnTo>
                  <a:pt x="38460" y="61890"/>
                </a:lnTo>
                <a:lnTo>
                  <a:pt x="38440" y="61890"/>
                </a:lnTo>
                <a:lnTo>
                  <a:pt x="38430" y="61890"/>
                </a:lnTo>
                <a:lnTo>
                  <a:pt x="38420" y="61900"/>
                </a:lnTo>
                <a:lnTo>
                  <a:pt x="38410" y="61910"/>
                </a:lnTo>
                <a:lnTo>
                  <a:pt x="38400" y="61910"/>
                </a:lnTo>
                <a:lnTo>
                  <a:pt x="38390" y="61910"/>
                </a:lnTo>
                <a:lnTo>
                  <a:pt x="38380" y="61910"/>
                </a:lnTo>
                <a:lnTo>
                  <a:pt x="38380" y="61900"/>
                </a:lnTo>
                <a:lnTo>
                  <a:pt x="38370" y="61900"/>
                </a:lnTo>
                <a:lnTo>
                  <a:pt x="38370" y="61890"/>
                </a:lnTo>
                <a:lnTo>
                  <a:pt x="38360" y="61880"/>
                </a:lnTo>
                <a:lnTo>
                  <a:pt x="38360" y="61860"/>
                </a:lnTo>
                <a:lnTo>
                  <a:pt x="38360" y="61850"/>
                </a:lnTo>
                <a:lnTo>
                  <a:pt x="38360" y="61840"/>
                </a:lnTo>
                <a:lnTo>
                  <a:pt x="38360" y="61830"/>
                </a:lnTo>
                <a:lnTo>
                  <a:pt x="38370" y="61810"/>
                </a:lnTo>
                <a:lnTo>
                  <a:pt x="38380" y="61810"/>
                </a:lnTo>
                <a:lnTo>
                  <a:pt x="38380" y="61800"/>
                </a:lnTo>
                <a:lnTo>
                  <a:pt x="38390" y="61800"/>
                </a:lnTo>
                <a:lnTo>
                  <a:pt x="38400" y="61790"/>
                </a:lnTo>
                <a:lnTo>
                  <a:pt x="38420" y="61780"/>
                </a:lnTo>
                <a:lnTo>
                  <a:pt x="38430" y="61780"/>
                </a:lnTo>
                <a:lnTo>
                  <a:pt x="38440" y="61780"/>
                </a:lnTo>
                <a:lnTo>
                  <a:pt x="38450" y="61780"/>
                </a:lnTo>
                <a:lnTo>
                  <a:pt x="38460" y="61780"/>
                </a:lnTo>
                <a:lnTo>
                  <a:pt x="38470" y="61780"/>
                </a:lnTo>
                <a:lnTo>
                  <a:pt x="38480" y="61770"/>
                </a:lnTo>
                <a:lnTo>
                  <a:pt x="38490" y="61760"/>
                </a:lnTo>
                <a:lnTo>
                  <a:pt x="38500" y="61760"/>
                </a:lnTo>
                <a:lnTo>
                  <a:pt x="38510" y="61760"/>
                </a:lnTo>
                <a:lnTo>
                  <a:pt x="38510" y="61750"/>
                </a:lnTo>
                <a:lnTo>
                  <a:pt x="38520" y="61750"/>
                </a:lnTo>
                <a:lnTo>
                  <a:pt x="38530" y="61750"/>
                </a:lnTo>
                <a:lnTo>
                  <a:pt x="38540" y="61750"/>
                </a:lnTo>
                <a:lnTo>
                  <a:pt x="38550" y="61740"/>
                </a:lnTo>
                <a:lnTo>
                  <a:pt x="38560" y="61740"/>
                </a:lnTo>
                <a:lnTo>
                  <a:pt x="38570" y="61740"/>
                </a:lnTo>
                <a:lnTo>
                  <a:pt x="38580" y="61730"/>
                </a:lnTo>
                <a:lnTo>
                  <a:pt x="38590" y="61730"/>
                </a:lnTo>
                <a:lnTo>
                  <a:pt x="38600" y="61730"/>
                </a:lnTo>
                <a:lnTo>
                  <a:pt x="38600" y="61720"/>
                </a:lnTo>
                <a:lnTo>
                  <a:pt x="38610" y="61710"/>
                </a:lnTo>
                <a:lnTo>
                  <a:pt x="38610" y="61700"/>
                </a:lnTo>
                <a:lnTo>
                  <a:pt x="38610" y="61690"/>
                </a:lnTo>
                <a:lnTo>
                  <a:pt x="38610" y="61680"/>
                </a:lnTo>
                <a:lnTo>
                  <a:pt x="38600" y="61670"/>
                </a:lnTo>
                <a:lnTo>
                  <a:pt x="38580" y="61660"/>
                </a:lnTo>
                <a:lnTo>
                  <a:pt x="38570" y="61660"/>
                </a:lnTo>
                <a:lnTo>
                  <a:pt x="38560" y="61660"/>
                </a:lnTo>
                <a:lnTo>
                  <a:pt x="38550" y="61660"/>
                </a:lnTo>
                <a:lnTo>
                  <a:pt x="38540" y="61660"/>
                </a:lnTo>
                <a:lnTo>
                  <a:pt x="38540" y="61650"/>
                </a:lnTo>
                <a:lnTo>
                  <a:pt x="38530" y="61650"/>
                </a:lnTo>
                <a:lnTo>
                  <a:pt x="38530" y="61640"/>
                </a:lnTo>
                <a:lnTo>
                  <a:pt x="38540" y="61630"/>
                </a:lnTo>
                <a:lnTo>
                  <a:pt x="38550" y="61630"/>
                </a:lnTo>
                <a:lnTo>
                  <a:pt x="38550" y="61620"/>
                </a:lnTo>
                <a:lnTo>
                  <a:pt x="38550" y="61610"/>
                </a:lnTo>
                <a:lnTo>
                  <a:pt x="38550" y="61600"/>
                </a:lnTo>
                <a:lnTo>
                  <a:pt x="38550" y="61590"/>
                </a:lnTo>
                <a:lnTo>
                  <a:pt x="38560" y="61580"/>
                </a:lnTo>
                <a:lnTo>
                  <a:pt x="38560" y="61570"/>
                </a:lnTo>
                <a:lnTo>
                  <a:pt x="38570" y="61570"/>
                </a:lnTo>
                <a:lnTo>
                  <a:pt x="38570" y="61560"/>
                </a:lnTo>
                <a:lnTo>
                  <a:pt x="38580" y="61550"/>
                </a:lnTo>
                <a:lnTo>
                  <a:pt x="38580" y="61540"/>
                </a:lnTo>
                <a:lnTo>
                  <a:pt x="38580" y="61530"/>
                </a:lnTo>
                <a:lnTo>
                  <a:pt x="38580" y="61520"/>
                </a:lnTo>
                <a:lnTo>
                  <a:pt x="38590" y="61510"/>
                </a:lnTo>
                <a:lnTo>
                  <a:pt x="38590" y="61500"/>
                </a:lnTo>
                <a:lnTo>
                  <a:pt x="38590" y="61490"/>
                </a:lnTo>
                <a:lnTo>
                  <a:pt x="38590" y="61480"/>
                </a:lnTo>
                <a:lnTo>
                  <a:pt x="38590" y="61470"/>
                </a:lnTo>
                <a:lnTo>
                  <a:pt x="38600" y="61460"/>
                </a:lnTo>
                <a:lnTo>
                  <a:pt x="38600" y="61450"/>
                </a:lnTo>
                <a:lnTo>
                  <a:pt x="38600" y="61440"/>
                </a:lnTo>
                <a:lnTo>
                  <a:pt x="38600" y="61430"/>
                </a:lnTo>
                <a:lnTo>
                  <a:pt x="38590" y="61430"/>
                </a:lnTo>
                <a:lnTo>
                  <a:pt x="38580" y="61420"/>
                </a:lnTo>
                <a:lnTo>
                  <a:pt x="38580" y="61410"/>
                </a:lnTo>
                <a:lnTo>
                  <a:pt x="38580" y="61400"/>
                </a:lnTo>
                <a:lnTo>
                  <a:pt x="38580" y="61380"/>
                </a:lnTo>
                <a:lnTo>
                  <a:pt x="38580" y="61370"/>
                </a:lnTo>
                <a:lnTo>
                  <a:pt x="38570" y="61370"/>
                </a:lnTo>
                <a:lnTo>
                  <a:pt x="38570" y="61360"/>
                </a:lnTo>
                <a:lnTo>
                  <a:pt x="38570" y="61350"/>
                </a:lnTo>
                <a:lnTo>
                  <a:pt x="38580" y="61350"/>
                </a:lnTo>
                <a:lnTo>
                  <a:pt x="38580" y="61340"/>
                </a:lnTo>
                <a:lnTo>
                  <a:pt x="38590" y="61320"/>
                </a:lnTo>
                <a:lnTo>
                  <a:pt x="38590" y="61310"/>
                </a:lnTo>
                <a:lnTo>
                  <a:pt x="38590" y="61300"/>
                </a:lnTo>
                <a:lnTo>
                  <a:pt x="38590" y="61290"/>
                </a:lnTo>
                <a:lnTo>
                  <a:pt x="38590" y="61280"/>
                </a:lnTo>
                <a:lnTo>
                  <a:pt x="38590" y="61270"/>
                </a:lnTo>
                <a:lnTo>
                  <a:pt x="38590" y="61260"/>
                </a:lnTo>
                <a:lnTo>
                  <a:pt x="38590" y="61250"/>
                </a:lnTo>
                <a:lnTo>
                  <a:pt x="38590" y="61240"/>
                </a:lnTo>
                <a:lnTo>
                  <a:pt x="38590" y="61230"/>
                </a:lnTo>
                <a:lnTo>
                  <a:pt x="38600" y="61230"/>
                </a:lnTo>
                <a:lnTo>
                  <a:pt x="38600" y="61220"/>
                </a:lnTo>
                <a:lnTo>
                  <a:pt x="38600" y="61210"/>
                </a:lnTo>
                <a:lnTo>
                  <a:pt x="38600" y="61200"/>
                </a:lnTo>
                <a:lnTo>
                  <a:pt x="38610" y="61190"/>
                </a:lnTo>
                <a:lnTo>
                  <a:pt x="38610" y="61180"/>
                </a:lnTo>
                <a:lnTo>
                  <a:pt x="38600" y="61170"/>
                </a:lnTo>
                <a:lnTo>
                  <a:pt x="38600" y="61160"/>
                </a:lnTo>
                <a:lnTo>
                  <a:pt x="38600" y="61150"/>
                </a:lnTo>
                <a:lnTo>
                  <a:pt x="38600" y="61130"/>
                </a:lnTo>
                <a:lnTo>
                  <a:pt x="38610" y="61120"/>
                </a:lnTo>
                <a:lnTo>
                  <a:pt x="38600" y="61110"/>
                </a:lnTo>
                <a:lnTo>
                  <a:pt x="38600" y="61100"/>
                </a:lnTo>
                <a:lnTo>
                  <a:pt x="38610" y="61100"/>
                </a:lnTo>
                <a:lnTo>
                  <a:pt x="38610" y="61090"/>
                </a:lnTo>
                <a:lnTo>
                  <a:pt x="38600" y="61090"/>
                </a:lnTo>
                <a:lnTo>
                  <a:pt x="38600" y="61070"/>
                </a:lnTo>
                <a:lnTo>
                  <a:pt x="38600" y="61060"/>
                </a:lnTo>
                <a:lnTo>
                  <a:pt x="38590" y="61050"/>
                </a:lnTo>
                <a:lnTo>
                  <a:pt x="38600" y="61050"/>
                </a:lnTo>
                <a:lnTo>
                  <a:pt x="38600" y="61040"/>
                </a:lnTo>
                <a:lnTo>
                  <a:pt x="38600" y="61030"/>
                </a:lnTo>
                <a:lnTo>
                  <a:pt x="38610" y="61020"/>
                </a:lnTo>
                <a:lnTo>
                  <a:pt x="38610" y="61010"/>
                </a:lnTo>
                <a:lnTo>
                  <a:pt x="38610" y="61000"/>
                </a:lnTo>
                <a:lnTo>
                  <a:pt x="38620" y="60990"/>
                </a:lnTo>
                <a:lnTo>
                  <a:pt x="38620" y="60980"/>
                </a:lnTo>
                <a:lnTo>
                  <a:pt x="38620" y="60970"/>
                </a:lnTo>
                <a:lnTo>
                  <a:pt x="38620" y="60960"/>
                </a:lnTo>
                <a:lnTo>
                  <a:pt x="38630" y="60950"/>
                </a:lnTo>
                <a:lnTo>
                  <a:pt x="38630" y="60940"/>
                </a:lnTo>
                <a:lnTo>
                  <a:pt x="38640" y="60930"/>
                </a:lnTo>
                <a:lnTo>
                  <a:pt x="38650" y="60920"/>
                </a:lnTo>
                <a:lnTo>
                  <a:pt x="38650" y="60910"/>
                </a:lnTo>
                <a:lnTo>
                  <a:pt x="38650" y="60900"/>
                </a:lnTo>
                <a:lnTo>
                  <a:pt x="38650" y="60890"/>
                </a:lnTo>
                <a:lnTo>
                  <a:pt x="38650" y="60880"/>
                </a:lnTo>
                <a:lnTo>
                  <a:pt x="38650" y="60870"/>
                </a:lnTo>
                <a:lnTo>
                  <a:pt x="38660" y="60860"/>
                </a:lnTo>
                <a:lnTo>
                  <a:pt x="38670" y="60860"/>
                </a:lnTo>
                <a:lnTo>
                  <a:pt x="38680" y="60860"/>
                </a:lnTo>
                <a:lnTo>
                  <a:pt x="38690" y="60860"/>
                </a:lnTo>
                <a:lnTo>
                  <a:pt x="38700" y="60860"/>
                </a:lnTo>
                <a:lnTo>
                  <a:pt x="38710" y="60860"/>
                </a:lnTo>
                <a:lnTo>
                  <a:pt x="38730" y="60850"/>
                </a:lnTo>
                <a:lnTo>
                  <a:pt x="38740" y="60850"/>
                </a:lnTo>
                <a:lnTo>
                  <a:pt x="38750" y="60850"/>
                </a:lnTo>
                <a:lnTo>
                  <a:pt x="38750" y="60860"/>
                </a:lnTo>
                <a:lnTo>
                  <a:pt x="38760" y="60860"/>
                </a:lnTo>
                <a:lnTo>
                  <a:pt x="38770" y="60860"/>
                </a:lnTo>
                <a:lnTo>
                  <a:pt x="38780" y="60860"/>
                </a:lnTo>
                <a:lnTo>
                  <a:pt x="38790" y="60860"/>
                </a:lnTo>
                <a:lnTo>
                  <a:pt x="38800" y="60870"/>
                </a:lnTo>
                <a:lnTo>
                  <a:pt x="38810" y="60870"/>
                </a:lnTo>
                <a:lnTo>
                  <a:pt x="38820" y="60870"/>
                </a:lnTo>
                <a:lnTo>
                  <a:pt x="38830" y="60870"/>
                </a:lnTo>
                <a:lnTo>
                  <a:pt x="38850" y="60870"/>
                </a:lnTo>
                <a:lnTo>
                  <a:pt x="38860" y="60870"/>
                </a:lnTo>
                <a:lnTo>
                  <a:pt x="38870" y="60870"/>
                </a:lnTo>
                <a:lnTo>
                  <a:pt x="38880" y="60880"/>
                </a:lnTo>
                <a:lnTo>
                  <a:pt x="38880" y="60890"/>
                </a:lnTo>
                <a:lnTo>
                  <a:pt x="38890" y="60890"/>
                </a:lnTo>
                <a:lnTo>
                  <a:pt x="38900" y="60890"/>
                </a:lnTo>
                <a:lnTo>
                  <a:pt x="38910" y="60890"/>
                </a:lnTo>
                <a:lnTo>
                  <a:pt x="38920" y="60900"/>
                </a:lnTo>
                <a:lnTo>
                  <a:pt x="38930" y="60900"/>
                </a:lnTo>
                <a:lnTo>
                  <a:pt x="38940" y="60900"/>
                </a:lnTo>
                <a:lnTo>
                  <a:pt x="38950" y="60900"/>
                </a:lnTo>
                <a:lnTo>
                  <a:pt x="38960" y="60910"/>
                </a:lnTo>
                <a:lnTo>
                  <a:pt x="38980" y="60890"/>
                </a:lnTo>
                <a:lnTo>
                  <a:pt x="39000" y="60880"/>
                </a:lnTo>
                <a:lnTo>
                  <a:pt x="39020" y="60870"/>
                </a:lnTo>
                <a:lnTo>
                  <a:pt x="39030" y="60860"/>
                </a:lnTo>
                <a:lnTo>
                  <a:pt x="39040" y="60840"/>
                </a:lnTo>
                <a:lnTo>
                  <a:pt x="39050" y="60800"/>
                </a:lnTo>
                <a:lnTo>
                  <a:pt x="39050" y="60780"/>
                </a:lnTo>
                <a:lnTo>
                  <a:pt x="39050" y="60760"/>
                </a:lnTo>
                <a:lnTo>
                  <a:pt x="39050" y="60740"/>
                </a:lnTo>
                <a:lnTo>
                  <a:pt x="39040" y="60700"/>
                </a:lnTo>
                <a:lnTo>
                  <a:pt x="39030" y="60670"/>
                </a:lnTo>
                <a:lnTo>
                  <a:pt x="39020" y="60650"/>
                </a:lnTo>
                <a:lnTo>
                  <a:pt x="39010" y="60650"/>
                </a:lnTo>
                <a:lnTo>
                  <a:pt x="39010" y="60640"/>
                </a:lnTo>
                <a:lnTo>
                  <a:pt x="39000" y="60650"/>
                </a:lnTo>
                <a:lnTo>
                  <a:pt x="39000" y="60640"/>
                </a:lnTo>
                <a:lnTo>
                  <a:pt x="38990" y="60630"/>
                </a:lnTo>
                <a:lnTo>
                  <a:pt x="38990" y="60620"/>
                </a:lnTo>
                <a:lnTo>
                  <a:pt x="38980" y="60620"/>
                </a:lnTo>
                <a:lnTo>
                  <a:pt x="38970" y="60620"/>
                </a:lnTo>
                <a:lnTo>
                  <a:pt x="38960" y="60620"/>
                </a:lnTo>
                <a:lnTo>
                  <a:pt x="38950" y="60620"/>
                </a:lnTo>
                <a:lnTo>
                  <a:pt x="38940" y="60620"/>
                </a:lnTo>
                <a:lnTo>
                  <a:pt x="38940" y="60610"/>
                </a:lnTo>
                <a:lnTo>
                  <a:pt x="38930" y="60610"/>
                </a:lnTo>
                <a:lnTo>
                  <a:pt x="38920" y="60610"/>
                </a:lnTo>
                <a:lnTo>
                  <a:pt x="38910" y="60610"/>
                </a:lnTo>
                <a:lnTo>
                  <a:pt x="38900" y="60610"/>
                </a:lnTo>
                <a:lnTo>
                  <a:pt x="38890" y="60600"/>
                </a:lnTo>
                <a:lnTo>
                  <a:pt x="38880" y="60600"/>
                </a:lnTo>
                <a:lnTo>
                  <a:pt x="38870" y="60600"/>
                </a:lnTo>
                <a:lnTo>
                  <a:pt x="38860" y="60600"/>
                </a:lnTo>
                <a:lnTo>
                  <a:pt x="38850" y="60590"/>
                </a:lnTo>
                <a:lnTo>
                  <a:pt x="38840" y="60590"/>
                </a:lnTo>
                <a:lnTo>
                  <a:pt x="38830" y="60590"/>
                </a:lnTo>
                <a:lnTo>
                  <a:pt x="38820" y="60590"/>
                </a:lnTo>
                <a:lnTo>
                  <a:pt x="38810" y="60590"/>
                </a:lnTo>
                <a:lnTo>
                  <a:pt x="38800" y="60580"/>
                </a:lnTo>
                <a:lnTo>
                  <a:pt x="38790" y="60570"/>
                </a:lnTo>
                <a:lnTo>
                  <a:pt x="38780" y="60570"/>
                </a:lnTo>
                <a:lnTo>
                  <a:pt x="38770" y="60560"/>
                </a:lnTo>
                <a:lnTo>
                  <a:pt x="38760" y="60550"/>
                </a:lnTo>
                <a:lnTo>
                  <a:pt x="38740" y="60550"/>
                </a:lnTo>
                <a:lnTo>
                  <a:pt x="38720" y="60540"/>
                </a:lnTo>
                <a:lnTo>
                  <a:pt x="38720" y="60530"/>
                </a:lnTo>
                <a:lnTo>
                  <a:pt x="38710" y="60520"/>
                </a:lnTo>
                <a:lnTo>
                  <a:pt x="38700" y="60510"/>
                </a:lnTo>
                <a:lnTo>
                  <a:pt x="38690" y="60500"/>
                </a:lnTo>
                <a:lnTo>
                  <a:pt x="38680" y="60490"/>
                </a:lnTo>
                <a:lnTo>
                  <a:pt x="38670" y="60480"/>
                </a:lnTo>
                <a:lnTo>
                  <a:pt x="38660" y="60470"/>
                </a:lnTo>
                <a:lnTo>
                  <a:pt x="38660" y="60460"/>
                </a:lnTo>
                <a:lnTo>
                  <a:pt x="38660" y="60450"/>
                </a:lnTo>
                <a:lnTo>
                  <a:pt x="38670" y="60440"/>
                </a:lnTo>
                <a:lnTo>
                  <a:pt x="38670" y="60430"/>
                </a:lnTo>
                <a:lnTo>
                  <a:pt x="38670" y="60410"/>
                </a:lnTo>
                <a:lnTo>
                  <a:pt x="38670" y="60400"/>
                </a:lnTo>
                <a:lnTo>
                  <a:pt x="38670" y="60380"/>
                </a:lnTo>
                <a:lnTo>
                  <a:pt x="38670" y="60370"/>
                </a:lnTo>
                <a:lnTo>
                  <a:pt x="38660" y="60350"/>
                </a:lnTo>
                <a:lnTo>
                  <a:pt x="38660" y="60340"/>
                </a:lnTo>
                <a:lnTo>
                  <a:pt x="38660" y="60300"/>
                </a:lnTo>
                <a:lnTo>
                  <a:pt x="38670" y="60290"/>
                </a:lnTo>
                <a:lnTo>
                  <a:pt x="38680" y="60270"/>
                </a:lnTo>
                <a:lnTo>
                  <a:pt x="38680" y="60260"/>
                </a:lnTo>
                <a:lnTo>
                  <a:pt x="38690" y="60240"/>
                </a:lnTo>
                <a:lnTo>
                  <a:pt x="38700" y="60240"/>
                </a:lnTo>
                <a:lnTo>
                  <a:pt x="38700" y="60230"/>
                </a:lnTo>
                <a:lnTo>
                  <a:pt x="38700" y="60220"/>
                </a:lnTo>
                <a:lnTo>
                  <a:pt x="38710" y="60210"/>
                </a:lnTo>
                <a:lnTo>
                  <a:pt x="38720" y="60200"/>
                </a:lnTo>
                <a:lnTo>
                  <a:pt x="38730" y="60190"/>
                </a:lnTo>
                <a:lnTo>
                  <a:pt x="38740" y="60180"/>
                </a:lnTo>
                <a:lnTo>
                  <a:pt x="38750" y="60160"/>
                </a:lnTo>
                <a:lnTo>
                  <a:pt x="38750" y="60140"/>
                </a:lnTo>
                <a:lnTo>
                  <a:pt x="38750" y="60130"/>
                </a:lnTo>
                <a:lnTo>
                  <a:pt x="38750" y="60110"/>
                </a:lnTo>
                <a:lnTo>
                  <a:pt x="38750" y="60090"/>
                </a:lnTo>
                <a:lnTo>
                  <a:pt x="38760" y="60080"/>
                </a:lnTo>
                <a:lnTo>
                  <a:pt x="38770" y="60080"/>
                </a:lnTo>
                <a:lnTo>
                  <a:pt x="38770" y="60070"/>
                </a:lnTo>
                <a:lnTo>
                  <a:pt x="38780" y="60070"/>
                </a:lnTo>
                <a:lnTo>
                  <a:pt x="38790" y="60070"/>
                </a:lnTo>
                <a:lnTo>
                  <a:pt x="38790" y="60060"/>
                </a:lnTo>
                <a:lnTo>
                  <a:pt x="38800" y="60060"/>
                </a:lnTo>
                <a:lnTo>
                  <a:pt x="38810" y="60050"/>
                </a:lnTo>
                <a:lnTo>
                  <a:pt x="38820" y="60050"/>
                </a:lnTo>
                <a:lnTo>
                  <a:pt x="38830" y="60030"/>
                </a:lnTo>
                <a:lnTo>
                  <a:pt x="38840" y="60030"/>
                </a:lnTo>
                <a:lnTo>
                  <a:pt x="38850" y="60020"/>
                </a:lnTo>
                <a:lnTo>
                  <a:pt x="38870" y="60020"/>
                </a:lnTo>
                <a:lnTo>
                  <a:pt x="38880" y="60030"/>
                </a:lnTo>
                <a:lnTo>
                  <a:pt x="38890" y="60030"/>
                </a:lnTo>
                <a:lnTo>
                  <a:pt x="38910" y="60040"/>
                </a:lnTo>
                <a:lnTo>
                  <a:pt x="38920" y="60040"/>
                </a:lnTo>
                <a:lnTo>
                  <a:pt x="38930" y="60040"/>
                </a:lnTo>
                <a:lnTo>
                  <a:pt x="38950" y="60040"/>
                </a:lnTo>
                <a:lnTo>
                  <a:pt x="38970" y="60040"/>
                </a:lnTo>
                <a:lnTo>
                  <a:pt x="38980" y="60040"/>
                </a:lnTo>
                <a:lnTo>
                  <a:pt x="38980" y="60030"/>
                </a:lnTo>
                <a:lnTo>
                  <a:pt x="38990" y="60030"/>
                </a:lnTo>
                <a:lnTo>
                  <a:pt x="39000" y="60030"/>
                </a:lnTo>
                <a:lnTo>
                  <a:pt x="39010" y="60030"/>
                </a:lnTo>
                <a:lnTo>
                  <a:pt x="39020" y="60030"/>
                </a:lnTo>
                <a:lnTo>
                  <a:pt x="39030" y="60030"/>
                </a:lnTo>
                <a:lnTo>
                  <a:pt x="39040" y="60020"/>
                </a:lnTo>
                <a:lnTo>
                  <a:pt x="39040" y="60010"/>
                </a:lnTo>
                <a:lnTo>
                  <a:pt x="39050" y="60010"/>
                </a:lnTo>
                <a:lnTo>
                  <a:pt x="39050" y="60000"/>
                </a:lnTo>
                <a:lnTo>
                  <a:pt x="39060" y="60000"/>
                </a:lnTo>
                <a:lnTo>
                  <a:pt x="39060" y="59990"/>
                </a:lnTo>
                <a:lnTo>
                  <a:pt x="39070" y="59990"/>
                </a:lnTo>
                <a:lnTo>
                  <a:pt x="39070" y="59980"/>
                </a:lnTo>
                <a:lnTo>
                  <a:pt x="39080" y="59980"/>
                </a:lnTo>
                <a:lnTo>
                  <a:pt x="39080" y="59970"/>
                </a:lnTo>
                <a:lnTo>
                  <a:pt x="39090" y="59970"/>
                </a:lnTo>
                <a:lnTo>
                  <a:pt x="39090" y="59950"/>
                </a:lnTo>
                <a:lnTo>
                  <a:pt x="39100" y="59950"/>
                </a:lnTo>
                <a:lnTo>
                  <a:pt x="39100" y="59940"/>
                </a:lnTo>
                <a:lnTo>
                  <a:pt x="39110" y="59930"/>
                </a:lnTo>
                <a:lnTo>
                  <a:pt x="39110" y="59920"/>
                </a:lnTo>
                <a:lnTo>
                  <a:pt x="39110" y="59910"/>
                </a:lnTo>
                <a:lnTo>
                  <a:pt x="39120" y="59910"/>
                </a:lnTo>
                <a:lnTo>
                  <a:pt x="39130" y="59900"/>
                </a:lnTo>
                <a:lnTo>
                  <a:pt x="39140" y="59900"/>
                </a:lnTo>
                <a:lnTo>
                  <a:pt x="39150" y="59900"/>
                </a:lnTo>
                <a:lnTo>
                  <a:pt x="39150" y="59890"/>
                </a:lnTo>
                <a:lnTo>
                  <a:pt x="39150" y="59880"/>
                </a:lnTo>
                <a:lnTo>
                  <a:pt x="39160" y="59870"/>
                </a:lnTo>
                <a:lnTo>
                  <a:pt x="39170" y="59870"/>
                </a:lnTo>
                <a:lnTo>
                  <a:pt x="39170" y="59860"/>
                </a:lnTo>
                <a:lnTo>
                  <a:pt x="39180" y="59860"/>
                </a:lnTo>
                <a:lnTo>
                  <a:pt x="39190" y="59860"/>
                </a:lnTo>
                <a:lnTo>
                  <a:pt x="39200" y="59850"/>
                </a:lnTo>
                <a:lnTo>
                  <a:pt x="39210" y="59850"/>
                </a:lnTo>
                <a:lnTo>
                  <a:pt x="39210" y="59840"/>
                </a:lnTo>
                <a:lnTo>
                  <a:pt x="39220" y="59840"/>
                </a:lnTo>
                <a:lnTo>
                  <a:pt x="39230" y="59840"/>
                </a:lnTo>
                <a:lnTo>
                  <a:pt x="39240" y="59840"/>
                </a:lnTo>
                <a:lnTo>
                  <a:pt x="39250" y="59830"/>
                </a:lnTo>
                <a:lnTo>
                  <a:pt x="39260" y="59830"/>
                </a:lnTo>
                <a:lnTo>
                  <a:pt x="39270" y="59830"/>
                </a:lnTo>
                <a:lnTo>
                  <a:pt x="39260" y="59830"/>
                </a:lnTo>
                <a:lnTo>
                  <a:pt x="39260" y="59840"/>
                </a:lnTo>
                <a:lnTo>
                  <a:pt x="39270" y="59850"/>
                </a:lnTo>
                <a:lnTo>
                  <a:pt x="39280" y="59850"/>
                </a:lnTo>
                <a:lnTo>
                  <a:pt x="39290" y="59850"/>
                </a:lnTo>
                <a:lnTo>
                  <a:pt x="39300" y="59840"/>
                </a:lnTo>
                <a:lnTo>
                  <a:pt x="39300" y="59830"/>
                </a:lnTo>
                <a:lnTo>
                  <a:pt x="39310" y="59820"/>
                </a:lnTo>
                <a:lnTo>
                  <a:pt x="39340" y="59820"/>
                </a:lnTo>
                <a:lnTo>
                  <a:pt x="39350" y="59820"/>
                </a:lnTo>
                <a:lnTo>
                  <a:pt x="39360" y="59820"/>
                </a:lnTo>
                <a:lnTo>
                  <a:pt x="39370" y="59820"/>
                </a:lnTo>
                <a:lnTo>
                  <a:pt x="39380" y="59820"/>
                </a:lnTo>
                <a:lnTo>
                  <a:pt x="39400" y="59820"/>
                </a:lnTo>
                <a:lnTo>
                  <a:pt x="39420" y="59830"/>
                </a:lnTo>
                <a:lnTo>
                  <a:pt x="39430" y="59820"/>
                </a:lnTo>
                <a:lnTo>
                  <a:pt x="39450" y="59830"/>
                </a:lnTo>
                <a:lnTo>
                  <a:pt x="39460" y="59840"/>
                </a:lnTo>
                <a:lnTo>
                  <a:pt x="39480" y="59840"/>
                </a:lnTo>
                <a:lnTo>
                  <a:pt x="39490" y="59850"/>
                </a:lnTo>
                <a:lnTo>
                  <a:pt x="39500" y="59860"/>
                </a:lnTo>
                <a:lnTo>
                  <a:pt x="39510" y="59860"/>
                </a:lnTo>
                <a:lnTo>
                  <a:pt x="39520" y="59860"/>
                </a:lnTo>
                <a:lnTo>
                  <a:pt x="39530" y="59850"/>
                </a:lnTo>
                <a:lnTo>
                  <a:pt x="39530" y="59830"/>
                </a:lnTo>
                <a:lnTo>
                  <a:pt x="39530" y="59820"/>
                </a:lnTo>
                <a:lnTo>
                  <a:pt x="39530" y="59810"/>
                </a:lnTo>
                <a:lnTo>
                  <a:pt x="39540" y="59800"/>
                </a:lnTo>
                <a:lnTo>
                  <a:pt x="39550" y="59780"/>
                </a:lnTo>
                <a:lnTo>
                  <a:pt x="39550" y="59770"/>
                </a:lnTo>
                <a:lnTo>
                  <a:pt x="39560" y="59750"/>
                </a:lnTo>
                <a:lnTo>
                  <a:pt x="39550" y="59730"/>
                </a:lnTo>
                <a:lnTo>
                  <a:pt x="39550" y="59700"/>
                </a:lnTo>
                <a:lnTo>
                  <a:pt x="39550" y="59680"/>
                </a:lnTo>
                <a:lnTo>
                  <a:pt x="39540" y="59650"/>
                </a:lnTo>
                <a:lnTo>
                  <a:pt x="39540" y="59640"/>
                </a:lnTo>
                <a:lnTo>
                  <a:pt x="39560" y="59620"/>
                </a:lnTo>
                <a:lnTo>
                  <a:pt x="39580" y="59610"/>
                </a:lnTo>
                <a:lnTo>
                  <a:pt x="39590" y="59600"/>
                </a:lnTo>
                <a:lnTo>
                  <a:pt x="39600" y="59590"/>
                </a:lnTo>
                <a:lnTo>
                  <a:pt x="39610" y="59580"/>
                </a:lnTo>
                <a:lnTo>
                  <a:pt x="39620" y="59560"/>
                </a:lnTo>
                <a:lnTo>
                  <a:pt x="39630" y="59550"/>
                </a:lnTo>
                <a:lnTo>
                  <a:pt x="39640" y="59530"/>
                </a:lnTo>
                <a:lnTo>
                  <a:pt x="39650" y="59520"/>
                </a:lnTo>
                <a:lnTo>
                  <a:pt x="39660" y="59510"/>
                </a:lnTo>
                <a:lnTo>
                  <a:pt x="39670" y="59500"/>
                </a:lnTo>
                <a:lnTo>
                  <a:pt x="39690" y="59480"/>
                </a:lnTo>
                <a:lnTo>
                  <a:pt x="39710" y="59470"/>
                </a:lnTo>
                <a:lnTo>
                  <a:pt x="39720" y="59470"/>
                </a:lnTo>
                <a:lnTo>
                  <a:pt x="39720" y="59460"/>
                </a:lnTo>
                <a:lnTo>
                  <a:pt x="39740" y="59450"/>
                </a:lnTo>
                <a:lnTo>
                  <a:pt x="39760" y="59440"/>
                </a:lnTo>
                <a:lnTo>
                  <a:pt x="39770" y="59440"/>
                </a:lnTo>
                <a:lnTo>
                  <a:pt x="39780" y="59430"/>
                </a:lnTo>
                <a:lnTo>
                  <a:pt x="39780" y="59420"/>
                </a:lnTo>
                <a:lnTo>
                  <a:pt x="39780" y="59410"/>
                </a:lnTo>
                <a:lnTo>
                  <a:pt x="39800" y="59380"/>
                </a:lnTo>
                <a:lnTo>
                  <a:pt x="39800" y="59360"/>
                </a:lnTo>
                <a:lnTo>
                  <a:pt x="39810" y="59350"/>
                </a:lnTo>
                <a:lnTo>
                  <a:pt x="39820" y="59340"/>
                </a:lnTo>
                <a:lnTo>
                  <a:pt x="39830" y="59330"/>
                </a:lnTo>
                <a:lnTo>
                  <a:pt x="39840" y="59330"/>
                </a:lnTo>
                <a:lnTo>
                  <a:pt x="39850" y="59320"/>
                </a:lnTo>
                <a:lnTo>
                  <a:pt x="39850" y="59300"/>
                </a:lnTo>
                <a:lnTo>
                  <a:pt x="39850" y="59280"/>
                </a:lnTo>
                <a:lnTo>
                  <a:pt x="39850" y="59260"/>
                </a:lnTo>
                <a:lnTo>
                  <a:pt x="39860" y="59250"/>
                </a:lnTo>
                <a:lnTo>
                  <a:pt x="39860" y="59220"/>
                </a:lnTo>
                <a:lnTo>
                  <a:pt x="39870" y="59200"/>
                </a:lnTo>
                <a:lnTo>
                  <a:pt x="39880" y="59180"/>
                </a:lnTo>
                <a:lnTo>
                  <a:pt x="39880" y="59170"/>
                </a:lnTo>
                <a:lnTo>
                  <a:pt x="39880" y="59150"/>
                </a:lnTo>
                <a:lnTo>
                  <a:pt x="39880" y="59130"/>
                </a:lnTo>
                <a:lnTo>
                  <a:pt x="39870" y="59120"/>
                </a:lnTo>
                <a:lnTo>
                  <a:pt x="39860" y="59110"/>
                </a:lnTo>
                <a:lnTo>
                  <a:pt x="39850" y="59110"/>
                </a:lnTo>
                <a:lnTo>
                  <a:pt x="39850" y="59100"/>
                </a:lnTo>
                <a:lnTo>
                  <a:pt x="39840" y="59070"/>
                </a:lnTo>
                <a:lnTo>
                  <a:pt x="39840" y="59060"/>
                </a:lnTo>
                <a:lnTo>
                  <a:pt x="39830" y="59040"/>
                </a:lnTo>
                <a:lnTo>
                  <a:pt x="39820" y="59030"/>
                </a:lnTo>
                <a:lnTo>
                  <a:pt x="39820" y="59020"/>
                </a:lnTo>
                <a:lnTo>
                  <a:pt x="39810" y="59010"/>
                </a:lnTo>
                <a:lnTo>
                  <a:pt x="39820" y="59000"/>
                </a:lnTo>
                <a:lnTo>
                  <a:pt x="39820" y="58980"/>
                </a:lnTo>
                <a:lnTo>
                  <a:pt x="39830" y="58980"/>
                </a:lnTo>
                <a:lnTo>
                  <a:pt x="39850" y="58970"/>
                </a:lnTo>
                <a:lnTo>
                  <a:pt x="39880" y="58960"/>
                </a:lnTo>
                <a:lnTo>
                  <a:pt x="39900" y="58950"/>
                </a:lnTo>
                <a:lnTo>
                  <a:pt x="39930" y="58930"/>
                </a:lnTo>
                <a:lnTo>
                  <a:pt x="39950" y="58920"/>
                </a:lnTo>
                <a:lnTo>
                  <a:pt x="39960" y="58910"/>
                </a:lnTo>
                <a:lnTo>
                  <a:pt x="39970" y="58900"/>
                </a:lnTo>
                <a:lnTo>
                  <a:pt x="39980" y="58890"/>
                </a:lnTo>
                <a:lnTo>
                  <a:pt x="40000" y="58900"/>
                </a:lnTo>
                <a:lnTo>
                  <a:pt x="40010" y="58920"/>
                </a:lnTo>
                <a:lnTo>
                  <a:pt x="40020" y="58920"/>
                </a:lnTo>
                <a:lnTo>
                  <a:pt x="40040" y="58920"/>
                </a:lnTo>
                <a:lnTo>
                  <a:pt x="40050" y="58930"/>
                </a:lnTo>
                <a:lnTo>
                  <a:pt x="40060" y="58940"/>
                </a:lnTo>
                <a:lnTo>
                  <a:pt x="40060" y="58960"/>
                </a:lnTo>
                <a:lnTo>
                  <a:pt x="40070" y="58970"/>
                </a:lnTo>
                <a:lnTo>
                  <a:pt x="40100" y="58990"/>
                </a:lnTo>
                <a:lnTo>
                  <a:pt x="40120" y="58990"/>
                </a:lnTo>
                <a:lnTo>
                  <a:pt x="40130" y="59000"/>
                </a:lnTo>
                <a:lnTo>
                  <a:pt x="40150" y="59000"/>
                </a:lnTo>
                <a:lnTo>
                  <a:pt x="40180" y="59000"/>
                </a:lnTo>
                <a:lnTo>
                  <a:pt x="40200" y="59000"/>
                </a:lnTo>
                <a:lnTo>
                  <a:pt x="40210" y="59010"/>
                </a:lnTo>
                <a:lnTo>
                  <a:pt x="40220" y="59020"/>
                </a:lnTo>
                <a:lnTo>
                  <a:pt x="40230" y="59030"/>
                </a:lnTo>
                <a:lnTo>
                  <a:pt x="40240" y="59050"/>
                </a:lnTo>
                <a:lnTo>
                  <a:pt x="40250" y="59060"/>
                </a:lnTo>
                <a:lnTo>
                  <a:pt x="40250" y="59070"/>
                </a:lnTo>
                <a:lnTo>
                  <a:pt x="40260" y="59090"/>
                </a:lnTo>
                <a:lnTo>
                  <a:pt x="40270" y="59100"/>
                </a:lnTo>
                <a:lnTo>
                  <a:pt x="40280" y="59100"/>
                </a:lnTo>
                <a:lnTo>
                  <a:pt x="40290" y="59090"/>
                </a:lnTo>
                <a:lnTo>
                  <a:pt x="40300" y="59080"/>
                </a:lnTo>
                <a:lnTo>
                  <a:pt x="40310" y="59080"/>
                </a:lnTo>
                <a:lnTo>
                  <a:pt x="40320" y="59090"/>
                </a:lnTo>
                <a:lnTo>
                  <a:pt x="40340" y="59090"/>
                </a:lnTo>
                <a:lnTo>
                  <a:pt x="40350" y="59080"/>
                </a:lnTo>
                <a:lnTo>
                  <a:pt x="40370" y="59090"/>
                </a:lnTo>
                <a:lnTo>
                  <a:pt x="40380" y="59090"/>
                </a:lnTo>
                <a:lnTo>
                  <a:pt x="40380" y="59100"/>
                </a:lnTo>
                <a:lnTo>
                  <a:pt x="40390" y="59110"/>
                </a:lnTo>
                <a:lnTo>
                  <a:pt x="40410" y="59120"/>
                </a:lnTo>
                <a:lnTo>
                  <a:pt x="40430" y="59130"/>
                </a:lnTo>
                <a:lnTo>
                  <a:pt x="40450" y="59140"/>
                </a:lnTo>
                <a:lnTo>
                  <a:pt x="40460" y="59150"/>
                </a:lnTo>
                <a:lnTo>
                  <a:pt x="40470" y="59160"/>
                </a:lnTo>
                <a:lnTo>
                  <a:pt x="40500" y="59170"/>
                </a:lnTo>
                <a:lnTo>
                  <a:pt x="40510" y="59180"/>
                </a:lnTo>
                <a:lnTo>
                  <a:pt x="40520" y="59200"/>
                </a:lnTo>
                <a:lnTo>
                  <a:pt x="40520" y="59220"/>
                </a:lnTo>
                <a:lnTo>
                  <a:pt x="40520" y="59230"/>
                </a:lnTo>
                <a:lnTo>
                  <a:pt x="40520" y="59250"/>
                </a:lnTo>
                <a:lnTo>
                  <a:pt x="40520" y="59270"/>
                </a:lnTo>
                <a:lnTo>
                  <a:pt x="40510" y="59280"/>
                </a:lnTo>
                <a:lnTo>
                  <a:pt x="40520" y="59300"/>
                </a:lnTo>
                <a:lnTo>
                  <a:pt x="40520" y="59310"/>
                </a:lnTo>
                <a:lnTo>
                  <a:pt x="40540" y="59320"/>
                </a:lnTo>
                <a:lnTo>
                  <a:pt x="40550" y="59320"/>
                </a:lnTo>
                <a:lnTo>
                  <a:pt x="40570" y="59320"/>
                </a:lnTo>
                <a:lnTo>
                  <a:pt x="40580" y="59320"/>
                </a:lnTo>
                <a:lnTo>
                  <a:pt x="40600" y="59330"/>
                </a:lnTo>
                <a:lnTo>
                  <a:pt x="40620" y="59330"/>
                </a:lnTo>
                <a:lnTo>
                  <a:pt x="40630" y="59330"/>
                </a:lnTo>
                <a:lnTo>
                  <a:pt x="40660" y="59320"/>
                </a:lnTo>
                <a:lnTo>
                  <a:pt x="40680" y="59320"/>
                </a:lnTo>
                <a:lnTo>
                  <a:pt x="40700" y="59310"/>
                </a:lnTo>
                <a:lnTo>
                  <a:pt x="40710" y="59310"/>
                </a:lnTo>
                <a:lnTo>
                  <a:pt x="40720" y="59300"/>
                </a:lnTo>
                <a:lnTo>
                  <a:pt x="40740" y="59300"/>
                </a:lnTo>
                <a:lnTo>
                  <a:pt x="40760" y="59300"/>
                </a:lnTo>
                <a:lnTo>
                  <a:pt x="40770" y="59300"/>
                </a:lnTo>
                <a:lnTo>
                  <a:pt x="40790" y="59300"/>
                </a:lnTo>
                <a:lnTo>
                  <a:pt x="40800" y="59290"/>
                </a:lnTo>
                <a:lnTo>
                  <a:pt x="40810" y="59290"/>
                </a:lnTo>
                <a:lnTo>
                  <a:pt x="40820" y="59290"/>
                </a:lnTo>
                <a:lnTo>
                  <a:pt x="40840" y="59280"/>
                </a:lnTo>
                <a:lnTo>
                  <a:pt x="40850" y="59280"/>
                </a:lnTo>
                <a:lnTo>
                  <a:pt x="40860" y="59270"/>
                </a:lnTo>
                <a:lnTo>
                  <a:pt x="40870" y="59270"/>
                </a:lnTo>
                <a:lnTo>
                  <a:pt x="40880" y="59260"/>
                </a:lnTo>
                <a:lnTo>
                  <a:pt x="40890" y="59250"/>
                </a:lnTo>
                <a:lnTo>
                  <a:pt x="40900" y="59260"/>
                </a:lnTo>
                <a:lnTo>
                  <a:pt x="40910" y="59270"/>
                </a:lnTo>
                <a:lnTo>
                  <a:pt x="40930" y="59260"/>
                </a:lnTo>
                <a:lnTo>
                  <a:pt x="40940" y="59270"/>
                </a:lnTo>
                <a:lnTo>
                  <a:pt x="40960" y="59270"/>
                </a:lnTo>
                <a:lnTo>
                  <a:pt x="40980" y="59270"/>
                </a:lnTo>
                <a:lnTo>
                  <a:pt x="40990" y="59270"/>
                </a:lnTo>
                <a:lnTo>
                  <a:pt x="41010" y="59270"/>
                </a:lnTo>
                <a:lnTo>
                  <a:pt x="41030" y="59270"/>
                </a:lnTo>
                <a:lnTo>
                  <a:pt x="41040" y="59260"/>
                </a:lnTo>
                <a:lnTo>
                  <a:pt x="41060" y="59260"/>
                </a:lnTo>
                <a:lnTo>
                  <a:pt x="41080" y="59260"/>
                </a:lnTo>
                <a:lnTo>
                  <a:pt x="41090" y="59250"/>
                </a:lnTo>
                <a:lnTo>
                  <a:pt x="41100" y="59240"/>
                </a:lnTo>
                <a:lnTo>
                  <a:pt x="41120" y="59230"/>
                </a:lnTo>
                <a:lnTo>
                  <a:pt x="41130" y="59220"/>
                </a:lnTo>
                <a:lnTo>
                  <a:pt x="41140" y="59220"/>
                </a:lnTo>
                <a:lnTo>
                  <a:pt x="41160" y="59210"/>
                </a:lnTo>
                <a:lnTo>
                  <a:pt x="41170" y="59210"/>
                </a:lnTo>
                <a:lnTo>
                  <a:pt x="41190" y="59210"/>
                </a:lnTo>
                <a:lnTo>
                  <a:pt x="41200" y="59200"/>
                </a:lnTo>
                <a:lnTo>
                  <a:pt x="41220" y="59200"/>
                </a:lnTo>
                <a:lnTo>
                  <a:pt x="41230" y="59190"/>
                </a:lnTo>
                <a:lnTo>
                  <a:pt x="41240" y="59190"/>
                </a:lnTo>
                <a:lnTo>
                  <a:pt x="41250" y="59190"/>
                </a:lnTo>
                <a:lnTo>
                  <a:pt x="41280" y="59180"/>
                </a:lnTo>
                <a:lnTo>
                  <a:pt x="41300" y="59170"/>
                </a:lnTo>
                <a:lnTo>
                  <a:pt x="41310" y="59180"/>
                </a:lnTo>
                <a:lnTo>
                  <a:pt x="41320" y="59170"/>
                </a:lnTo>
                <a:lnTo>
                  <a:pt x="41330" y="59170"/>
                </a:lnTo>
                <a:lnTo>
                  <a:pt x="41350" y="59170"/>
                </a:lnTo>
                <a:lnTo>
                  <a:pt x="41360" y="59170"/>
                </a:lnTo>
                <a:lnTo>
                  <a:pt x="41380" y="59180"/>
                </a:lnTo>
                <a:lnTo>
                  <a:pt x="41390" y="59190"/>
                </a:lnTo>
                <a:lnTo>
                  <a:pt x="41400" y="59200"/>
                </a:lnTo>
                <a:lnTo>
                  <a:pt x="41410" y="59200"/>
                </a:lnTo>
                <a:lnTo>
                  <a:pt x="41420" y="59200"/>
                </a:lnTo>
                <a:lnTo>
                  <a:pt x="41430" y="59200"/>
                </a:lnTo>
                <a:lnTo>
                  <a:pt x="41440" y="59210"/>
                </a:lnTo>
                <a:lnTo>
                  <a:pt x="41450" y="59210"/>
                </a:lnTo>
                <a:lnTo>
                  <a:pt x="41470" y="59200"/>
                </a:lnTo>
                <a:lnTo>
                  <a:pt x="41480" y="59200"/>
                </a:lnTo>
                <a:lnTo>
                  <a:pt x="41500" y="59200"/>
                </a:lnTo>
                <a:lnTo>
                  <a:pt x="41510" y="59190"/>
                </a:lnTo>
                <a:lnTo>
                  <a:pt x="41530" y="59190"/>
                </a:lnTo>
                <a:lnTo>
                  <a:pt x="41540" y="59190"/>
                </a:lnTo>
                <a:lnTo>
                  <a:pt x="41560" y="59190"/>
                </a:lnTo>
                <a:lnTo>
                  <a:pt x="41580" y="59190"/>
                </a:lnTo>
                <a:lnTo>
                  <a:pt x="41590" y="59190"/>
                </a:lnTo>
                <a:lnTo>
                  <a:pt x="41600" y="59200"/>
                </a:lnTo>
                <a:lnTo>
                  <a:pt x="41610" y="59200"/>
                </a:lnTo>
                <a:lnTo>
                  <a:pt x="41620" y="59200"/>
                </a:lnTo>
                <a:lnTo>
                  <a:pt x="41640" y="59210"/>
                </a:lnTo>
                <a:lnTo>
                  <a:pt x="41660" y="59230"/>
                </a:lnTo>
                <a:lnTo>
                  <a:pt x="41680" y="59240"/>
                </a:lnTo>
                <a:lnTo>
                  <a:pt x="41690" y="59250"/>
                </a:lnTo>
                <a:lnTo>
                  <a:pt x="41700" y="59250"/>
                </a:lnTo>
                <a:lnTo>
                  <a:pt x="41710" y="59250"/>
                </a:lnTo>
                <a:lnTo>
                  <a:pt x="41720" y="59250"/>
                </a:lnTo>
                <a:lnTo>
                  <a:pt x="41730" y="59260"/>
                </a:lnTo>
                <a:lnTo>
                  <a:pt x="41730" y="59270"/>
                </a:lnTo>
                <a:lnTo>
                  <a:pt x="41740" y="59280"/>
                </a:lnTo>
                <a:lnTo>
                  <a:pt x="41750" y="59290"/>
                </a:lnTo>
                <a:lnTo>
                  <a:pt x="41750" y="59300"/>
                </a:lnTo>
                <a:lnTo>
                  <a:pt x="41770" y="59310"/>
                </a:lnTo>
                <a:lnTo>
                  <a:pt x="41770" y="59320"/>
                </a:lnTo>
                <a:lnTo>
                  <a:pt x="41780" y="59320"/>
                </a:lnTo>
                <a:lnTo>
                  <a:pt x="41790" y="59330"/>
                </a:lnTo>
                <a:lnTo>
                  <a:pt x="41810" y="59340"/>
                </a:lnTo>
                <a:lnTo>
                  <a:pt x="41820" y="59360"/>
                </a:lnTo>
                <a:lnTo>
                  <a:pt x="41830" y="59370"/>
                </a:lnTo>
                <a:lnTo>
                  <a:pt x="41850" y="59390"/>
                </a:lnTo>
                <a:lnTo>
                  <a:pt x="41850" y="59400"/>
                </a:lnTo>
                <a:lnTo>
                  <a:pt x="41880" y="59440"/>
                </a:lnTo>
                <a:lnTo>
                  <a:pt x="41890" y="59470"/>
                </a:lnTo>
                <a:lnTo>
                  <a:pt x="41900" y="59490"/>
                </a:lnTo>
                <a:lnTo>
                  <a:pt x="41910" y="59510"/>
                </a:lnTo>
                <a:lnTo>
                  <a:pt x="41920" y="59540"/>
                </a:lnTo>
                <a:lnTo>
                  <a:pt x="41920" y="59560"/>
                </a:lnTo>
                <a:lnTo>
                  <a:pt x="41920" y="59570"/>
                </a:lnTo>
                <a:lnTo>
                  <a:pt x="41920" y="59590"/>
                </a:lnTo>
                <a:lnTo>
                  <a:pt x="41930" y="59590"/>
                </a:lnTo>
                <a:lnTo>
                  <a:pt x="41940" y="59590"/>
                </a:lnTo>
                <a:lnTo>
                  <a:pt x="41960" y="59590"/>
                </a:lnTo>
                <a:lnTo>
                  <a:pt x="41970" y="59590"/>
                </a:lnTo>
                <a:lnTo>
                  <a:pt x="42010" y="59570"/>
                </a:lnTo>
                <a:lnTo>
                  <a:pt x="42050" y="59550"/>
                </a:lnTo>
                <a:lnTo>
                  <a:pt x="42090" y="59540"/>
                </a:lnTo>
                <a:lnTo>
                  <a:pt x="42100" y="59540"/>
                </a:lnTo>
                <a:lnTo>
                  <a:pt x="42140" y="59540"/>
                </a:lnTo>
                <a:lnTo>
                  <a:pt x="42150" y="59540"/>
                </a:lnTo>
                <a:lnTo>
                  <a:pt x="42170" y="59540"/>
                </a:lnTo>
                <a:lnTo>
                  <a:pt x="42190" y="59540"/>
                </a:lnTo>
                <a:lnTo>
                  <a:pt x="42220" y="59540"/>
                </a:lnTo>
                <a:lnTo>
                  <a:pt x="42230" y="59550"/>
                </a:lnTo>
                <a:lnTo>
                  <a:pt x="42250" y="59550"/>
                </a:lnTo>
                <a:lnTo>
                  <a:pt x="42290" y="59570"/>
                </a:lnTo>
                <a:lnTo>
                  <a:pt x="42330" y="59580"/>
                </a:lnTo>
                <a:lnTo>
                  <a:pt x="42360" y="59590"/>
                </a:lnTo>
                <a:lnTo>
                  <a:pt x="42370" y="59590"/>
                </a:lnTo>
                <a:lnTo>
                  <a:pt x="42420" y="59590"/>
                </a:lnTo>
                <a:lnTo>
                  <a:pt x="42460" y="59610"/>
                </a:lnTo>
                <a:lnTo>
                  <a:pt x="42470" y="59620"/>
                </a:lnTo>
                <a:lnTo>
                  <a:pt x="42500" y="59630"/>
                </a:lnTo>
                <a:lnTo>
                  <a:pt x="42500" y="59640"/>
                </a:lnTo>
                <a:lnTo>
                  <a:pt x="42500" y="59650"/>
                </a:lnTo>
                <a:lnTo>
                  <a:pt x="42510" y="59640"/>
                </a:lnTo>
                <a:lnTo>
                  <a:pt x="42530" y="59650"/>
                </a:lnTo>
                <a:lnTo>
                  <a:pt x="42550" y="59650"/>
                </a:lnTo>
                <a:lnTo>
                  <a:pt x="42560" y="59650"/>
                </a:lnTo>
                <a:lnTo>
                  <a:pt x="42580" y="59640"/>
                </a:lnTo>
                <a:lnTo>
                  <a:pt x="42590" y="59650"/>
                </a:lnTo>
                <a:lnTo>
                  <a:pt x="42610" y="59650"/>
                </a:lnTo>
                <a:lnTo>
                  <a:pt x="42630" y="59650"/>
                </a:lnTo>
                <a:lnTo>
                  <a:pt x="42640" y="59650"/>
                </a:lnTo>
                <a:lnTo>
                  <a:pt x="42660" y="59650"/>
                </a:lnTo>
                <a:lnTo>
                  <a:pt x="42670" y="59650"/>
                </a:lnTo>
                <a:lnTo>
                  <a:pt x="42700" y="59650"/>
                </a:lnTo>
                <a:lnTo>
                  <a:pt x="42720" y="59650"/>
                </a:lnTo>
                <a:lnTo>
                  <a:pt x="42740" y="59650"/>
                </a:lnTo>
                <a:lnTo>
                  <a:pt x="42770" y="59660"/>
                </a:lnTo>
                <a:lnTo>
                  <a:pt x="42780" y="59670"/>
                </a:lnTo>
                <a:lnTo>
                  <a:pt x="42790" y="59680"/>
                </a:lnTo>
                <a:lnTo>
                  <a:pt x="42820" y="59690"/>
                </a:lnTo>
                <a:lnTo>
                  <a:pt x="42840" y="59700"/>
                </a:lnTo>
                <a:lnTo>
                  <a:pt x="42850" y="59710"/>
                </a:lnTo>
                <a:lnTo>
                  <a:pt x="42870" y="59720"/>
                </a:lnTo>
                <a:lnTo>
                  <a:pt x="42880" y="59720"/>
                </a:lnTo>
                <a:lnTo>
                  <a:pt x="42900" y="59730"/>
                </a:lnTo>
                <a:lnTo>
                  <a:pt x="42910" y="59730"/>
                </a:lnTo>
                <a:lnTo>
                  <a:pt x="42920" y="59740"/>
                </a:lnTo>
                <a:lnTo>
                  <a:pt x="42940" y="59740"/>
                </a:lnTo>
                <a:lnTo>
                  <a:pt x="42950" y="59740"/>
                </a:lnTo>
                <a:lnTo>
                  <a:pt x="42970" y="59750"/>
                </a:lnTo>
                <a:lnTo>
                  <a:pt x="42990" y="59750"/>
                </a:lnTo>
                <a:lnTo>
                  <a:pt x="43010" y="59750"/>
                </a:lnTo>
                <a:lnTo>
                  <a:pt x="43020" y="59760"/>
                </a:lnTo>
                <a:lnTo>
                  <a:pt x="43030" y="59770"/>
                </a:lnTo>
                <a:lnTo>
                  <a:pt x="43040" y="59780"/>
                </a:lnTo>
                <a:lnTo>
                  <a:pt x="43050" y="59790"/>
                </a:lnTo>
                <a:lnTo>
                  <a:pt x="43070" y="59800"/>
                </a:lnTo>
                <a:lnTo>
                  <a:pt x="43070" y="59820"/>
                </a:lnTo>
                <a:lnTo>
                  <a:pt x="43080" y="59830"/>
                </a:lnTo>
                <a:lnTo>
                  <a:pt x="43090" y="59850"/>
                </a:lnTo>
                <a:lnTo>
                  <a:pt x="43090" y="59860"/>
                </a:lnTo>
                <a:lnTo>
                  <a:pt x="43100" y="59870"/>
                </a:lnTo>
                <a:lnTo>
                  <a:pt x="43100" y="59890"/>
                </a:lnTo>
                <a:lnTo>
                  <a:pt x="43110" y="59900"/>
                </a:lnTo>
                <a:lnTo>
                  <a:pt x="43110" y="59920"/>
                </a:lnTo>
                <a:lnTo>
                  <a:pt x="43120" y="59930"/>
                </a:lnTo>
                <a:lnTo>
                  <a:pt x="43130" y="59940"/>
                </a:lnTo>
                <a:lnTo>
                  <a:pt x="43140" y="59950"/>
                </a:lnTo>
                <a:lnTo>
                  <a:pt x="43150" y="59950"/>
                </a:lnTo>
                <a:lnTo>
                  <a:pt x="43160" y="59960"/>
                </a:lnTo>
                <a:lnTo>
                  <a:pt x="43170" y="59970"/>
                </a:lnTo>
                <a:lnTo>
                  <a:pt x="43180" y="59970"/>
                </a:lnTo>
                <a:lnTo>
                  <a:pt x="43190" y="59970"/>
                </a:lnTo>
                <a:lnTo>
                  <a:pt x="43200" y="59960"/>
                </a:lnTo>
                <a:lnTo>
                  <a:pt x="43200" y="59950"/>
                </a:lnTo>
                <a:lnTo>
                  <a:pt x="43210" y="59950"/>
                </a:lnTo>
                <a:lnTo>
                  <a:pt x="43220" y="59940"/>
                </a:lnTo>
                <a:lnTo>
                  <a:pt x="43230" y="59940"/>
                </a:lnTo>
                <a:lnTo>
                  <a:pt x="43240" y="59950"/>
                </a:lnTo>
                <a:lnTo>
                  <a:pt x="43250" y="59950"/>
                </a:lnTo>
                <a:lnTo>
                  <a:pt x="43260" y="59950"/>
                </a:lnTo>
                <a:lnTo>
                  <a:pt x="43270" y="59950"/>
                </a:lnTo>
                <a:lnTo>
                  <a:pt x="43280" y="59950"/>
                </a:lnTo>
                <a:lnTo>
                  <a:pt x="43280" y="59960"/>
                </a:lnTo>
                <a:lnTo>
                  <a:pt x="43280" y="59970"/>
                </a:lnTo>
                <a:lnTo>
                  <a:pt x="43290" y="59980"/>
                </a:lnTo>
                <a:lnTo>
                  <a:pt x="43300" y="59980"/>
                </a:lnTo>
                <a:lnTo>
                  <a:pt x="43310" y="59990"/>
                </a:lnTo>
                <a:lnTo>
                  <a:pt x="43320" y="59990"/>
                </a:lnTo>
                <a:lnTo>
                  <a:pt x="43330" y="60000"/>
                </a:lnTo>
                <a:lnTo>
                  <a:pt x="43340" y="60000"/>
                </a:lnTo>
                <a:lnTo>
                  <a:pt x="43350" y="60010"/>
                </a:lnTo>
                <a:lnTo>
                  <a:pt x="43360" y="60010"/>
                </a:lnTo>
                <a:lnTo>
                  <a:pt x="43380" y="60020"/>
                </a:lnTo>
                <a:lnTo>
                  <a:pt x="43400" y="60040"/>
                </a:lnTo>
                <a:lnTo>
                  <a:pt x="43400" y="60050"/>
                </a:lnTo>
                <a:lnTo>
                  <a:pt x="43410" y="60060"/>
                </a:lnTo>
                <a:lnTo>
                  <a:pt x="43420" y="60060"/>
                </a:lnTo>
                <a:lnTo>
                  <a:pt x="43430" y="60070"/>
                </a:lnTo>
                <a:lnTo>
                  <a:pt x="43440" y="60080"/>
                </a:lnTo>
                <a:lnTo>
                  <a:pt x="43450" y="60090"/>
                </a:lnTo>
                <a:lnTo>
                  <a:pt x="43460" y="60090"/>
                </a:lnTo>
                <a:lnTo>
                  <a:pt x="43470" y="60090"/>
                </a:lnTo>
                <a:lnTo>
                  <a:pt x="43500" y="60100"/>
                </a:lnTo>
                <a:lnTo>
                  <a:pt x="43510" y="60090"/>
                </a:lnTo>
                <a:lnTo>
                  <a:pt x="43520" y="60090"/>
                </a:lnTo>
                <a:lnTo>
                  <a:pt x="43530" y="60090"/>
                </a:lnTo>
                <a:lnTo>
                  <a:pt x="43550" y="60070"/>
                </a:lnTo>
                <a:lnTo>
                  <a:pt x="43560" y="60060"/>
                </a:lnTo>
                <a:lnTo>
                  <a:pt x="43580" y="60060"/>
                </a:lnTo>
                <a:lnTo>
                  <a:pt x="43590" y="60050"/>
                </a:lnTo>
                <a:lnTo>
                  <a:pt x="43600" y="60050"/>
                </a:lnTo>
                <a:lnTo>
                  <a:pt x="43620" y="60050"/>
                </a:lnTo>
                <a:lnTo>
                  <a:pt x="43640" y="60050"/>
                </a:lnTo>
                <a:lnTo>
                  <a:pt x="43670" y="60050"/>
                </a:lnTo>
                <a:lnTo>
                  <a:pt x="43680" y="60050"/>
                </a:lnTo>
                <a:lnTo>
                  <a:pt x="43690" y="60050"/>
                </a:lnTo>
                <a:lnTo>
                  <a:pt x="43710" y="60050"/>
                </a:lnTo>
                <a:lnTo>
                  <a:pt x="43740" y="60060"/>
                </a:lnTo>
                <a:lnTo>
                  <a:pt x="43770" y="60060"/>
                </a:lnTo>
                <a:lnTo>
                  <a:pt x="43790" y="60070"/>
                </a:lnTo>
                <a:lnTo>
                  <a:pt x="43800" y="60070"/>
                </a:lnTo>
                <a:lnTo>
                  <a:pt x="43810" y="60080"/>
                </a:lnTo>
                <a:lnTo>
                  <a:pt x="43830" y="60100"/>
                </a:lnTo>
                <a:lnTo>
                  <a:pt x="43860" y="60110"/>
                </a:lnTo>
                <a:lnTo>
                  <a:pt x="43870" y="60120"/>
                </a:lnTo>
                <a:lnTo>
                  <a:pt x="43900" y="60140"/>
                </a:lnTo>
                <a:lnTo>
                  <a:pt x="43910" y="60150"/>
                </a:lnTo>
                <a:lnTo>
                  <a:pt x="43930" y="60170"/>
                </a:lnTo>
                <a:lnTo>
                  <a:pt x="43940" y="60180"/>
                </a:lnTo>
                <a:lnTo>
                  <a:pt x="43930" y="60180"/>
                </a:lnTo>
                <a:lnTo>
                  <a:pt x="43930" y="60190"/>
                </a:lnTo>
                <a:lnTo>
                  <a:pt x="43920" y="60200"/>
                </a:lnTo>
                <a:lnTo>
                  <a:pt x="43920" y="60210"/>
                </a:lnTo>
                <a:lnTo>
                  <a:pt x="43930" y="60220"/>
                </a:lnTo>
                <a:lnTo>
                  <a:pt x="43940" y="60240"/>
                </a:lnTo>
                <a:lnTo>
                  <a:pt x="43940" y="60250"/>
                </a:lnTo>
                <a:lnTo>
                  <a:pt x="43930" y="60270"/>
                </a:lnTo>
                <a:lnTo>
                  <a:pt x="43920" y="60270"/>
                </a:lnTo>
                <a:lnTo>
                  <a:pt x="43920" y="60280"/>
                </a:lnTo>
                <a:lnTo>
                  <a:pt x="43910" y="60280"/>
                </a:lnTo>
                <a:lnTo>
                  <a:pt x="43900" y="60290"/>
                </a:lnTo>
                <a:lnTo>
                  <a:pt x="43900" y="60300"/>
                </a:lnTo>
                <a:lnTo>
                  <a:pt x="43890" y="60310"/>
                </a:lnTo>
                <a:lnTo>
                  <a:pt x="43880" y="60310"/>
                </a:lnTo>
                <a:lnTo>
                  <a:pt x="43880" y="60320"/>
                </a:lnTo>
                <a:lnTo>
                  <a:pt x="43870" y="60320"/>
                </a:lnTo>
                <a:lnTo>
                  <a:pt x="43860" y="60320"/>
                </a:lnTo>
                <a:lnTo>
                  <a:pt x="43860" y="60330"/>
                </a:lnTo>
                <a:lnTo>
                  <a:pt x="43850" y="60330"/>
                </a:lnTo>
                <a:lnTo>
                  <a:pt x="43850" y="60340"/>
                </a:lnTo>
                <a:lnTo>
                  <a:pt x="43840" y="60350"/>
                </a:lnTo>
                <a:lnTo>
                  <a:pt x="43830" y="60350"/>
                </a:lnTo>
                <a:lnTo>
                  <a:pt x="43830" y="60360"/>
                </a:lnTo>
                <a:lnTo>
                  <a:pt x="43820" y="60360"/>
                </a:lnTo>
                <a:lnTo>
                  <a:pt x="43810" y="60370"/>
                </a:lnTo>
                <a:lnTo>
                  <a:pt x="43800" y="60370"/>
                </a:lnTo>
                <a:lnTo>
                  <a:pt x="43800" y="60380"/>
                </a:lnTo>
                <a:lnTo>
                  <a:pt x="43790" y="60390"/>
                </a:lnTo>
                <a:lnTo>
                  <a:pt x="43790" y="60400"/>
                </a:lnTo>
                <a:lnTo>
                  <a:pt x="43790" y="60410"/>
                </a:lnTo>
                <a:lnTo>
                  <a:pt x="43780" y="60410"/>
                </a:lnTo>
                <a:lnTo>
                  <a:pt x="43780" y="60420"/>
                </a:lnTo>
                <a:lnTo>
                  <a:pt x="43760" y="60430"/>
                </a:lnTo>
                <a:lnTo>
                  <a:pt x="43750" y="60440"/>
                </a:lnTo>
                <a:lnTo>
                  <a:pt x="43750" y="60450"/>
                </a:lnTo>
                <a:lnTo>
                  <a:pt x="43730" y="60470"/>
                </a:lnTo>
                <a:lnTo>
                  <a:pt x="43720" y="60480"/>
                </a:lnTo>
                <a:lnTo>
                  <a:pt x="43720" y="60490"/>
                </a:lnTo>
                <a:lnTo>
                  <a:pt x="43700" y="60500"/>
                </a:lnTo>
                <a:lnTo>
                  <a:pt x="43680" y="60520"/>
                </a:lnTo>
                <a:lnTo>
                  <a:pt x="43670" y="60530"/>
                </a:lnTo>
                <a:lnTo>
                  <a:pt x="43650" y="60550"/>
                </a:lnTo>
                <a:lnTo>
                  <a:pt x="43640" y="60560"/>
                </a:lnTo>
                <a:lnTo>
                  <a:pt x="43600" y="60590"/>
                </a:lnTo>
                <a:lnTo>
                  <a:pt x="43570" y="60620"/>
                </a:lnTo>
                <a:lnTo>
                  <a:pt x="43560" y="60640"/>
                </a:lnTo>
                <a:lnTo>
                  <a:pt x="43550" y="60650"/>
                </a:lnTo>
                <a:lnTo>
                  <a:pt x="43550" y="60690"/>
                </a:lnTo>
                <a:lnTo>
                  <a:pt x="43560" y="60700"/>
                </a:lnTo>
                <a:lnTo>
                  <a:pt x="43560" y="60710"/>
                </a:lnTo>
                <a:lnTo>
                  <a:pt x="43560" y="60720"/>
                </a:lnTo>
                <a:lnTo>
                  <a:pt x="43580" y="60750"/>
                </a:lnTo>
                <a:lnTo>
                  <a:pt x="43590" y="60770"/>
                </a:lnTo>
                <a:lnTo>
                  <a:pt x="43590" y="60780"/>
                </a:lnTo>
                <a:lnTo>
                  <a:pt x="43600" y="60790"/>
                </a:lnTo>
                <a:lnTo>
                  <a:pt x="43620" y="60820"/>
                </a:lnTo>
                <a:lnTo>
                  <a:pt x="43630" y="60830"/>
                </a:lnTo>
                <a:lnTo>
                  <a:pt x="43660" y="60850"/>
                </a:lnTo>
                <a:lnTo>
                  <a:pt x="43680" y="60860"/>
                </a:lnTo>
                <a:lnTo>
                  <a:pt x="43710" y="60870"/>
                </a:lnTo>
                <a:lnTo>
                  <a:pt x="43730" y="60870"/>
                </a:lnTo>
                <a:lnTo>
                  <a:pt x="43750" y="60870"/>
                </a:lnTo>
                <a:lnTo>
                  <a:pt x="43780" y="60880"/>
                </a:lnTo>
                <a:lnTo>
                  <a:pt x="43810" y="60870"/>
                </a:lnTo>
                <a:lnTo>
                  <a:pt x="43810" y="60880"/>
                </a:lnTo>
                <a:lnTo>
                  <a:pt x="43810" y="60890"/>
                </a:lnTo>
                <a:lnTo>
                  <a:pt x="43810" y="60900"/>
                </a:lnTo>
                <a:lnTo>
                  <a:pt x="43800" y="60920"/>
                </a:lnTo>
                <a:lnTo>
                  <a:pt x="43790" y="60930"/>
                </a:lnTo>
                <a:lnTo>
                  <a:pt x="43780" y="60940"/>
                </a:lnTo>
                <a:lnTo>
                  <a:pt x="43770" y="60950"/>
                </a:lnTo>
                <a:lnTo>
                  <a:pt x="43770" y="60960"/>
                </a:lnTo>
                <a:lnTo>
                  <a:pt x="43770" y="60970"/>
                </a:lnTo>
                <a:lnTo>
                  <a:pt x="43770" y="60990"/>
                </a:lnTo>
                <a:lnTo>
                  <a:pt x="43780" y="61020"/>
                </a:lnTo>
                <a:lnTo>
                  <a:pt x="43790" y="61040"/>
                </a:lnTo>
                <a:lnTo>
                  <a:pt x="43790" y="61050"/>
                </a:lnTo>
                <a:lnTo>
                  <a:pt x="43800" y="61060"/>
                </a:lnTo>
                <a:lnTo>
                  <a:pt x="43810" y="61080"/>
                </a:lnTo>
                <a:lnTo>
                  <a:pt x="43820" y="61090"/>
                </a:lnTo>
                <a:lnTo>
                  <a:pt x="43820" y="61100"/>
                </a:lnTo>
                <a:lnTo>
                  <a:pt x="43830" y="61100"/>
                </a:lnTo>
                <a:lnTo>
                  <a:pt x="43850" y="61130"/>
                </a:lnTo>
                <a:lnTo>
                  <a:pt x="43870" y="61140"/>
                </a:lnTo>
                <a:lnTo>
                  <a:pt x="43880" y="61150"/>
                </a:lnTo>
                <a:lnTo>
                  <a:pt x="43890" y="61160"/>
                </a:lnTo>
                <a:lnTo>
                  <a:pt x="43900" y="61170"/>
                </a:lnTo>
                <a:lnTo>
                  <a:pt x="43910" y="61180"/>
                </a:lnTo>
                <a:lnTo>
                  <a:pt x="43920" y="61190"/>
                </a:lnTo>
                <a:lnTo>
                  <a:pt x="43940" y="61220"/>
                </a:lnTo>
                <a:lnTo>
                  <a:pt x="43940" y="61230"/>
                </a:lnTo>
                <a:lnTo>
                  <a:pt x="43950" y="61240"/>
                </a:lnTo>
                <a:lnTo>
                  <a:pt x="43960" y="61250"/>
                </a:lnTo>
                <a:lnTo>
                  <a:pt x="43960" y="61260"/>
                </a:lnTo>
                <a:lnTo>
                  <a:pt x="43990" y="61300"/>
                </a:lnTo>
                <a:lnTo>
                  <a:pt x="44000" y="61330"/>
                </a:lnTo>
                <a:lnTo>
                  <a:pt x="44020" y="61360"/>
                </a:lnTo>
                <a:lnTo>
                  <a:pt x="44020" y="61370"/>
                </a:lnTo>
                <a:lnTo>
                  <a:pt x="44030" y="61390"/>
                </a:lnTo>
                <a:lnTo>
                  <a:pt x="44040" y="61420"/>
                </a:lnTo>
                <a:lnTo>
                  <a:pt x="44050" y="61440"/>
                </a:lnTo>
                <a:lnTo>
                  <a:pt x="44050" y="61450"/>
                </a:lnTo>
                <a:lnTo>
                  <a:pt x="44060" y="61480"/>
                </a:lnTo>
                <a:lnTo>
                  <a:pt x="44070" y="61510"/>
                </a:lnTo>
                <a:lnTo>
                  <a:pt x="44080" y="61530"/>
                </a:lnTo>
                <a:lnTo>
                  <a:pt x="44090" y="61540"/>
                </a:lnTo>
                <a:lnTo>
                  <a:pt x="44080" y="61540"/>
                </a:lnTo>
                <a:lnTo>
                  <a:pt x="44080" y="61550"/>
                </a:lnTo>
                <a:lnTo>
                  <a:pt x="44070" y="61560"/>
                </a:lnTo>
                <a:lnTo>
                  <a:pt x="44070" y="61570"/>
                </a:lnTo>
                <a:lnTo>
                  <a:pt x="44060" y="61580"/>
                </a:lnTo>
                <a:lnTo>
                  <a:pt x="44060" y="61590"/>
                </a:lnTo>
                <a:lnTo>
                  <a:pt x="44050" y="61590"/>
                </a:lnTo>
                <a:lnTo>
                  <a:pt x="44040" y="61590"/>
                </a:lnTo>
                <a:lnTo>
                  <a:pt x="44030" y="61590"/>
                </a:lnTo>
                <a:lnTo>
                  <a:pt x="44020" y="61590"/>
                </a:lnTo>
                <a:lnTo>
                  <a:pt x="44020" y="61600"/>
                </a:lnTo>
                <a:lnTo>
                  <a:pt x="44010" y="61600"/>
                </a:lnTo>
                <a:lnTo>
                  <a:pt x="44000" y="61590"/>
                </a:lnTo>
                <a:lnTo>
                  <a:pt x="44000" y="61600"/>
                </a:lnTo>
                <a:lnTo>
                  <a:pt x="44000" y="61610"/>
                </a:lnTo>
                <a:lnTo>
                  <a:pt x="43990" y="61620"/>
                </a:lnTo>
                <a:lnTo>
                  <a:pt x="43990" y="61630"/>
                </a:lnTo>
                <a:lnTo>
                  <a:pt x="43980" y="61640"/>
                </a:lnTo>
                <a:lnTo>
                  <a:pt x="43980" y="61650"/>
                </a:lnTo>
                <a:lnTo>
                  <a:pt x="43970" y="61650"/>
                </a:lnTo>
                <a:lnTo>
                  <a:pt x="43970" y="61660"/>
                </a:lnTo>
                <a:lnTo>
                  <a:pt x="43970" y="61670"/>
                </a:lnTo>
                <a:lnTo>
                  <a:pt x="43960" y="61710"/>
                </a:lnTo>
                <a:lnTo>
                  <a:pt x="43940" y="61720"/>
                </a:lnTo>
                <a:lnTo>
                  <a:pt x="43910" y="61740"/>
                </a:lnTo>
                <a:lnTo>
                  <a:pt x="43910" y="61750"/>
                </a:lnTo>
                <a:lnTo>
                  <a:pt x="43890" y="61770"/>
                </a:lnTo>
                <a:lnTo>
                  <a:pt x="43870" y="61800"/>
                </a:lnTo>
                <a:lnTo>
                  <a:pt x="43860" y="61810"/>
                </a:lnTo>
                <a:lnTo>
                  <a:pt x="43860" y="61830"/>
                </a:lnTo>
                <a:lnTo>
                  <a:pt x="43840" y="61870"/>
                </a:lnTo>
                <a:lnTo>
                  <a:pt x="43850" y="61910"/>
                </a:lnTo>
                <a:lnTo>
                  <a:pt x="43840" y="61950"/>
                </a:lnTo>
                <a:lnTo>
                  <a:pt x="43850" y="61970"/>
                </a:lnTo>
                <a:lnTo>
                  <a:pt x="43860" y="61990"/>
                </a:lnTo>
                <a:lnTo>
                  <a:pt x="43870" y="62030"/>
                </a:lnTo>
                <a:lnTo>
                  <a:pt x="43880" y="62050"/>
                </a:lnTo>
                <a:lnTo>
                  <a:pt x="43870" y="62060"/>
                </a:lnTo>
                <a:lnTo>
                  <a:pt x="43860" y="62060"/>
                </a:lnTo>
                <a:lnTo>
                  <a:pt x="43850" y="62070"/>
                </a:lnTo>
                <a:lnTo>
                  <a:pt x="43840" y="62070"/>
                </a:lnTo>
                <a:lnTo>
                  <a:pt x="43820" y="62070"/>
                </a:lnTo>
                <a:lnTo>
                  <a:pt x="43810" y="62070"/>
                </a:lnTo>
                <a:lnTo>
                  <a:pt x="43800" y="62070"/>
                </a:lnTo>
                <a:lnTo>
                  <a:pt x="43780" y="62080"/>
                </a:lnTo>
                <a:lnTo>
                  <a:pt x="43770" y="62090"/>
                </a:lnTo>
                <a:lnTo>
                  <a:pt x="43770" y="62100"/>
                </a:lnTo>
                <a:lnTo>
                  <a:pt x="43770" y="62110"/>
                </a:lnTo>
                <a:lnTo>
                  <a:pt x="43770" y="62120"/>
                </a:lnTo>
                <a:lnTo>
                  <a:pt x="43770" y="62130"/>
                </a:lnTo>
                <a:lnTo>
                  <a:pt x="43760" y="62160"/>
                </a:lnTo>
                <a:lnTo>
                  <a:pt x="43760" y="62170"/>
                </a:lnTo>
                <a:lnTo>
                  <a:pt x="43760" y="62180"/>
                </a:lnTo>
                <a:lnTo>
                  <a:pt x="43750" y="62200"/>
                </a:lnTo>
                <a:lnTo>
                  <a:pt x="43740" y="62210"/>
                </a:lnTo>
                <a:lnTo>
                  <a:pt x="43730" y="62230"/>
                </a:lnTo>
                <a:lnTo>
                  <a:pt x="43720" y="62240"/>
                </a:lnTo>
                <a:lnTo>
                  <a:pt x="43720" y="62250"/>
                </a:lnTo>
                <a:lnTo>
                  <a:pt x="43700" y="62260"/>
                </a:lnTo>
                <a:lnTo>
                  <a:pt x="43680" y="62280"/>
                </a:lnTo>
                <a:lnTo>
                  <a:pt x="43660" y="62310"/>
                </a:lnTo>
                <a:lnTo>
                  <a:pt x="43630" y="62330"/>
                </a:lnTo>
                <a:lnTo>
                  <a:pt x="43630" y="62340"/>
                </a:lnTo>
                <a:lnTo>
                  <a:pt x="43620" y="62340"/>
                </a:lnTo>
                <a:lnTo>
                  <a:pt x="43570" y="62380"/>
                </a:lnTo>
                <a:lnTo>
                  <a:pt x="43570" y="62390"/>
                </a:lnTo>
                <a:lnTo>
                  <a:pt x="43520" y="62430"/>
                </a:lnTo>
                <a:lnTo>
                  <a:pt x="43490" y="62470"/>
                </a:lnTo>
                <a:lnTo>
                  <a:pt x="43450" y="62500"/>
                </a:lnTo>
                <a:lnTo>
                  <a:pt x="43420" y="62530"/>
                </a:lnTo>
                <a:lnTo>
                  <a:pt x="43410" y="62540"/>
                </a:lnTo>
                <a:lnTo>
                  <a:pt x="43440" y="62550"/>
                </a:lnTo>
                <a:lnTo>
                  <a:pt x="43450" y="62550"/>
                </a:lnTo>
                <a:lnTo>
                  <a:pt x="43460" y="62550"/>
                </a:lnTo>
                <a:lnTo>
                  <a:pt x="43470" y="62550"/>
                </a:lnTo>
                <a:lnTo>
                  <a:pt x="43480" y="62560"/>
                </a:lnTo>
                <a:lnTo>
                  <a:pt x="43490" y="62570"/>
                </a:lnTo>
                <a:lnTo>
                  <a:pt x="43500" y="62570"/>
                </a:lnTo>
                <a:lnTo>
                  <a:pt x="43520" y="62580"/>
                </a:lnTo>
                <a:lnTo>
                  <a:pt x="43540" y="62590"/>
                </a:lnTo>
                <a:lnTo>
                  <a:pt x="43550" y="62600"/>
                </a:lnTo>
                <a:lnTo>
                  <a:pt x="43560" y="62610"/>
                </a:lnTo>
                <a:lnTo>
                  <a:pt x="43580" y="62620"/>
                </a:lnTo>
                <a:lnTo>
                  <a:pt x="43580" y="62630"/>
                </a:lnTo>
                <a:lnTo>
                  <a:pt x="43590" y="62630"/>
                </a:lnTo>
                <a:lnTo>
                  <a:pt x="43600" y="62640"/>
                </a:lnTo>
                <a:lnTo>
                  <a:pt x="43620" y="62650"/>
                </a:lnTo>
                <a:lnTo>
                  <a:pt x="43630" y="62660"/>
                </a:lnTo>
                <a:lnTo>
                  <a:pt x="43650" y="62670"/>
                </a:lnTo>
                <a:lnTo>
                  <a:pt x="43650" y="62680"/>
                </a:lnTo>
                <a:lnTo>
                  <a:pt x="43670" y="62690"/>
                </a:lnTo>
                <a:lnTo>
                  <a:pt x="43700" y="62710"/>
                </a:lnTo>
                <a:lnTo>
                  <a:pt x="43720" y="62740"/>
                </a:lnTo>
                <a:lnTo>
                  <a:pt x="43730" y="62750"/>
                </a:lnTo>
                <a:lnTo>
                  <a:pt x="43740" y="62770"/>
                </a:lnTo>
                <a:lnTo>
                  <a:pt x="43750" y="62780"/>
                </a:lnTo>
                <a:lnTo>
                  <a:pt x="43760" y="62800"/>
                </a:lnTo>
                <a:lnTo>
                  <a:pt x="43770" y="62810"/>
                </a:lnTo>
                <a:lnTo>
                  <a:pt x="43780" y="62830"/>
                </a:lnTo>
                <a:lnTo>
                  <a:pt x="43790" y="62830"/>
                </a:lnTo>
                <a:lnTo>
                  <a:pt x="43800" y="62850"/>
                </a:lnTo>
                <a:lnTo>
                  <a:pt x="43810" y="62860"/>
                </a:lnTo>
                <a:lnTo>
                  <a:pt x="43820" y="62860"/>
                </a:lnTo>
                <a:lnTo>
                  <a:pt x="43840" y="62870"/>
                </a:lnTo>
                <a:lnTo>
                  <a:pt x="43850" y="62870"/>
                </a:lnTo>
                <a:lnTo>
                  <a:pt x="43870" y="62870"/>
                </a:lnTo>
                <a:lnTo>
                  <a:pt x="43890" y="62880"/>
                </a:lnTo>
                <a:lnTo>
                  <a:pt x="43900" y="62880"/>
                </a:lnTo>
                <a:lnTo>
                  <a:pt x="43920" y="62880"/>
                </a:lnTo>
                <a:lnTo>
                  <a:pt x="43940" y="62890"/>
                </a:lnTo>
                <a:lnTo>
                  <a:pt x="43950" y="62890"/>
                </a:lnTo>
                <a:lnTo>
                  <a:pt x="43960" y="62910"/>
                </a:lnTo>
                <a:lnTo>
                  <a:pt x="43960" y="62930"/>
                </a:lnTo>
                <a:lnTo>
                  <a:pt x="43970" y="62960"/>
                </a:lnTo>
                <a:lnTo>
                  <a:pt x="43970" y="62980"/>
                </a:lnTo>
                <a:lnTo>
                  <a:pt x="43960" y="63020"/>
                </a:lnTo>
                <a:lnTo>
                  <a:pt x="43950" y="63060"/>
                </a:lnTo>
                <a:lnTo>
                  <a:pt x="43950" y="63080"/>
                </a:lnTo>
                <a:lnTo>
                  <a:pt x="43950" y="63090"/>
                </a:lnTo>
                <a:lnTo>
                  <a:pt x="43960" y="63110"/>
                </a:lnTo>
                <a:lnTo>
                  <a:pt x="43970" y="63120"/>
                </a:lnTo>
                <a:lnTo>
                  <a:pt x="43970" y="63130"/>
                </a:lnTo>
                <a:lnTo>
                  <a:pt x="43980" y="63130"/>
                </a:lnTo>
                <a:lnTo>
                  <a:pt x="43990" y="63140"/>
                </a:lnTo>
                <a:lnTo>
                  <a:pt x="44000" y="63150"/>
                </a:lnTo>
                <a:lnTo>
                  <a:pt x="44010" y="63160"/>
                </a:lnTo>
                <a:lnTo>
                  <a:pt x="44020" y="63180"/>
                </a:lnTo>
                <a:lnTo>
                  <a:pt x="44020" y="63200"/>
                </a:lnTo>
                <a:lnTo>
                  <a:pt x="44020" y="63220"/>
                </a:lnTo>
                <a:lnTo>
                  <a:pt x="44020" y="63230"/>
                </a:lnTo>
                <a:lnTo>
                  <a:pt x="44020" y="63250"/>
                </a:lnTo>
                <a:lnTo>
                  <a:pt x="44020" y="63260"/>
                </a:lnTo>
                <a:lnTo>
                  <a:pt x="44010" y="63280"/>
                </a:lnTo>
                <a:lnTo>
                  <a:pt x="44010" y="63310"/>
                </a:lnTo>
                <a:lnTo>
                  <a:pt x="44040" y="63340"/>
                </a:lnTo>
                <a:lnTo>
                  <a:pt x="44030" y="63340"/>
                </a:lnTo>
                <a:lnTo>
                  <a:pt x="44020" y="63350"/>
                </a:lnTo>
                <a:lnTo>
                  <a:pt x="44010" y="63360"/>
                </a:lnTo>
                <a:lnTo>
                  <a:pt x="44000" y="63380"/>
                </a:lnTo>
                <a:lnTo>
                  <a:pt x="44000" y="63390"/>
                </a:lnTo>
                <a:lnTo>
                  <a:pt x="43990" y="63410"/>
                </a:lnTo>
                <a:lnTo>
                  <a:pt x="43980" y="63420"/>
                </a:lnTo>
                <a:lnTo>
                  <a:pt x="43970" y="63440"/>
                </a:lnTo>
                <a:lnTo>
                  <a:pt x="43960" y="63450"/>
                </a:lnTo>
                <a:lnTo>
                  <a:pt x="43960" y="63470"/>
                </a:lnTo>
                <a:lnTo>
                  <a:pt x="43950" y="63470"/>
                </a:lnTo>
                <a:lnTo>
                  <a:pt x="43960" y="63480"/>
                </a:lnTo>
                <a:lnTo>
                  <a:pt x="43970" y="63490"/>
                </a:lnTo>
                <a:lnTo>
                  <a:pt x="43980" y="63500"/>
                </a:lnTo>
                <a:lnTo>
                  <a:pt x="44000" y="63510"/>
                </a:lnTo>
                <a:lnTo>
                  <a:pt x="44010" y="63530"/>
                </a:lnTo>
                <a:lnTo>
                  <a:pt x="44020" y="63540"/>
                </a:lnTo>
                <a:lnTo>
                  <a:pt x="44020" y="63550"/>
                </a:lnTo>
                <a:lnTo>
                  <a:pt x="44030" y="63560"/>
                </a:lnTo>
                <a:lnTo>
                  <a:pt x="44030" y="63580"/>
                </a:lnTo>
                <a:lnTo>
                  <a:pt x="44030" y="63590"/>
                </a:lnTo>
                <a:lnTo>
                  <a:pt x="44030" y="63600"/>
                </a:lnTo>
                <a:lnTo>
                  <a:pt x="44020" y="63610"/>
                </a:lnTo>
                <a:lnTo>
                  <a:pt x="44020" y="63620"/>
                </a:lnTo>
                <a:lnTo>
                  <a:pt x="44020" y="63640"/>
                </a:lnTo>
                <a:lnTo>
                  <a:pt x="44010" y="63650"/>
                </a:lnTo>
                <a:lnTo>
                  <a:pt x="44010" y="63690"/>
                </a:lnTo>
                <a:lnTo>
                  <a:pt x="44010" y="63710"/>
                </a:lnTo>
                <a:lnTo>
                  <a:pt x="44010" y="63720"/>
                </a:lnTo>
                <a:lnTo>
                  <a:pt x="44010" y="63730"/>
                </a:lnTo>
                <a:lnTo>
                  <a:pt x="44020" y="63740"/>
                </a:lnTo>
                <a:lnTo>
                  <a:pt x="44030" y="63750"/>
                </a:lnTo>
                <a:lnTo>
                  <a:pt x="44040" y="63760"/>
                </a:lnTo>
                <a:lnTo>
                  <a:pt x="44060" y="63770"/>
                </a:lnTo>
                <a:lnTo>
                  <a:pt x="44070" y="63780"/>
                </a:lnTo>
                <a:lnTo>
                  <a:pt x="44080" y="63780"/>
                </a:lnTo>
                <a:lnTo>
                  <a:pt x="44080" y="63790"/>
                </a:lnTo>
                <a:lnTo>
                  <a:pt x="44090" y="63790"/>
                </a:lnTo>
                <a:lnTo>
                  <a:pt x="44100" y="63800"/>
                </a:lnTo>
                <a:lnTo>
                  <a:pt x="44120" y="63810"/>
                </a:lnTo>
                <a:lnTo>
                  <a:pt x="44130" y="63810"/>
                </a:lnTo>
                <a:lnTo>
                  <a:pt x="44150" y="63820"/>
                </a:lnTo>
                <a:lnTo>
                  <a:pt x="44160" y="63830"/>
                </a:lnTo>
                <a:lnTo>
                  <a:pt x="44170" y="63840"/>
                </a:lnTo>
                <a:lnTo>
                  <a:pt x="44180" y="63840"/>
                </a:lnTo>
                <a:lnTo>
                  <a:pt x="44190" y="63850"/>
                </a:lnTo>
                <a:lnTo>
                  <a:pt x="44200" y="63870"/>
                </a:lnTo>
                <a:lnTo>
                  <a:pt x="44200" y="63880"/>
                </a:lnTo>
                <a:lnTo>
                  <a:pt x="44200" y="63900"/>
                </a:lnTo>
                <a:lnTo>
                  <a:pt x="44200" y="63910"/>
                </a:lnTo>
                <a:lnTo>
                  <a:pt x="44200" y="63940"/>
                </a:lnTo>
                <a:lnTo>
                  <a:pt x="44200" y="63980"/>
                </a:lnTo>
                <a:lnTo>
                  <a:pt x="44200" y="64020"/>
                </a:lnTo>
                <a:lnTo>
                  <a:pt x="44190" y="64040"/>
                </a:lnTo>
                <a:lnTo>
                  <a:pt x="44190" y="64050"/>
                </a:lnTo>
                <a:lnTo>
                  <a:pt x="44190" y="64060"/>
                </a:lnTo>
                <a:lnTo>
                  <a:pt x="44200" y="64060"/>
                </a:lnTo>
                <a:lnTo>
                  <a:pt x="44200" y="64070"/>
                </a:lnTo>
                <a:lnTo>
                  <a:pt x="44210" y="64080"/>
                </a:lnTo>
                <a:lnTo>
                  <a:pt x="44220" y="64090"/>
                </a:lnTo>
                <a:lnTo>
                  <a:pt x="44230" y="64090"/>
                </a:lnTo>
                <a:lnTo>
                  <a:pt x="44230" y="64100"/>
                </a:lnTo>
                <a:lnTo>
                  <a:pt x="44240" y="64100"/>
                </a:lnTo>
                <a:lnTo>
                  <a:pt x="44240" y="64110"/>
                </a:lnTo>
                <a:lnTo>
                  <a:pt x="44250" y="64120"/>
                </a:lnTo>
                <a:lnTo>
                  <a:pt x="44250" y="64130"/>
                </a:lnTo>
                <a:lnTo>
                  <a:pt x="44260" y="64130"/>
                </a:lnTo>
                <a:lnTo>
                  <a:pt x="44260" y="64140"/>
                </a:lnTo>
                <a:lnTo>
                  <a:pt x="44260" y="64150"/>
                </a:lnTo>
                <a:lnTo>
                  <a:pt x="44270" y="64160"/>
                </a:lnTo>
                <a:lnTo>
                  <a:pt x="44270" y="64170"/>
                </a:lnTo>
                <a:lnTo>
                  <a:pt x="44270" y="64180"/>
                </a:lnTo>
                <a:lnTo>
                  <a:pt x="44280" y="64190"/>
                </a:lnTo>
                <a:lnTo>
                  <a:pt x="44280" y="64200"/>
                </a:lnTo>
                <a:lnTo>
                  <a:pt x="44280" y="64210"/>
                </a:lnTo>
                <a:lnTo>
                  <a:pt x="44280" y="64220"/>
                </a:lnTo>
                <a:lnTo>
                  <a:pt x="44280" y="64230"/>
                </a:lnTo>
                <a:lnTo>
                  <a:pt x="44290" y="64240"/>
                </a:lnTo>
                <a:lnTo>
                  <a:pt x="44290" y="64250"/>
                </a:lnTo>
                <a:lnTo>
                  <a:pt x="44290" y="64260"/>
                </a:lnTo>
                <a:lnTo>
                  <a:pt x="44290" y="64270"/>
                </a:lnTo>
                <a:lnTo>
                  <a:pt x="44290" y="64280"/>
                </a:lnTo>
                <a:lnTo>
                  <a:pt x="44290" y="64290"/>
                </a:lnTo>
                <a:lnTo>
                  <a:pt x="44280" y="64300"/>
                </a:lnTo>
                <a:lnTo>
                  <a:pt x="44280" y="64310"/>
                </a:lnTo>
                <a:lnTo>
                  <a:pt x="44280" y="64320"/>
                </a:lnTo>
                <a:lnTo>
                  <a:pt x="44270" y="64330"/>
                </a:lnTo>
                <a:lnTo>
                  <a:pt x="44270" y="64340"/>
                </a:lnTo>
                <a:lnTo>
                  <a:pt x="44270" y="64350"/>
                </a:lnTo>
                <a:lnTo>
                  <a:pt x="44270" y="64360"/>
                </a:lnTo>
                <a:lnTo>
                  <a:pt x="44270" y="64370"/>
                </a:lnTo>
                <a:lnTo>
                  <a:pt x="44280" y="64380"/>
                </a:lnTo>
                <a:lnTo>
                  <a:pt x="44280" y="64390"/>
                </a:lnTo>
                <a:lnTo>
                  <a:pt x="44280" y="64400"/>
                </a:lnTo>
                <a:lnTo>
                  <a:pt x="44280" y="64410"/>
                </a:lnTo>
                <a:lnTo>
                  <a:pt x="44290" y="64420"/>
                </a:lnTo>
                <a:lnTo>
                  <a:pt x="44290" y="64430"/>
                </a:lnTo>
                <a:lnTo>
                  <a:pt x="44290" y="64440"/>
                </a:lnTo>
                <a:lnTo>
                  <a:pt x="44300" y="64450"/>
                </a:lnTo>
                <a:lnTo>
                  <a:pt x="44310" y="64460"/>
                </a:lnTo>
                <a:lnTo>
                  <a:pt x="44320" y="64470"/>
                </a:lnTo>
                <a:lnTo>
                  <a:pt x="44320" y="64480"/>
                </a:lnTo>
                <a:lnTo>
                  <a:pt x="44330" y="64490"/>
                </a:lnTo>
                <a:lnTo>
                  <a:pt x="44330" y="64500"/>
                </a:lnTo>
                <a:lnTo>
                  <a:pt x="44340" y="64510"/>
                </a:lnTo>
                <a:lnTo>
                  <a:pt x="44340" y="64520"/>
                </a:lnTo>
                <a:lnTo>
                  <a:pt x="44350" y="64520"/>
                </a:lnTo>
                <a:lnTo>
                  <a:pt x="44350" y="64530"/>
                </a:lnTo>
                <a:lnTo>
                  <a:pt x="44360" y="64530"/>
                </a:lnTo>
                <a:lnTo>
                  <a:pt x="44360" y="64540"/>
                </a:lnTo>
                <a:lnTo>
                  <a:pt x="44370" y="64540"/>
                </a:lnTo>
                <a:lnTo>
                  <a:pt x="44370" y="64550"/>
                </a:lnTo>
                <a:lnTo>
                  <a:pt x="44380" y="64560"/>
                </a:lnTo>
                <a:lnTo>
                  <a:pt x="44380" y="64570"/>
                </a:lnTo>
                <a:lnTo>
                  <a:pt x="44390" y="64570"/>
                </a:lnTo>
                <a:lnTo>
                  <a:pt x="44400" y="64580"/>
                </a:lnTo>
                <a:lnTo>
                  <a:pt x="44400" y="64590"/>
                </a:lnTo>
                <a:lnTo>
                  <a:pt x="44400" y="64600"/>
                </a:lnTo>
                <a:lnTo>
                  <a:pt x="44410" y="64600"/>
                </a:lnTo>
                <a:lnTo>
                  <a:pt x="44410" y="64610"/>
                </a:lnTo>
                <a:lnTo>
                  <a:pt x="44420" y="64610"/>
                </a:lnTo>
                <a:lnTo>
                  <a:pt x="44430" y="64620"/>
                </a:lnTo>
                <a:lnTo>
                  <a:pt x="44440" y="64630"/>
                </a:lnTo>
                <a:lnTo>
                  <a:pt x="44440" y="64640"/>
                </a:lnTo>
                <a:lnTo>
                  <a:pt x="44450" y="64650"/>
                </a:lnTo>
                <a:lnTo>
                  <a:pt x="44460" y="64660"/>
                </a:lnTo>
                <a:lnTo>
                  <a:pt x="44460" y="64670"/>
                </a:lnTo>
                <a:lnTo>
                  <a:pt x="44470" y="64670"/>
                </a:lnTo>
                <a:lnTo>
                  <a:pt x="44480" y="64690"/>
                </a:lnTo>
                <a:lnTo>
                  <a:pt x="44490" y="64700"/>
                </a:lnTo>
                <a:lnTo>
                  <a:pt x="44500" y="64710"/>
                </a:lnTo>
                <a:lnTo>
                  <a:pt x="44510" y="64720"/>
                </a:lnTo>
                <a:lnTo>
                  <a:pt x="44520" y="64730"/>
                </a:lnTo>
                <a:lnTo>
                  <a:pt x="44540" y="64750"/>
                </a:lnTo>
                <a:lnTo>
                  <a:pt x="44550" y="64760"/>
                </a:lnTo>
                <a:lnTo>
                  <a:pt x="44560" y="64780"/>
                </a:lnTo>
                <a:lnTo>
                  <a:pt x="44560" y="64790"/>
                </a:lnTo>
                <a:lnTo>
                  <a:pt x="44570" y="64810"/>
                </a:lnTo>
                <a:lnTo>
                  <a:pt x="44570" y="64840"/>
                </a:lnTo>
                <a:lnTo>
                  <a:pt x="44570" y="64860"/>
                </a:lnTo>
                <a:lnTo>
                  <a:pt x="44570" y="64880"/>
                </a:lnTo>
                <a:lnTo>
                  <a:pt x="44570" y="64890"/>
                </a:lnTo>
                <a:lnTo>
                  <a:pt x="44570" y="64900"/>
                </a:lnTo>
                <a:lnTo>
                  <a:pt x="44570" y="64910"/>
                </a:lnTo>
                <a:lnTo>
                  <a:pt x="44570" y="64920"/>
                </a:lnTo>
                <a:lnTo>
                  <a:pt x="44580" y="64940"/>
                </a:lnTo>
                <a:lnTo>
                  <a:pt x="44580" y="64970"/>
                </a:lnTo>
                <a:lnTo>
                  <a:pt x="44590" y="65000"/>
                </a:lnTo>
                <a:lnTo>
                  <a:pt x="44590" y="65030"/>
                </a:lnTo>
                <a:lnTo>
                  <a:pt x="44600" y="65050"/>
                </a:lnTo>
                <a:lnTo>
                  <a:pt x="44600" y="65060"/>
                </a:lnTo>
                <a:lnTo>
                  <a:pt x="44610" y="65090"/>
                </a:lnTo>
                <a:lnTo>
                  <a:pt x="44620" y="65100"/>
                </a:lnTo>
                <a:lnTo>
                  <a:pt x="44630" y="65130"/>
                </a:lnTo>
                <a:lnTo>
                  <a:pt x="44640" y="65130"/>
                </a:lnTo>
                <a:lnTo>
                  <a:pt x="44640" y="65140"/>
                </a:lnTo>
                <a:lnTo>
                  <a:pt x="44650" y="65150"/>
                </a:lnTo>
                <a:lnTo>
                  <a:pt x="44640" y="65160"/>
                </a:lnTo>
                <a:lnTo>
                  <a:pt x="44640" y="65170"/>
                </a:lnTo>
                <a:lnTo>
                  <a:pt x="44630" y="65180"/>
                </a:lnTo>
                <a:lnTo>
                  <a:pt x="44620" y="65190"/>
                </a:lnTo>
                <a:lnTo>
                  <a:pt x="44590" y="65230"/>
                </a:lnTo>
                <a:lnTo>
                  <a:pt x="44580" y="65240"/>
                </a:lnTo>
                <a:lnTo>
                  <a:pt x="44580" y="65250"/>
                </a:lnTo>
                <a:lnTo>
                  <a:pt x="44570" y="65250"/>
                </a:lnTo>
                <a:lnTo>
                  <a:pt x="44540" y="65290"/>
                </a:lnTo>
                <a:lnTo>
                  <a:pt x="44530" y="65300"/>
                </a:lnTo>
                <a:lnTo>
                  <a:pt x="44520" y="65320"/>
                </a:lnTo>
                <a:lnTo>
                  <a:pt x="44490" y="65350"/>
                </a:lnTo>
                <a:lnTo>
                  <a:pt x="44480" y="65370"/>
                </a:lnTo>
                <a:lnTo>
                  <a:pt x="44460" y="65400"/>
                </a:lnTo>
                <a:lnTo>
                  <a:pt x="44450" y="65420"/>
                </a:lnTo>
                <a:lnTo>
                  <a:pt x="44440" y="65430"/>
                </a:lnTo>
                <a:lnTo>
                  <a:pt x="44420" y="65460"/>
                </a:lnTo>
                <a:lnTo>
                  <a:pt x="44410" y="65480"/>
                </a:lnTo>
                <a:lnTo>
                  <a:pt x="44410" y="65490"/>
                </a:lnTo>
                <a:lnTo>
                  <a:pt x="44400" y="65510"/>
                </a:lnTo>
                <a:lnTo>
                  <a:pt x="44390" y="65520"/>
                </a:lnTo>
                <a:lnTo>
                  <a:pt x="44380" y="65540"/>
                </a:lnTo>
                <a:lnTo>
                  <a:pt x="44380" y="65550"/>
                </a:lnTo>
                <a:lnTo>
                  <a:pt x="44370" y="65570"/>
                </a:lnTo>
                <a:lnTo>
                  <a:pt x="44370" y="65580"/>
                </a:lnTo>
                <a:lnTo>
                  <a:pt x="44360" y="65600"/>
                </a:lnTo>
                <a:lnTo>
                  <a:pt x="44350" y="65630"/>
                </a:lnTo>
                <a:lnTo>
                  <a:pt x="44350" y="65670"/>
                </a:lnTo>
                <a:lnTo>
                  <a:pt x="44340" y="65680"/>
                </a:lnTo>
                <a:lnTo>
                  <a:pt x="44340" y="65690"/>
                </a:lnTo>
                <a:lnTo>
                  <a:pt x="44350" y="65720"/>
                </a:lnTo>
                <a:lnTo>
                  <a:pt x="44340" y="65730"/>
                </a:lnTo>
                <a:lnTo>
                  <a:pt x="44340" y="65740"/>
                </a:lnTo>
                <a:lnTo>
                  <a:pt x="44340" y="65750"/>
                </a:lnTo>
                <a:lnTo>
                  <a:pt x="44350" y="65800"/>
                </a:lnTo>
                <a:lnTo>
                  <a:pt x="44350" y="65810"/>
                </a:lnTo>
                <a:lnTo>
                  <a:pt x="44350" y="65820"/>
                </a:lnTo>
                <a:lnTo>
                  <a:pt x="44350" y="65840"/>
                </a:lnTo>
                <a:lnTo>
                  <a:pt x="44350" y="65850"/>
                </a:lnTo>
                <a:lnTo>
                  <a:pt x="44350" y="65860"/>
                </a:lnTo>
                <a:lnTo>
                  <a:pt x="44350" y="65870"/>
                </a:lnTo>
                <a:lnTo>
                  <a:pt x="44300" y="66020"/>
                </a:lnTo>
                <a:lnTo>
                  <a:pt x="44290" y="66070"/>
                </a:lnTo>
                <a:lnTo>
                  <a:pt x="44270" y="66110"/>
                </a:lnTo>
                <a:lnTo>
                  <a:pt x="44260" y="66140"/>
                </a:lnTo>
                <a:lnTo>
                  <a:pt x="44240" y="66170"/>
                </a:lnTo>
                <a:lnTo>
                  <a:pt x="44200" y="66250"/>
                </a:lnTo>
                <a:lnTo>
                  <a:pt x="44190" y="66300"/>
                </a:lnTo>
                <a:lnTo>
                  <a:pt x="44180" y="66450"/>
                </a:lnTo>
                <a:lnTo>
                  <a:pt x="44160" y="66530"/>
                </a:lnTo>
                <a:lnTo>
                  <a:pt x="44160" y="66550"/>
                </a:lnTo>
                <a:lnTo>
                  <a:pt x="44150" y="66570"/>
                </a:lnTo>
                <a:lnTo>
                  <a:pt x="44140" y="66600"/>
                </a:lnTo>
                <a:lnTo>
                  <a:pt x="44130" y="66620"/>
                </a:lnTo>
                <a:lnTo>
                  <a:pt x="44120" y="66630"/>
                </a:lnTo>
                <a:lnTo>
                  <a:pt x="44110" y="66630"/>
                </a:lnTo>
                <a:lnTo>
                  <a:pt x="44070" y="66640"/>
                </a:lnTo>
                <a:lnTo>
                  <a:pt x="44060" y="66640"/>
                </a:lnTo>
                <a:lnTo>
                  <a:pt x="44010" y="66640"/>
                </a:lnTo>
                <a:lnTo>
                  <a:pt x="43970" y="66650"/>
                </a:lnTo>
                <a:lnTo>
                  <a:pt x="43880" y="66660"/>
                </a:lnTo>
                <a:lnTo>
                  <a:pt x="43830" y="66670"/>
                </a:lnTo>
                <a:lnTo>
                  <a:pt x="43790" y="66680"/>
                </a:lnTo>
                <a:lnTo>
                  <a:pt x="43770" y="66680"/>
                </a:lnTo>
                <a:lnTo>
                  <a:pt x="43690" y="66700"/>
                </a:lnTo>
                <a:lnTo>
                  <a:pt x="43660" y="66700"/>
                </a:lnTo>
                <a:lnTo>
                  <a:pt x="43620" y="66710"/>
                </a:lnTo>
                <a:lnTo>
                  <a:pt x="43590" y="66710"/>
                </a:lnTo>
                <a:lnTo>
                  <a:pt x="43560" y="66710"/>
                </a:lnTo>
                <a:lnTo>
                  <a:pt x="43530" y="66720"/>
                </a:lnTo>
                <a:lnTo>
                  <a:pt x="43500" y="66720"/>
                </a:lnTo>
                <a:lnTo>
                  <a:pt x="43480" y="66710"/>
                </a:lnTo>
                <a:lnTo>
                  <a:pt x="43450" y="66710"/>
                </a:lnTo>
                <a:lnTo>
                  <a:pt x="43410" y="66700"/>
                </a:lnTo>
                <a:lnTo>
                  <a:pt x="43400" y="66700"/>
                </a:lnTo>
                <a:lnTo>
                  <a:pt x="43360" y="66690"/>
                </a:lnTo>
                <a:lnTo>
                  <a:pt x="43330" y="66680"/>
                </a:lnTo>
                <a:lnTo>
                  <a:pt x="43300" y="66680"/>
                </a:lnTo>
                <a:lnTo>
                  <a:pt x="43280" y="66670"/>
                </a:lnTo>
                <a:lnTo>
                  <a:pt x="43240" y="66660"/>
                </a:lnTo>
                <a:lnTo>
                  <a:pt x="43230" y="66660"/>
                </a:lnTo>
                <a:lnTo>
                  <a:pt x="43210" y="66650"/>
                </a:lnTo>
                <a:lnTo>
                  <a:pt x="43180" y="66640"/>
                </a:lnTo>
                <a:lnTo>
                  <a:pt x="43130" y="66610"/>
                </a:lnTo>
                <a:lnTo>
                  <a:pt x="43120" y="66610"/>
                </a:lnTo>
                <a:lnTo>
                  <a:pt x="43090" y="66590"/>
                </a:lnTo>
                <a:lnTo>
                  <a:pt x="43060" y="66570"/>
                </a:lnTo>
                <a:lnTo>
                  <a:pt x="43050" y="66570"/>
                </a:lnTo>
                <a:lnTo>
                  <a:pt x="43040" y="66560"/>
                </a:lnTo>
                <a:lnTo>
                  <a:pt x="43010" y="66550"/>
                </a:lnTo>
                <a:lnTo>
                  <a:pt x="43000" y="66540"/>
                </a:lnTo>
                <a:lnTo>
                  <a:pt x="42990" y="66540"/>
                </a:lnTo>
                <a:lnTo>
                  <a:pt x="42980" y="66540"/>
                </a:lnTo>
                <a:lnTo>
                  <a:pt x="42960" y="66540"/>
                </a:lnTo>
                <a:lnTo>
                  <a:pt x="42950" y="66540"/>
                </a:lnTo>
                <a:lnTo>
                  <a:pt x="42920" y="66540"/>
                </a:lnTo>
                <a:lnTo>
                  <a:pt x="42910" y="66540"/>
                </a:lnTo>
                <a:lnTo>
                  <a:pt x="42900" y="66550"/>
                </a:lnTo>
                <a:lnTo>
                  <a:pt x="42880" y="66560"/>
                </a:lnTo>
                <a:lnTo>
                  <a:pt x="42870" y="66560"/>
                </a:lnTo>
                <a:lnTo>
                  <a:pt x="42860" y="66560"/>
                </a:lnTo>
                <a:lnTo>
                  <a:pt x="42850" y="66570"/>
                </a:lnTo>
                <a:lnTo>
                  <a:pt x="42840" y="66580"/>
                </a:lnTo>
                <a:lnTo>
                  <a:pt x="42830" y="66580"/>
                </a:lnTo>
                <a:lnTo>
                  <a:pt x="42810" y="66590"/>
                </a:lnTo>
                <a:lnTo>
                  <a:pt x="42800" y="66600"/>
                </a:lnTo>
                <a:lnTo>
                  <a:pt x="42790" y="66610"/>
                </a:lnTo>
                <a:lnTo>
                  <a:pt x="42780" y="66620"/>
                </a:lnTo>
                <a:lnTo>
                  <a:pt x="42770" y="66630"/>
                </a:lnTo>
                <a:lnTo>
                  <a:pt x="42760" y="66640"/>
                </a:lnTo>
                <a:lnTo>
                  <a:pt x="42740" y="66660"/>
                </a:lnTo>
                <a:lnTo>
                  <a:pt x="42730" y="66670"/>
                </a:lnTo>
                <a:lnTo>
                  <a:pt x="42710" y="66700"/>
                </a:lnTo>
                <a:lnTo>
                  <a:pt x="42690" y="66710"/>
                </a:lnTo>
                <a:lnTo>
                  <a:pt x="42680" y="66740"/>
                </a:lnTo>
                <a:lnTo>
                  <a:pt x="42660" y="66760"/>
                </a:lnTo>
                <a:lnTo>
                  <a:pt x="42650" y="66770"/>
                </a:lnTo>
                <a:lnTo>
                  <a:pt x="42630" y="66790"/>
                </a:lnTo>
                <a:lnTo>
                  <a:pt x="42620" y="66800"/>
                </a:lnTo>
                <a:lnTo>
                  <a:pt x="42610" y="66820"/>
                </a:lnTo>
                <a:lnTo>
                  <a:pt x="42600" y="66830"/>
                </a:lnTo>
                <a:lnTo>
                  <a:pt x="42600" y="66840"/>
                </a:lnTo>
                <a:lnTo>
                  <a:pt x="42590" y="66850"/>
                </a:lnTo>
                <a:lnTo>
                  <a:pt x="42570" y="66870"/>
                </a:lnTo>
                <a:lnTo>
                  <a:pt x="42560" y="66890"/>
                </a:lnTo>
                <a:lnTo>
                  <a:pt x="42560" y="66900"/>
                </a:lnTo>
                <a:lnTo>
                  <a:pt x="42520" y="66960"/>
                </a:lnTo>
                <a:lnTo>
                  <a:pt x="42510" y="66970"/>
                </a:lnTo>
                <a:lnTo>
                  <a:pt x="42490" y="67000"/>
                </a:lnTo>
                <a:lnTo>
                  <a:pt x="42490" y="67010"/>
                </a:lnTo>
                <a:lnTo>
                  <a:pt x="42480" y="67010"/>
                </a:lnTo>
                <a:lnTo>
                  <a:pt x="42470" y="67030"/>
                </a:lnTo>
                <a:lnTo>
                  <a:pt x="42450" y="67050"/>
                </a:lnTo>
                <a:lnTo>
                  <a:pt x="42440" y="67070"/>
                </a:lnTo>
                <a:lnTo>
                  <a:pt x="42420" y="67090"/>
                </a:lnTo>
                <a:lnTo>
                  <a:pt x="42420" y="67100"/>
                </a:lnTo>
                <a:lnTo>
                  <a:pt x="42410" y="67110"/>
                </a:lnTo>
                <a:lnTo>
                  <a:pt x="42390" y="67140"/>
                </a:lnTo>
                <a:lnTo>
                  <a:pt x="42370" y="67160"/>
                </a:lnTo>
                <a:lnTo>
                  <a:pt x="42350" y="67190"/>
                </a:lnTo>
                <a:lnTo>
                  <a:pt x="42320" y="67230"/>
                </a:lnTo>
                <a:lnTo>
                  <a:pt x="42320" y="67240"/>
                </a:lnTo>
                <a:lnTo>
                  <a:pt x="42310" y="67240"/>
                </a:lnTo>
                <a:lnTo>
                  <a:pt x="42300" y="67250"/>
                </a:lnTo>
                <a:lnTo>
                  <a:pt x="42300" y="67260"/>
                </a:lnTo>
                <a:lnTo>
                  <a:pt x="42290" y="67270"/>
                </a:lnTo>
                <a:lnTo>
                  <a:pt x="42280" y="67290"/>
                </a:lnTo>
                <a:lnTo>
                  <a:pt x="42250" y="67310"/>
                </a:lnTo>
                <a:lnTo>
                  <a:pt x="42250" y="67320"/>
                </a:lnTo>
                <a:lnTo>
                  <a:pt x="42230" y="67340"/>
                </a:lnTo>
                <a:lnTo>
                  <a:pt x="42220" y="67360"/>
                </a:lnTo>
                <a:lnTo>
                  <a:pt x="42210" y="67380"/>
                </a:lnTo>
                <a:lnTo>
                  <a:pt x="42210" y="67390"/>
                </a:lnTo>
                <a:lnTo>
                  <a:pt x="42200" y="67390"/>
                </a:lnTo>
                <a:lnTo>
                  <a:pt x="42200" y="67400"/>
                </a:lnTo>
                <a:lnTo>
                  <a:pt x="42190" y="67430"/>
                </a:lnTo>
                <a:lnTo>
                  <a:pt x="42180" y="67440"/>
                </a:lnTo>
                <a:lnTo>
                  <a:pt x="42180" y="6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