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Kasese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se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260" y="75320"/>
                </a:moveTo>
                <a:lnTo>
                  <a:pt x="9440" y="74580"/>
                </a:lnTo>
                <a:lnTo>
                  <a:pt x="9370" y="73880"/>
                </a:lnTo>
                <a:lnTo>
                  <a:pt x="9360" y="73720"/>
                </a:lnTo>
                <a:lnTo>
                  <a:pt x="9480" y="73540"/>
                </a:lnTo>
                <a:lnTo>
                  <a:pt x="9540" y="73330"/>
                </a:lnTo>
                <a:lnTo>
                  <a:pt x="9610" y="73190"/>
                </a:lnTo>
                <a:lnTo>
                  <a:pt x="9610" y="73110"/>
                </a:lnTo>
                <a:lnTo>
                  <a:pt x="9620" y="73050"/>
                </a:lnTo>
                <a:lnTo>
                  <a:pt x="9620" y="73040"/>
                </a:lnTo>
                <a:lnTo>
                  <a:pt x="9620" y="73020"/>
                </a:lnTo>
                <a:lnTo>
                  <a:pt x="9560" y="72860"/>
                </a:lnTo>
                <a:lnTo>
                  <a:pt x="9490" y="72820"/>
                </a:lnTo>
                <a:lnTo>
                  <a:pt x="9430" y="72730"/>
                </a:lnTo>
                <a:lnTo>
                  <a:pt x="9410" y="72620"/>
                </a:lnTo>
                <a:lnTo>
                  <a:pt x="9440" y="72550"/>
                </a:lnTo>
                <a:lnTo>
                  <a:pt x="9540" y="72450"/>
                </a:lnTo>
                <a:lnTo>
                  <a:pt x="9660" y="72370"/>
                </a:lnTo>
                <a:lnTo>
                  <a:pt x="9660" y="72310"/>
                </a:lnTo>
                <a:lnTo>
                  <a:pt x="9660" y="72240"/>
                </a:lnTo>
                <a:lnTo>
                  <a:pt x="9610" y="72180"/>
                </a:lnTo>
                <a:lnTo>
                  <a:pt x="9430" y="71930"/>
                </a:lnTo>
                <a:lnTo>
                  <a:pt x="9330" y="71820"/>
                </a:lnTo>
                <a:lnTo>
                  <a:pt x="9280" y="71650"/>
                </a:lnTo>
                <a:lnTo>
                  <a:pt x="9240" y="71260"/>
                </a:lnTo>
                <a:lnTo>
                  <a:pt x="9210" y="71100"/>
                </a:lnTo>
                <a:lnTo>
                  <a:pt x="9190" y="70930"/>
                </a:lnTo>
                <a:lnTo>
                  <a:pt x="9250" y="70840"/>
                </a:lnTo>
                <a:lnTo>
                  <a:pt x="9350" y="70760"/>
                </a:lnTo>
                <a:lnTo>
                  <a:pt x="9470" y="70690"/>
                </a:lnTo>
                <a:lnTo>
                  <a:pt x="9480" y="70560"/>
                </a:lnTo>
                <a:lnTo>
                  <a:pt x="9460" y="70390"/>
                </a:lnTo>
                <a:lnTo>
                  <a:pt x="9460" y="70270"/>
                </a:lnTo>
                <a:lnTo>
                  <a:pt x="9510" y="70170"/>
                </a:lnTo>
                <a:lnTo>
                  <a:pt x="9640" y="70010"/>
                </a:lnTo>
                <a:lnTo>
                  <a:pt x="9710" y="69940"/>
                </a:lnTo>
                <a:lnTo>
                  <a:pt x="9800" y="69880"/>
                </a:lnTo>
                <a:lnTo>
                  <a:pt x="10040" y="69650"/>
                </a:lnTo>
                <a:lnTo>
                  <a:pt x="10140" y="69570"/>
                </a:lnTo>
                <a:lnTo>
                  <a:pt x="10360" y="69470"/>
                </a:lnTo>
                <a:lnTo>
                  <a:pt x="10520" y="69430"/>
                </a:lnTo>
                <a:lnTo>
                  <a:pt x="10710" y="69320"/>
                </a:lnTo>
                <a:lnTo>
                  <a:pt x="10800" y="69220"/>
                </a:lnTo>
                <a:lnTo>
                  <a:pt x="10920" y="69040"/>
                </a:lnTo>
                <a:lnTo>
                  <a:pt x="11010" y="68690"/>
                </a:lnTo>
                <a:lnTo>
                  <a:pt x="11050" y="68440"/>
                </a:lnTo>
                <a:lnTo>
                  <a:pt x="11150" y="67720"/>
                </a:lnTo>
                <a:lnTo>
                  <a:pt x="11270" y="67140"/>
                </a:lnTo>
                <a:lnTo>
                  <a:pt x="11460" y="66600"/>
                </a:lnTo>
                <a:lnTo>
                  <a:pt x="11460" y="66280"/>
                </a:lnTo>
                <a:lnTo>
                  <a:pt x="11550" y="66010"/>
                </a:lnTo>
                <a:lnTo>
                  <a:pt x="11610" y="65830"/>
                </a:lnTo>
                <a:lnTo>
                  <a:pt x="11690" y="65740"/>
                </a:lnTo>
                <a:lnTo>
                  <a:pt x="11860" y="65670"/>
                </a:lnTo>
                <a:lnTo>
                  <a:pt x="12170" y="65600"/>
                </a:lnTo>
                <a:lnTo>
                  <a:pt x="12350" y="65540"/>
                </a:lnTo>
                <a:lnTo>
                  <a:pt x="12510" y="65520"/>
                </a:lnTo>
                <a:lnTo>
                  <a:pt x="12580" y="65510"/>
                </a:lnTo>
                <a:lnTo>
                  <a:pt x="12590" y="65520"/>
                </a:lnTo>
                <a:lnTo>
                  <a:pt x="12610" y="65540"/>
                </a:lnTo>
                <a:lnTo>
                  <a:pt x="12630" y="65540"/>
                </a:lnTo>
                <a:lnTo>
                  <a:pt x="12630" y="65550"/>
                </a:lnTo>
                <a:lnTo>
                  <a:pt x="12650" y="65560"/>
                </a:lnTo>
                <a:lnTo>
                  <a:pt x="12680" y="65580"/>
                </a:lnTo>
                <a:lnTo>
                  <a:pt x="12710" y="65590"/>
                </a:lnTo>
                <a:lnTo>
                  <a:pt x="12720" y="65590"/>
                </a:lnTo>
                <a:lnTo>
                  <a:pt x="12730" y="65590"/>
                </a:lnTo>
                <a:lnTo>
                  <a:pt x="12740" y="65590"/>
                </a:lnTo>
                <a:lnTo>
                  <a:pt x="12760" y="65580"/>
                </a:lnTo>
                <a:lnTo>
                  <a:pt x="12780" y="65550"/>
                </a:lnTo>
                <a:lnTo>
                  <a:pt x="12810" y="65530"/>
                </a:lnTo>
                <a:lnTo>
                  <a:pt x="12870" y="65490"/>
                </a:lnTo>
                <a:lnTo>
                  <a:pt x="12910" y="65470"/>
                </a:lnTo>
                <a:lnTo>
                  <a:pt x="12940" y="65450"/>
                </a:lnTo>
                <a:lnTo>
                  <a:pt x="12980" y="65420"/>
                </a:lnTo>
                <a:lnTo>
                  <a:pt x="13000" y="65400"/>
                </a:lnTo>
                <a:lnTo>
                  <a:pt x="13060" y="65350"/>
                </a:lnTo>
                <a:lnTo>
                  <a:pt x="13100" y="65310"/>
                </a:lnTo>
                <a:lnTo>
                  <a:pt x="13110" y="65300"/>
                </a:lnTo>
                <a:lnTo>
                  <a:pt x="13120" y="65280"/>
                </a:lnTo>
                <a:lnTo>
                  <a:pt x="13160" y="65230"/>
                </a:lnTo>
                <a:lnTo>
                  <a:pt x="13180" y="65190"/>
                </a:lnTo>
                <a:lnTo>
                  <a:pt x="13220" y="65180"/>
                </a:lnTo>
                <a:lnTo>
                  <a:pt x="13230" y="65190"/>
                </a:lnTo>
                <a:lnTo>
                  <a:pt x="13250" y="65190"/>
                </a:lnTo>
                <a:lnTo>
                  <a:pt x="13320" y="65170"/>
                </a:lnTo>
                <a:lnTo>
                  <a:pt x="13350" y="65130"/>
                </a:lnTo>
                <a:lnTo>
                  <a:pt x="13370" y="65110"/>
                </a:lnTo>
                <a:lnTo>
                  <a:pt x="13410" y="65130"/>
                </a:lnTo>
                <a:lnTo>
                  <a:pt x="13420" y="65130"/>
                </a:lnTo>
                <a:lnTo>
                  <a:pt x="13430" y="65140"/>
                </a:lnTo>
                <a:lnTo>
                  <a:pt x="13440" y="65140"/>
                </a:lnTo>
                <a:lnTo>
                  <a:pt x="13450" y="65140"/>
                </a:lnTo>
                <a:lnTo>
                  <a:pt x="13460" y="65140"/>
                </a:lnTo>
                <a:lnTo>
                  <a:pt x="13470" y="65150"/>
                </a:lnTo>
                <a:lnTo>
                  <a:pt x="13470" y="65160"/>
                </a:lnTo>
                <a:lnTo>
                  <a:pt x="13480" y="65170"/>
                </a:lnTo>
                <a:lnTo>
                  <a:pt x="13490" y="65170"/>
                </a:lnTo>
                <a:lnTo>
                  <a:pt x="13490" y="65180"/>
                </a:lnTo>
                <a:lnTo>
                  <a:pt x="13510" y="65170"/>
                </a:lnTo>
                <a:lnTo>
                  <a:pt x="13520" y="65170"/>
                </a:lnTo>
                <a:lnTo>
                  <a:pt x="13530" y="65170"/>
                </a:lnTo>
                <a:lnTo>
                  <a:pt x="13530" y="65160"/>
                </a:lnTo>
                <a:lnTo>
                  <a:pt x="13540" y="65150"/>
                </a:lnTo>
                <a:lnTo>
                  <a:pt x="13550" y="65140"/>
                </a:lnTo>
                <a:lnTo>
                  <a:pt x="13550" y="65130"/>
                </a:lnTo>
                <a:lnTo>
                  <a:pt x="13570" y="65120"/>
                </a:lnTo>
                <a:lnTo>
                  <a:pt x="13580" y="65120"/>
                </a:lnTo>
                <a:lnTo>
                  <a:pt x="13590" y="65110"/>
                </a:lnTo>
                <a:lnTo>
                  <a:pt x="13620" y="65100"/>
                </a:lnTo>
                <a:lnTo>
                  <a:pt x="13630" y="65100"/>
                </a:lnTo>
                <a:lnTo>
                  <a:pt x="13650" y="65100"/>
                </a:lnTo>
                <a:lnTo>
                  <a:pt x="13660" y="65100"/>
                </a:lnTo>
                <a:lnTo>
                  <a:pt x="13680" y="65100"/>
                </a:lnTo>
                <a:lnTo>
                  <a:pt x="13690" y="65100"/>
                </a:lnTo>
                <a:lnTo>
                  <a:pt x="13700" y="65100"/>
                </a:lnTo>
                <a:lnTo>
                  <a:pt x="13710" y="65100"/>
                </a:lnTo>
                <a:lnTo>
                  <a:pt x="13720" y="65100"/>
                </a:lnTo>
                <a:lnTo>
                  <a:pt x="13730" y="65100"/>
                </a:lnTo>
                <a:lnTo>
                  <a:pt x="13740" y="65100"/>
                </a:lnTo>
                <a:lnTo>
                  <a:pt x="13750" y="65100"/>
                </a:lnTo>
                <a:lnTo>
                  <a:pt x="13760" y="65090"/>
                </a:lnTo>
                <a:lnTo>
                  <a:pt x="13770" y="65090"/>
                </a:lnTo>
                <a:lnTo>
                  <a:pt x="13780" y="65090"/>
                </a:lnTo>
                <a:lnTo>
                  <a:pt x="13790" y="65080"/>
                </a:lnTo>
                <a:lnTo>
                  <a:pt x="13800" y="65070"/>
                </a:lnTo>
                <a:lnTo>
                  <a:pt x="13810" y="65070"/>
                </a:lnTo>
                <a:lnTo>
                  <a:pt x="13820" y="65060"/>
                </a:lnTo>
                <a:lnTo>
                  <a:pt x="13820" y="65050"/>
                </a:lnTo>
                <a:lnTo>
                  <a:pt x="13830" y="65050"/>
                </a:lnTo>
                <a:lnTo>
                  <a:pt x="13830" y="65040"/>
                </a:lnTo>
                <a:lnTo>
                  <a:pt x="13840" y="65030"/>
                </a:lnTo>
                <a:lnTo>
                  <a:pt x="13850" y="65020"/>
                </a:lnTo>
                <a:lnTo>
                  <a:pt x="13860" y="65010"/>
                </a:lnTo>
                <a:lnTo>
                  <a:pt x="13870" y="65010"/>
                </a:lnTo>
                <a:lnTo>
                  <a:pt x="13880" y="65010"/>
                </a:lnTo>
                <a:lnTo>
                  <a:pt x="13890" y="65010"/>
                </a:lnTo>
                <a:lnTo>
                  <a:pt x="13900" y="65000"/>
                </a:lnTo>
                <a:lnTo>
                  <a:pt x="13910" y="65000"/>
                </a:lnTo>
                <a:lnTo>
                  <a:pt x="13910" y="64990"/>
                </a:lnTo>
                <a:lnTo>
                  <a:pt x="13920" y="64990"/>
                </a:lnTo>
                <a:lnTo>
                  <a:pt x="13930" y="64990"/>
                </a:lnTo>
                <a:lnTo>
                  <a:pt x="13940" y="64990"/>
                </a:lnTo>
                <a:lnTo>
                  <a:pt x="13950" y="64980"/>
                </a:lnTo>
                <a:lnTo>
                  <a:pt x="13960" y="64970"/>
                </a:lnTo>
                <a:lnTo>
                  <a:pt x="13960" y="64960"/>
                </a:lnTo>
                <a:lnTo>
                  <a:pt x="13970" y="64950"/>
                </a:lnTo>
                <a:lnTo>
                  <a:pt x="13980" y="64950"/>
                </a:lnTo>
                <a:lnTo>
                  <a:pt x="13990" y="64940"/>
                </a:lnTo>
                <a:lnTo>
                  <a:pt x="13990" y="64930"/>
                </a:lnTo>
                <a:lnTo>
                  <a:pt x="13990" y="64910"/>
                </a:lnTo>
                <a:lnTo>
                  <a:pt x="14000" y="64910"/>
                </a:lnTo>
                <a:lnTo>
                  <a:pt x="14000" y="64900"/>
                </a:lnTo>
                <a:lnTo>
                  <a:pt x="14010" y="64890"/>
                </a:lnTo>
                <a:lnTo>
                  <a:pt x="14030" y="64870"/>
                </a:lnTo>
                <a:lnTo>
                  <a:pt x="14040" y="64860"/>
                </a:lnTo>
                <a:lnTo>
                  <a:pt x="14040" y="64850"/>
                </a:lnTo>
                <a:lnTo>
                  <a:pt x="14050" y="64850"/>
                </a:lnTo>
                <a:lnTo>
                  <a:pt x="14050" y="64840"/>
                </a:lnTo>
                <a:lnTo>
                  <a:pt x="14050" y="64820"/>
                </a:lnTo>
                <a:lnTo>
                  <a:pt x="14050" y="64810"/>
                </a:lnTo>
                <a:lnTo>
                  <a:pt x="14050" y="64800"/>
                </a:lnTo>
                <a:lnTo>
                  <a:pt x="14060" y="64790"/>
                </a:lnTo>
                <a:lnTo>
                  <a:pt x="14070" y="64780"/>
                </a:lnTo>
                <a:lnTo>
                  <a:pt x="14070" y="64770"/>
                </a:lnTo>
                <a:lnTo>
                  <a:pt x="14070" y="64760"/>
                </a:lnTo>
                <a:lnTo>
                  <a:pt x="14070" y="64750"/>
                </a:lnTo>
                <a:lnTo>
                  <a:pt x="14070" y="64740"/>
                </a:lnTo>
                <a:lnTo>
                  <a:pt x="14080" y="64730"/>
                </a:lnTo>
                <a:lnTo>
                  <a:pt x="14090" y="64730"/>
                </a:lnTo>
                <a:lnTo>
                  <a:pt x="14100" y="64720"/>
                </a:lnTo>
                <a:lnTo>
                  <a:pt x="14120" y="64720"/>
                </a:lnTo>
                <a:lnTo>
                  <a:pt x="14130" y="64720"/>
                </a:lnTo>
                <a:lnTo>
                  <a:pt x="14130" y="64710"/>
                </a:lnTo>
                <a:lnTo>
                  <a:pt x="14140" y="64710"/>
                </a:lnTo>
                <a:lnTo>
                  <a:pt x="14150" y="64690"/>
                </a:lnTo>
                <a:lnTo>
                  <a:pt x="14160" y="64690"/>
                </a:lnTo>
                <a:lnTo>
                  <a:pt x="14170" y="64680"/>
                </a:lnTo>
                <a:lnTo>
                  <a:pt x="14180" y="64680"/>
                </a:lnTo>
                <a:lnTo>
                  <a:pt x="14180" y="64670"/>
                </a:lnTo>
                <a:lnTo>
                  <a:pt x="14190" y="64660"/>
                </a:lnTo>
                <a:lnTo>
                  <a:pt x="14200" y="64650"/>
                </a:lnTo>
                <a:lnTo>
                  <a:pt x="14210" y="64650"/>
                </a:lnTo>
                <a:lnTo>
                  <a:pt x="14210" y="64660"/>
                </a:lnTo>
                <a:lnTo>
                  <a:pt x="14220" y="64660"/>
                </a:lnTo>
                <a:lnTo>
                  <a:pt x="14230" y="64660"/>
                </a:lnTo>
                <a:lnTo>
                  <a:pt x="14230" y="64650"/>
                </a:lnTo>
                <a:lnTo>
                  <a:pt x="14240" y="64640"/>
                </a:lnTo>
                <a:lnTo>
                  <a:pt x="14250" y="64640"/>
                </a:lnTo>
                <a:lnTo>
                  <a:pt x="14260" y="64640"/>
                </a:lnTo>
                <a:lnTo>
                  <a:pt x="14270" y="64650"/>
                </a:lnTo>
                <a:lnTo>
                  <a:pt x="14280" y="64650"/>
                </a:lnTo>
                <a:lnTo>
                  <a:pt x="14290" y="64650"/>
                </a:lnTo>
                <a:lnTo>
                  <a:pt x="14290" y="64640"/>
                </a:lnTo>
                <a:lnTo>
                  <a:pt x="14300" y="64630"/>
                </a:lnTo>
                <a:lnTo>
                  <a:pt x="14300" y="64620"/>
                </a:lnTo>
                <a:lnTo>
                  <a:pt x="14310" y="64620"/>
                </a:lnTo>
                <a:lnTo>
                  <a:pt x="14310" y="64610"/>
                </a:lnTo>
                <a:lnTo>
                  <a:pt x="14320" y="64610"/>
                </a:lnTo>
                <a:lnTo>
                  <a:pt x="14330" y="64600"/>
                </a:lnTo>
                <a:lnTo>
                  <a:pt x="14340" y="64590"/>
                </a:lnTo>
                <a:lnTo>
                  <a:pt x="14340" y="64580"/>
                </a:lnTo>
                <a:lnTo>
                  <a:pt x="14350" y="64570"/>
                </a:lnTo>
                <a:lnTo>
                  <a:pt x="14360" y="64570"/>
                </a:lnTo>
                <a:lnTo>
                  <a:pt x="14380" y="64570"/>
                </a:lnTo>
                <a:lnTo>
                  <a:pt x="14390" y="64570"/>
                </a:lnTo>
                <a:lnTo>
                  <a:pt x="14400" y="64560"/>
                </a:lnTo>
                <a:lnTo>
                  <a:pt x="14400" y="64550"/>
                </a:lnTo>
                <a:lnTo>
                  <a:pt x="14410" y="64550"/>
                </a:lnTo>
                <a:lnTo>
                  <a:pt x="14420" y="64550"/>
                </a:lnTo>
                <a:lnTo>
                  <a:pt x="14430" y="64550"/>
                </a:lnTo>
                <a:lnTo>
                  <a:pt x="14440" y="64550"/>
                </a:lnTo>
                <a:lnTo>
                  <a:pt x="14440" y="64540"/>
                </a:lnTo>
                <a:lnTo>
                  <a:pt x="14450" y="64540"/>
                </a:lnTo>
                <a:lnTo>
                  <a:pt x="14460" y="64540"/>
                </a:lnTo>
                <a:lnTo>
                  <a:pt x="14460" y="64530"/>
                </a:lnTo>
                <a:lnTo>
                  <a:pt x="14470" y="64530"/>
                </a:lnTo>
                <a:lnTo>
                  <a:pt x="14480" y="64540"/>
                </a:lnTo>
                <a:lnTo>
                  <a:pt x="14500" y="64540"/>
                </a:lnTo>
                <a:lnTo>
                  <a:pt x="14510" y="64550"/>
                </a:lnTo>
                <a:lnTo>
                  <a:pt x="14520" y="64550"/>
                </a:lnTo>
                <a:lnTo>
                  <a:pt x="14520" y="64540"/>
                </a:lnTo>
                <a:lnTo>
                  <a:pt x="14530" y="64540"/>
                </a:lnTo>
                <a:lnTo>
                  <a:pt x="14530" y="64530"/>
                </a:lnTo>
                <a:lnTo>
                  <a:pt x="14530" y="64520"/>
                </a:lnTo>
                <a:lnTo>
                  <a:pt x="14540" y="64520"/>
                </a:lnTo>
                <a:lnTo>
                  <a:pt x="14550" y="64510"/>
                </a:lnTo>
                <a:lnTo>
                  <a:pt x="14540" y="64500"/>
                </a:lnTo>
                <a:lnTo>
                  <a:pt x="14540" y="64490"/>
                </a:lnTo>
                <a:lnTo>
                  <a:pt x="14550" y="64470"/>
                </a:lnTo>
                <a:lnTo>
                  <a:pt x="14550" y="64460"/>
                </a:lnTo>
                <a:lnTo>
                  <a:pt x="14550" y="64450"/>
                </a:lnTo>
                <a:lnTo>
                  <a:pt x="14560" y="64440"/>
                </a:lnTo>
                <a:lnTo>
                  <a:pt x="14560" y="64430"/>
                </a:lnTo>
                <a:lnTo>
                  <a:pt x="14570" y="64430"/>
                </a:lnTo>
                <a:lnTo>
                  <a:pt x="14570" y="64440"/>
                </a:lnTo>
                <a:lnTo>
                  <a:pt x="14580" y="64440"/>
                </a:lnTo>
                <a:lnTo>
                  <a:pt x="14590" y="64440"/>
                </a:lnTo>
                <a:lnTo>
                  <a:pt x="14600" y="64440"/>
                </a:lnTo>
                <a:lnTo>
                  <a:pt x="14600" y="64450"/>
                </a:lnTo>
                <a:lnTo>
                  <a:pt x="14610" y="64460"/>
                </a:lnTo>
                <a:lnTo>
                  <a:pt x="14610" y="64470"/>
                </a:lnTo>
                <a:lnTo>
                  <a:pt x="14620" y="64470"/>
                </a:lnTo>
                <a:lnTo>
                  <a:pt x="14620" y="64460"/>
                </a:lnTo>
                <a:lnTo>
                  <a:pt x="14630" y="64450"/>
                </a:lnTo>
                <a:lnTo>
                  <a:pt x="14640" y="64440"/>
                </a:lnTo>
                <a:lnTo>
                  <a:pt x="14650" y="64440"/>
                </a:lnTo>
                <a:lnTo>
                  <a:pt x="14660" y="64450"/>
                </a:lnTo>
                <a:lnTo>
                  <a:pt x="14670" y="64460"/>
                </a:lnTo>
                <a:lnTo>
                  <a:pt x="14680" y="64460"/>
                </a:lnTo>
                <a:lnTo>
                  <a:pt x="14690" y="64460"/>
                </a:lnTo>
                <a:lnTo>
                  <a:pt x="14710" y="64470"/>
                </a:lnTo>
                <a:lnTo>
                  <a:pt x="14720" y="64480"/>
                </a:lnTo>
                <a:lnTo>
                  <a:pt x="14730" y="64470"/>
                </a:lnTo>
                <a:lnTo>
                  <a:pt x="14740" y="64470"/>
                </a:lnTo>
                <a:lnTo>
                  <a:pt x="14750" y="64460"/>
                </a:lnTo>
                <a:lnTo>
                  <a:pt x="14760" y="64470"/>
                </a:lnTo>
                <a:lnTo>
                  <a:pt x="14760" y="64480"/>
                </a:lnTo>
                <a:lnTo>
                  <a:pt x="14770" y="64490"/>
                </a:lnTo>
                <a:lnTo>
                  <a:pt x="14780" y="64490"/>
                </a:lnTo>
                <a:lnTo>
                  <a:pt x="14790" y="64480"/>
                </a:lnTo>
                <a:lnTo>
                  <a:pt x="14790" y="64470"/>
                </a:lnTo>
                <a:lnTo>
                  <a:pt x="14790" y="64460"/>
                </a:lnTo>
                <a:lnTo>
                  <a:pt x="14790" y="64450"/>
                </a:lnTo>
                <a:lnTo>
                  <a:pt x="14800" y="64450"/>
                </a:lnTo>
                <a:lnTo>
                  <a:pt x="14800" y="64440"/>
                </a:lnTo>
                <a:lnTo>
                  <a:pt x="14810" y="64430"/>
                </a:lnTo>
                <a:lnTo>
                  <a:pt x="14830" y="64430"/>
                </a:lnTo>
                <a:lnTo>
                  <a:pt x="14840" y="64430"/>
                </a:lnTo>
                <a:lnTo>
                  <a:pt x="14840" y="64420"/>
                </a:lnTo>
                <a:lnTo>
                  <a:pt x="14850" y="64420"/>
                </a:lnTo>
                <a:lnTo>
                  <a:pt x="14860" y="64410"/>
                </a:lnTo>
                <a:lnTo>
                  <a:pt x="14870" y="64400"/>
                </a:lnTo>
                <a:lnTo>
                  <a:pt x="14880" y="64400"/>
                </a:lnTo>
                <a:lnTo>
                  <a:pt x="14890" y="64400"/>
                </a:lnTo>
                <a:lnTo>
                  <a:pt x="14890" y="64410"/>
                </a:lnTo>
                <a:lnTo>
                  <a:pt x="14900" y="64410"/>
                </a:lnTo>
                <a:lnTo>
                  <a:pt x="14910" y="64410"/>
                </a:lnTo>
                <a:lnTo>
                  <a:pt x="14920" y="64410"/>
                </a:lnTo>
                <a:lnTo>
                  <a:pt x="14930" y="64410"/>
                </a:lnTo>
                <a:lnTo>
                  <a:pt x="14940" y="64420"/>
                </a:lnTo>
                <a:lnTo>
                  <a:pt x="14950" y="64430"/>
                </a:lnTo>
                <a:lnTo>
                  <a:pt x="14960" y="64430"/>
                </a:lnTo>
                <a:lnTo>
                  <a:pt x="14960" y="64450"/>
                </a:lnTo>
                <a:lnTo>
                  <a:pt x="14970" y="64460"/>
                </a:lnTo>
                <a:lnTo>
                  <a:pt x="14980" y="64460"/>
                </a:lnTo>
                <a:lnTo>
                  <a:pt x="14990" y="64450"/>
                </a:lnTo>
                <a:lnTo>
                  <a:pt x="15000" y="64450"/>
                </a:lnTo>
                <a:lnTo>
                  <a:pt x="15010" y="64450"/>
                </a:lnTo>
                <a:lnTo>
                  <a:pt x="15020" y="64450"/>
                </a:lnTo>
                <a:lnTo>
                  <a:pt x="15020" y="64460"/>
                </a:lnTo>
                <a:lnTo>
                  <a:pt x="15030" y="64450"/>
                </a:lnTo>
                <a:lnTo>
                  <a:pt x="15040" y="64450"/>
                </a:lnTo>
                <a:lnTo>
                  <a:pt x="15040" y="64440"/>
                </a:lnTo>
                <a:lnTo>
                  <a:pt x="15050" y="64440"/>
                </a:lnTo>
                <a:lnTo>
                  <a:pt x="15060" y="64440"/>
                </a:lnTo>
                <a:lnTo>
                  <a:pt x="15070" y="64430"/>
                </a:lnTo>
                <a:lnTo>
                  <a:pt x="15080" y="64430"/>
                </a:lnTo>
                <a:lnTo>
                  <a:pt x="15090" y="64430"/>
                </a:lnTo>
                <a:lnTo>
                  <a:pt x="15100" y="64430"/>
                </a:lnTo>
                <a:lnTo>
                  <a:pt x="15110" y="64430"/>
                </a:lnTo>
                <a:lnTo>
                  <a:pt x="15120" y="64430"/>
                </a:lnTo>
                <a:lnTo>
                  <a:pt x="15120" y="64420"/>
                </a:lnTo>
                <a:lnTo>
                  <a:pt x="15130" y="64410"/>
                </a:lnTo>
                <a:lnTo>
                  <a:pt x="15140" y="64400"/>
                </a:lnTo>
                <a:lnTo>
                  <a:pt x="15150" y="64390"/>
                </a:lnTo>
                <a:lnTo>
                  <a:pt x="15170" y="64390"/>
                </a:lnTo>
                <a:lnTo>
                  <a:pt x="15180" y="64380"/>
                </a:lnTo>
                <a:lnTo>
                  <a:pt x="15180" y="64370"/>
                </a:lnTo>
                <a:lnTo>
                  <a:pt x="15190" y="64370"/>
                </a:lnTo>
                <a:lnTo>
                  <a:pt x="15200" y="64360"/>
                </a:lnTo>
                <a:lnTo>
                  <a:pt x="15210" y="64360"/>
                </a:lnTo>
                <a:lnTo>
                  <a:pt x="15220" y="64350"/>
                </a:lnTo>
                <a:lnTo>
                  <a:pt x="15230" y="64340"/>
                </a:lnTo>
                <a:lnTo>
                  <a:pt x="15240" y="64330"/>
                </a:lnTo>
                <a:lnTo>
                  <a:pt x="15250" y="64320"/>
                </a:lnTo>
                <a:lnTo>
                  <a:pt x="15260" y="64320"/>
                </a:lnTo>
                <a:lnTo>
                  <a:pt x="15260" y="64330"/>
                </a:lnTo>
                <a:lnTo>
                  <a:pt x="15260" y="64340"/>
                </a:lnTo>
                <a:lnTo>
                  <a:pt x="15270" y="64340"/>
                </a:lnTo>
                <a:lnTo>
                  <a:pt x="15280" y="64340"/>
                </a:lnTo>
                <a:lnTo>
                  <a:pt x="15290" y="64340"/>
                </a:lnTo>
                <a:lnTo>
                  <a:pt x="15300" y="64340"/>
                </a:lnTo>
                <a:lnTo>
                  <a:pt x="15310" y="64340"/>
                </a:lnTo>
                <a:lnTo>
                  <a:pt x="15320" y="64340"/>
                </a:lnTo>
                <a:lnTo>
                  <a:pt x="15320" y="64360"/>
                </a:lnTo>
                <a:lnTo>
                  <a:pt x="15330" y="64370"/>
                </a:lnTo>
                <a:lnTo>
                  <a:pt x="15340" y="64360"/>
                </a:lnTo>
                <a:lnTo>
                  <a:pt x="15350" y="64360"/>
                </a:lnTo>
                <a:lnTo>
                  <a:pt x="15360" y="64350"/>
                </a:lnTo>
                <a:lnTo>
                  <a:pt x="15370" y="64350"/>
                </a:lnTo>
                <a:lnTo>
                  <a:pt x="15380" y="64350"/>
                </a:lnTo>
                <a:lnTo>
                  <a:pt x="15390" y="64350"/>
                </a:lnTo>
                <a:lnTo>
                  <a:pt x="15400" y="64360"/>
                </a:lnTo>
                <a:lnTo>
                  <a:pt x="15410" y="64360"/>
                </a:lnTo>
                <a:lnTo>
                  <a:pt x="15420" y="64350"/>
                </a:lnTo>
                <a:lnTo>
                  <a:pt x="15430" y="64350"/>
                </a:lnTo>
                <a:lnTo>
                  <a:pt x="15440" y="64340"/>
                </a:lnTo>
                <a:lnTo>
                  <a:pt x="15450" y="64340"/>
                </a:lnTo>
                <a:lnTo>
                  <a:pt x="15460" y="64340"/>
                </a:lnTo>
                <a:lnTo>
                  <a:pt x="15470" y="64330"/>
                </a:lnTo>
                <a:lnTo>
                  <a:pt x="15480" y="64320"/>
                </a:lnTo>
                <a:lnTo>
                  <a:pt x="15480" y="64310"/>
                </a:lnTo>
                <a:lnTo>
                  <a:pt x="15490" y="64300"/>
                </a:lnTo>
                <a:lnTo>
                  <a:pt x="15500" y="64300"/>
                </a:lnTo>
                <a:lnTo>
                  <a:pt x="15510" y="64300"/>
                </a:lnTo>
                <a:lnTo>
                  <a:pt x="15520" y="64300"/>
                </a:lnTo>
                <a:lnTo>
                  <a:pt x="15530" y="64300"/>
                </a:lnTo>
                <a:lnTo>
                  <a:pt x="15540" y="64310"/>
                </a:lnTo>
                <a:lnTo>
                  <a:pt x="15550" y="64320"/>
                </a:lnTo>
                <a:lnTo>
                  <a:pt x="15560" y="64320"/>
                </a:lnTo>
                <a:lnTo>
                  <a:pt x="15560" y="64330"/>
                </a:lnTo>
                <a:lnTo>
                  <a:pt x="15570" y="64340"/>
                </a:lnTo>
                <a:lnTo>
                  <a:pt x="15580" y="64340"/>
                </a:lnTo>
                <a:lnTo>
                  <a:pt x="15580" y="64350"/>
                </a:lnTo>
                <a:lnTo>
                  <a:pt x="15590" y="64360"/>
                </a:lnTo>
                <a:lnTo>
                  <a:pt x="15600" y="64370"/>
                </a:lnTo>
                <a:lnTo>
                  <a:pt x="15610" y="64370"/>
                </a:lnTo>
                <a:lnTo>
                  <a:pt x="15610" y="64380"/>
                </a:lnTo>
                <a:lnTo>
                  <a:pt x="15620" y="64400"/>
                </a:lnTo>
                <a:lnTo>
                  <a:pt x="15620" y="64410"/>
                </a:lnTo>
                <a:lnTo>
                  <a:pt x="15620" y="64420"/>
                </a:lnTo>
                <a:lnTo>
                  <a:pt x="15620" y="64430"/>
                </a:lnTo>
                <a:lnTo>
                  <a:pt x="15630" y="64440"/>
                </a:lnTo>
                <a:lnTo>
                  <a:pt x="15640" y="64450"/>
                </a:lnTo>
                <a:lnTo>
                  <a:pt x="15640" y="64460"/>
                </a:lnTo>
                <a:lnTo>
                  <a:pt x="15650" y="64460"/>
                </a:lnTo>
                <a:lnTo>
                  <a:pt x="15650" y="64470"/>
                </a:lnTo>
                <a:lnTo>
                  <a:pt x="15650" y="64480"/>
                </a:lnTo>
                <a:lnTo>
                  <a:pt x="15660" y="64480"/>
                </a:lnTo>
                <a:lnTo>
                  <a:pt x="15660" y="64490"/>
                </a:lnTo>
                <a:lnTo>
                  <a:pt x="15660" y="64500"/>
                </a:lnTo>
                <a:lnTo>
                  <a:pt x="15660" y="64510"/>
                </a:lnTo>
                <a:lnTo>
                  <a:pt x="15660" y="64520"/>
                </a:lnTo>
                <a:lnTo>
                  <a:pt x="15670" y="64520"/>
                </a:lnTo>
                <a:lnTo>
                  <a:pt x="15670" y="64530"/>
                </a:lnTo>
                <a:lnTo>
                  <a:pt x="15670" y="64540"/>
                </a:lnTo>
                <a:lnTo>
                  <a:pt x="15670" y="64550"/>
                </a:lnTo>
                <a:lnTo>
                  <a:pt x="15670" y="64560"/>
                </a:lnTo>
                <a:lnTo>
                  <a:pt x="15660" y="64570"/>
                </a:lnTo>
                <a:lnTo>
                  <a:pt x="15660" y="64580"/>
                </a:lnTo>
                <a:lnTo>
                  <a:pt x="15670" y="64580"/>
                </a:lnTo>
                <a:lnTo>
                  <a:pt x="15680" y="64580"/>
                </a:lnTo>
                <a:lnTo>
                  <a:pt x="15690" y="64580"/>
                </a:lnTo>
                <a:lnTo>
                  <a:pt x="15690" y="64590"/>
                </a:lnTo>
                <a:lnTo>
                  <a:pt x="15690" y="64600"/>
                </a:lnTo>
                <a:lnTo>
                  <a:pt x="15690" y="64610"/>
                </a:lnTo>
                <a:lnTo>
                  <a:pt x="15690" y="64620"/>
                </a:lnTo>
                <a:lnTo>
                  <a:pt x="15680" y="64620"/>
                </a:lnTo>
                <a:lnTo>
                  <a:pt x="15680" y="64630"/>
                </a:lnTo>
                <a:lnTo>
                  <a:pt x="15680" y="64640"/>
                </a:lnTo>
                <a:lnTo>
                  <a:pt x="15690" y="64640"/>
                </a:lnTo>
                <a:lnTo>
                  <a:pt x="15690" y="64650"/>
                </a:lnTo>
                <a:lnTo>
                  <a:pt x="15690" y="64660"/>
                </a:lnTo>
                <a:lnTo>
                  <a:pt x="15690" y="64670"/>
                </a:lnTo>
                <a:lnTo>
                  <a:pt x="15700" y="64680"/>
                </a:lnTo>
                <a:lnTo>
                  <a:pt x="15710" y="64690"/>
                </a:lnTo>
                <a:lnTo>
                  <a:pt x="15730" y="64700"/>
                </a:lnTo>
                <a:lnTo>
                  <a:pt x="15740" y="64700"/>
                </a:lnTo>
                <a:lnTo>
                  <a:pt x="15760" y="64700"/>
                </a:lnTo>
                <a:lnTo>
                  <a:pt x="15770" y="64710"/>
                </a:lnTo>
                <a:lnTo>
                  <a:pt x="15770" y="64720"/>
                </a:lnTo>
                <a:lnTo>
                  <a:pt x="15780" y="64730"/>
                </a:lnTo>
                <a:lnTo>
                  <a:pt x="15790" y="64740"/>
                </a:lnTo>
                <a:lnTo>
                  <a:pt x="15800" y="64750"/>
                </a:lnTo>
                <a:lnTo>
                  <a:pt x="15820" y="64760"/>
                </a:lnTo>
                <a:lnTo>
                  <a:pt x="15830" y="64760"/>
                </a:lnTo>
                <a:lnTo>
                  <a:pt x="15830" y="64770"/>
                </a:lnTo>
                <a:lnTo>
                  <a:pt x="15850" y="64780"/>
                </a:lnTo>
                <a:lnTo>
                  <a:pt x="15850" y="64790"/>
                </a:lnTo>
                <a:lnTo>
                  <a:pt x="15870" y="64790"/>
                </a:lnTo>
                <a:lnTo>
                  <a:pt x="15880" y="64790"/>
                </a:lnTo>
                <a:lnTo>
                  <a:pt x="15890" y="64800"/>
                </a:lnTo>
                <a:lnTo>
                  <a:pt x="15890" y="64810"/>
                </a:lnTo>
                <a:lnTo>
                  <a:pt x="15900" y="64810"/>
                </a:lnTo>
                <a:lnTo>
                  <a:pt x="15910" y="64810"/>
                </a:lnTo>
                <a:lnTo>
                  <a:pt x="15920" y="64800"/>
                </a:lnTo>
                <a:lnTo>
                  <a:pt x="15930" y="64810"/>
                </a:lnTo>
                <a:lnTo>
                  <a:pt x="15940" y="64810"/>
                </a:lnTo>
                <a:lnTo>
                  <a:pt x="15940" y="64820"/>
                </a:lnTo>
                <a:lnTo>
                  <a:pt x="15950" y="64830"/>
                </a:lnTo>
                <a:lnTo>
                  <a:pt x="15960" y="64840"/>
                </a:lnTo>
                <a:lnTo>
                  <a:pt x="15970" y="64850"/>
                </a:lnTo>
                <a:lnTo>
                  <a:pt x="15970" y="64860"/>
                </a:lnTo>
                <a:lnTo>
                  <a:pt x="15980" y="64870"/>
                </a:lnTo>
                <a:lnTo>
                  <a:pt x="15990" y="64870"/>
                </a:lnTo>
                <a:lnTo>
                  <a:pt x="15990" y="64880"/>
                </a:lnTo>
                <a:lnTo>
                  <a:pt x="15990" y="64890"/>
                </a:lnTo>
                <a:lnTo>
                  <a:pt x="16000" y="64900"/>
                </a:lnTo>
                <a:lnTo>
                  <a:pt x="16010" y="64910"/>
                </a:lnTo>
                <a:lnTo>
                  <a:pt x="16020" y="64920"/>
                </a:lnTo>
                <a:lnTo>
                  <a:pt x="16020" y="64930"/>
                </a:lnTo>
                <a:lnTo>
                  <a:pt x="16010" y="64940"/>
                </a:lnTo>
                <a:lnTo>
                  <a:pt x="16010" y="64950"/>
                </a:lnTo>
                <a:lnTo>
                  <a:pt x="16020" y="64970"/>
                </a:lnTo>
                <a:lnTo>
                  <a:pt x="16030" y="64980"/>
                </a:lnTo>
                <a:lnTo>
                  <a:pt x="16040" y="64990"/>
                </a:lnTo>
                <a:lnTo>
                  <a:pt x="16050" y="65000"/>
                </a:lnTo>
                <a:lnTo>
                  <a:pt x="16060" y="65010"/>
                </a:lnTo>
                <a:lnTo>
                  <a:pt x="16060" y="65020"/>
                </a:lnTo>
                <a:lnTo>
                  <a:pt x="16070" y="65040"/>
                </a:lnTo>
                <a:lnTo>
                  <a:pt x="16070" y="65050"/>
                </a:lnTo>
                <a:lnTo>
                  <a:pt x="16080" y="65060"/>
                </a:lnTo>
                <a:lnTo>
                  <a:pt x="16080" y="65070"/>
                </a:lnTo>
                <a:lnTo>
                  <a:pt x="16090" y="65070"/>
                </a:lnTo>
                <a:lnTo>
                  <a:pt x="16100" y="65070"/>
                </a:lnTo>
                <a:lnTo>
                  <a:pt x="16110" y="65070"/>
                </a:lnTo>
                <a:lnTo>
                  <a:pt x="16110" y="65080"/>
                </a:lnTo>
                <a:lnTo>
                  <a:pt x="16120" y="65090"/>
                </a:lnTo>
                <a:lnTo>
                  <a:pt x="16130" y="65100"/>
                </a:lnTo>
                <a:lnTo>
                  <a:pt x="16140" y="65100"/>
                </a:lnTo>
                <a:lnTo>
                  <a:pt x="16160" y="65100"/>
                </a:lnTo>
                <a:lnTo>
                  <a:pt x="16170" y="65110"/>
                </a:lnTo>
                <a:lnTo>
                  <a:pt x="16170" y="65120"/>
                </a:lnTo>
                <a:lnTo>
                  <a:pt x="16170" y="65140"/>
                </a:lnTo>
                <a:lnTo>
                  <a:pt x="16170" y="65150"/>
                </a:lnTo>
                <a:lnTo>
                  <a:pt x="16180" y="65150"/>
                </a:lnTo>
                <a:lnTo>
                  <a:pt x="16190" y="65140"/>
                </a:lnTo>
                <a:lnTo>
                  <a:pt x="16200" y="65150"/>
                </a:lnTo>
                <a:lnTo>
                  <a:pt x="16210" y="65160"/>
                </a:lnTo>
                <a:lnTo>
                  <a:pt x="16220" y="65160"/>
                </a:lnTo>
                <a:lnTo>
                  <a:pt x="16230" y="65170"/>
                </a:lnTo>
                <a:lnTo>
                  <a:pt x="16240" y="65180"/>
                </a:lnTo>
                <a:lnTo>
                  <a:pt x="16240" y="65190"/>
                </a:lnTo>
                <a:lnTo>
                  <a:pt x="16260" y="65190"/>
                </a:lnTo>
                <a:lnTo>
                  <a:pt x="16270" y="65190"/>
                </a:lnTo>
                <a:lnTo>
                  <a:pt x="16270" y="65200"/>
                </a:lnTo>
                <a:lnTo>
                  <a:pt x="16280" y="65210"/>
                </a:lnTo>
                <a:lnTo>
                  <a:pt x="16290" y="65220"/>
                </a:lnTo>
                <a:lnTo>
                  <a:pt x="16280" y="65230"/>
                </a:lnTo>
                <a:lnTo>
                  <a:pt x="16280" y="65240"/>
                </a:lnTo>
                <a:lnTo>
                  <a:pt x="16280" y="65250"/>
                </a:lnTo>
                <a:lnTo>
                  <a:pt x="16280" y="65260"/>
                </a:lnTo>
                <a:lnTo>
                  <a:pt x="16280" y="65270"/>
                </a:lnTo>
                <a:lnTo>
                  <a:pt x="16280" y="65280"/>
                </a:lnTo>
                <a:lnTo>
                  <a:pt x="16290" y="65280"/>
                </a:lnTo>
                <a:lnTo>
                  <a:pt x="16300" y="65290"/>
                </a:lnTo>
                <a:lnTo>
                  <a:pt x="16310" y="65300"/>
                </a:lnTo>
                <a:lnTo>
                  <a:pt x="16320" y="65310"/>
                </a:lnTo>
                <a:lnTo>
                  <a:pt x="16330" y="65320"/>
                </a:lnTo>
                <a:lnTo>
                  <a:pt x="16330" y="65330"/>
                </a:lnTo>
                <a:lnTo>
                  <a:pt x="16320" y="65330"/>
                </a:lnTo>
                <a:lnTo>
                  <a:pt x="16320" y="65340"/>
                </a:lnTo>
                <a:lnTo>
                  <a:pt x="16320" y="65350"/>
                </a:lnTo>
                <a:lnTo>
                  <a:pt x="16320" y="65360"/>
                </a:lnTo>
                <a:lnTo>
                  <a:pt x="16320" y="65370"/>
                </a:lnTo>
                <a:lnTo>
                  <a:pt x="16320" y="65380"/>
                </a:lnTo>
                <a:lnTo>
                  <a:pt x="16330" y="65380"/>
                </a:lnTo>
                <a:lnTo>
                  <a:pt x="16340" y="65390"/>
                </a:lnTo>
                <a:lnTo>
                  <a:pt x="16340" y="65400"/>
                </a:lnTo>
                <a:lnTo>
                  <a:pt x="16350" y="65400"/>
                </a:lnTo>
                <a:lnTo>
                  <a:pt x="16350" y="65410"/>
                </a:lnTo>
                <a:lnTo>
                  <a:pt x="16360" y="65420"/>
                </a:lnTo>
                <a:lnTo>
                  <a:pt x="16370" y="65420"/>
                </a:lnTo>
                <a:lnTo>
                  <a:pt x="16370" y="65430"/>
                </a:lnTo>
                <a:lnTo>
                  <a:pt x="16380" y="65430"/>
                </a:lnTo>
                <a:lnTo>
                  <a:pt x="16380" y="65440"/>
                </a:lnTo>
                <a:lnTo>
                  <a:pt x="16380" y="65450"/>
                </a:lnTo>
                <a:lnTo>
                  <a:pt x="16380" y="65460"/>
                </a:lnTo>
                <a:lnTo>
                  <a:pt x="16380" y="65470"/>
                </a:lnTo>
                <a:lnTo>
                  <a:pt x="16380" y="65490"/>
                </a:lnTo>
                <a:lnTo>
                  <a:pt x="16380" y="65500"/>
                </a:lnTo>
                <a:lnTo>
                  <a:pt x="16390" y="65510"/>
                </a:lnTo>
                <a:lnTo>
                  <a:pt x="16390" y="65520"/>
                </a:lnTo>
                <a:lnTo>
                  <a:pt x="16390" y="65530"/>
                </a:lnTo>
                <a:lnTo>
                  <a:pt x="16400" y="65540"/>
                </a:lnTo>
                <a:lnTo>
                  <a:pt x="16400" y="65550"/>
                </a:lnTo>
                <a:lnTo>
                  <a:pt x="16400" y="65560"/>
                </a:lnTo>
                <a:lnTo>
                  <a:pt x="16400" y="65570"/>
                </a:lnTo>
                <a:lnTo>
                  <a:pt x="16400" y="65580"/>
                </a:lnTo>
                <a:lnTo>
                  <a:pt x="16400" y="65590"/>
                </a:lnTo>
                <a:lnTo>
                  <a:pt x="16390" y="65600"/>
                </a:lnTo>
                <a:lnTo>
                  <a:pt x="16380" y="65610"/>
                </a:lnTo>
                <a:lnTo>
                  <a:pt x="16380" y="65620"/>
                </a:lnTo>
                <a:lnTo>
                  <a:pt x="16370" y="65630"/>
                </a:lnTo>
                <a:lnTo>
                  <a:pt x="16370" y="65640"/>
                </a:lnTo>
                <a:lnTo>
                  <a:pt x="16360" y="65640"/>
                </a:lnTo>
                <a:lnTo>
                  <a:pt x="16360" y="65650"/>
                </a:lnTo>
                <a:lnTo>
                  <a:pt x="16370" y="65650"/>
                </a:lnTo>
                <a:lnTo>
                  <a:pt x="16370" y="65660"/>
                </a:lnTo>
                <a:lnTo>
                  <a:pt x="16360" y="65660"/>
                </a:lnTo>
                <a:lnTo>
                  <a:pt x="16350" y="65670"/>
                </a:lnTo>
                <a:lnTo>
                  <a:pt x="16350" y="65680"/>
                </a:lnTo>
                <a:lnTo>
                  <a:pt x="16360" y="65680"/>
                </a:lnTo>
                <a:lnTo>
                  <a:pt x="16360" y="65690"/>
                </a:lnTo>
                <a:lnTo>
                  <a:pt x="16360" y="65700"/>
                </a:lnTo>
                <a:lnTo>
                  <a:pt x="16350" y="65700"/>
                </a:lnTo>
                <a:lnTo>
                  <a:pt x="16340" y="65700"/>
                </a:lnTo>
                <a:lnTo>
                  <a:pt x="16340" y="65710"/>
                </a:lnTo>
                <a:lnTo>
                  <a:pt x="16350" y="65710"/>
                </a:lnTo>
                <a:lnTo>
                  <a:pt x="16360" y="65710"/>
                </a:lnTo>
                <a:lnTo>
                  <a:pt x="16360" y="65720"/>
                </a:lnTo>
                <a:lnTo>
                  <a:pt x="16360" y="65730"/>
                </a:lnTo>
                <a:lnTo>
                  <a:pt x="16350" y="65730"/>
                </a:lnTo>
                <a:lnTo>
                  <a:pt x="16350" y="65740"/>
                </a:lnTo>
                <a:lnTo>
                  <a:pt x="16340" y="65750"/>
                </a:lnTo>
                <a:lnTo>
                  <a:pt x="16340" y="65760"/>
                </a:lnTo>
                <a:lnTo>
                  <a:pt x="16330" y="65760"/>
                </a:lnTo>
                <a:lnTo>
                  <a:pt x="16320" y="65760"/>
                </a:lnTo>
                <a:lnTo>
                  <a:pt x="16330" y="65770"/>
                </a:lnTo>
                <a:lnTo>
                  <a:pt x="16330" y="65780"/>
                </a:lnTo>
                <a:lnTo>
                  <a:pt x="16340" y="65780"/>
                </a:lnTo>
                <a:lnTo>
                  <a:pt x="16350" y="65780"/>
                </a:lnTo>
                <a:lnTo>
                  <a:pt x="16350" y="65790"/>
                </a:lnTo>
                <a:lnTo>
                  <a:pt x="16350" y="65800"/>
                </a:lnTo>
                <a:lnTo>
                  <a:pt x="16360" y="65800"/>
                </a:lnTo>
                <a:lnTo>
                  <a:pt x="16370" y="65800"/>
                </a:lnTo>
                <a:lnTo>
                  <a:pt x="16380" y="65810"/>
                </a:lnTo>
                <a:lnTo>
                  <a:pt x="16390" y="65810"/>
                </a:lnTo>
                <a:lnTo>
                  <a:pt x="16400" y="65810"/>
                </a:lnTo>
                <a:lnTo>
                  <a:pt x="16410" y="65820"/>
                </a:lnTo>
                <a:lnTo>
                  <a:pt x="16420" y="65820"/>
                </a:lnTo>
                <a:lnTo>
                  <a:pt x="16430" y="65820"/>
                </a:lnTo>
                <a:lnTo>
                  <a:pt x="16440" y="65820"/>
                </a:lnTo>
                <a:lnTo>
                  <a:pt x="16450" y="65820"/>
                </a:lnTo>
                <a:lnTo>
                  <a:pt x="16460" y="65820"/>
                </a:lnTo>
                <a:lnTo>
                  <a:pt x="16470" y="65820"/>
                </a:lnTo>
                <a:lnTo>
                  <a:pt x="16480" y="65810"/>
                </a:lnTo>
                <a:lnTo>
                  <a:pt x="16490" y="65810"/>
                </a:lnTo>
                <a:lnTo>
                  <a:pt x="16500" y="65820"/>
                </a:lnTo>
                <a:lnTo>
                  <a:pt x="16500" y="65830"/>
                </a:lnTo>
                <a:lnTo>
                  <a:pt x="16500" y="65850"/>
                </a:lnTo>
                <a:lnTo>
                  <a:pt x="16500" y="65860"/>
                </a:lnTo>
                <a:lnTo>
                  <a:pt x="16510" y="65860"/>
                </a:lnTo>
                <a:lnTo>
                  <a:pt x="16510" y="65870"/>
                </a:lnTo>
                <a:lnTo>
                  <a:pt x="16520" y="65870"/>
                </a:lnTo>
                <a:lnTo>
                  <a:pt x="16520" y="65880"/>
                </a:lnTo>
                <a:lnTo>
                  <a:pt x="16530" y="65880"/>
                </a:lnTo>
                <a:lnTo>
                  <a:pt x="16540" y="65880"/>
                </a:lnTo>
                <a:lnTo>
                  <a:pt x="16540" y="65890"/>
                </a:lnTo>
                <a:lnTo>
                  <a:pt x="16550" y="65890"/>
                </a:lnTo>
                <a:lnTo>
                  <a:pt x="16560" y="65890"/>
                </a:lnTo>
                <a:lnTo>
                  <a:pt x="16560" y="65900"/>
                </a:lnTo>
                <a:lnTo>
                  <a:pt x="16570" y="65900"/>
                </a:lnTo>
                <a:lnTo>
                  <a:pt x="16570" y="65910"/>
                </a:lnTo>
                <a:lnTo>
                  <a:pt x="16580" y="65910"/>
                </a:lnTo>
                <a:lnTo>
                  <a:pt x="16590" y="65920"/>
                </a:lnTo>
                <a:lnTo>
                  <a:pt x="16600" y="65920"/>
                </a:lnTo>
                <a:lnTo>
                  <a:pt x="16610" y="65920"/>
                </a:lnTo>
                <a:lnTo>
                  <a:pt x="16620" y="65920"/>
                </a:lnTo>
                <a:lnTo>
                  <a:pt x="16620" y="65930"/>
                </a:lnTo>
                <a:lnTo>
                  <a:pt x="16630" y="65940"/>
                </a:lnTo>
                <a:lnTo>
                  <a:pt x="16640" y="65940"/>
                </a:lnTo>
                <a:lnTo>
                  <a:pt x="16650" y="65940"/>
                </a:lnTo>
                <a:lnTo>
                  <a:pt x="16650" y="65950"/>
                </a:lnTo>
                <a:lnTo>
                  <a:pt x="16650" y="65960"/>
                </a:lnTo>
                <a:lnTo>
                  <a:pt x="16660" y="65970"/>
                </a:lnTo>
                <a:lnTo>
                  <a:pt x="16670" y="65970"/>
                </a:lnTo>
                <a:lnTo>
                  <a:pt x="16670" y="65980"/>
                </a:lnTo>
                <a:lnTo>
                  <a:pt x="16680" y="65990"/>
                </a:lnTo>
                <a:lnTo>
                  <a:pt x="16690" y="66000"/>
                </a:lnTo>
                <a:lnTo>
                  <a:pt x="16700" y="65990"/>
                </a:lnTo>
                <a:lnTo>
                  <a:pt x="16720" y="65990"/>
                </a:lnTo>
                <a:lnTo>
                  <a:pt x="16720" y="66000"/>
                </a:lnTo>
                <a:lnTo>
                  <a:pt x="16730" y="66000"/>
                </a:lnTo>
                <a:lnTo>
                  <a:pt x="16740" y="66010"/>
                </a:lnTo>
                <a:lnTo>
                  <a:pt x="16750" y="66010"/>
                </a:lnTo>
                <a:lnTo>
                  <a:pt x="16760" y="66020"/>
                </a:lnTo>
                <a:lnTo>
                  <a:pt x="16770" y="66020"/>
                </a:lnTo>
                <a:lnTo>
                  <a:pt x="16780" y="66020"/>
                </a:lnTo>
                <a:lnTo>
                  <a:pt x="16790" y="66020"/>
                </a:lnTo>
                <a:lnTo>
                  <a:pt x="16800" y="66020"/>
                </a:lnTo>
                <a:lnTo>
                  <a:pt x="16810" y="66020"/>
                </a:lnTo>
                <a:lnTo>
                  <a:pt x="16820" y="66030"/>
                </a:lnTo>
                <a:lnTo>
                  <a:pt x="16830" y="66030"/>
                </a:lnTo>
                <a:lnTo>
                  <a:pt x="16840" y="66030"/>
                </a:lnTo>
                <a:lnTo>
                  <a:pt x="16850" y="66040"/>
                </a:lnTo>
                <a:lnTo>
                  <a:pt x="16850" y="66050"/>
                </a:lnTo>
                <a:lnTo>
                  <a:pt x="16860" y="66060"/>
                </a:lnTo>
                <a:lnTo>
                  <a:pt x="16870" y="66060"/>
                </a:lnTo>
                <a:lnTo>
                  <a:pt x="16880" y="66060"/>
                </a:lnTo>
                <a:lnTo>
                  <a:pt x="16880" y="66050"/>
                </a:lnTo>
                <a:lnTo>
                  <a:pt x="16890" y="66060"/>
                </a:lnTo>
                <a:lnTo>
                  <a:pt x="16890" y="66070"/>
                </a:lnTo>
                <a:lnTo>
                  <a:pt x="16890" y="66080"/>
                </a:lnTo>
                <a:lnTo>
                  <a:pt x="16880" y="66090"/>
                </a:lnTo>
                <a:lnTo>
                  <a:pt x="16880" y="66100"/>
                </a:lnTo>
                <a:lnTo>
                  <a:pt x="16890" y="66110"/>
                </a:lnTo>
                <a:lnTo>
                  <a:pt x="16900" y="66110"/>
                </a:lnTo>
                <a:lnTo>
                  <a:pt x="16910" y="66110"/>
                </a:lnTo>
                <a:lnTo>
                  <a:pt x="16920" y="66120"/>
                </a:lnTo>
                <a:lnTo>
                  <a:pt x="16910" y="66130"/>
                </a:lnTo>
                <a:lnTo>
                  <a:pt x="16920" y="66140"/>
                </a:lnTo>
                <a:lnTo>
                  <a:pt x="16910" y="66150"/>
                </a:lnTo>
                <a:lnTo>
                  <a:pt x="16910" y="66160"/>
                </a:lnTo>
                <a:lnTo>
                  <a:pt x="16900" y="66170"/>
                </a:lnTo>
                <a:lnTo>
                  <a:pt x="16900" y="66180"/>
                </a:lnTo>
                <a:lnTo>
                  <a:pt x="16910" y="66190"/>
                </a:lnTo>
                <a:lnTo>
                  <a:pt x="16910" y="66200"/>
                </a:lnTo>
                <a:lnTo>
                  <a:pt x="16910" y="66210"/>
                </a:lnTo>
                <a:lnTo>
                  <a:pt x="16920" y="66230"/>
                </a:lnTo>
                <a:lnTo>
                  <a:pt x="16920" y="66240"/>
                </a:lnTo>
                <a:lnTo>
                  <a:pt x="16930" y="66250"/>
                </a:lnTo>
                <a:lnTo>
                  <a:pt x="16930" y="66260"/>
                </a:lnTo>
                <a:lnTo>
                  <a:pt x="16940" y="66260"/>
                </a:lnTo>
                <a:lnTo>
                  <a:pt x="16950" y="66270"/>
                </a:lnTo>
                <a:lnTo>
                  <a:pt x="16950" y="66280"/>
                </a:lnTo>
                <a:lnTo>
                  <a:pt x="16960" y="66290"/>
                </a:lnTo>
                <a:lnTo>
                  <a:pt x="16970" y="66300"/>
                </a:lnTo>
                <a:lnTo>
                  <a:pt x="16970" y="66310"/>
                </a:lnTo>
                <a:lnTo>
                  <a:pt x="16990" y="66310"/>
                </a:lnTo>
                <a:lnTo>
                  <a:pt x="17000" y="66310"/>
                </a:lnTo>
                <a:lnTo>
                  <a:pt x="17010" y="66310"/>
                </a:lnTo>
                <a:lnTo>
                  <a:pt x="17010" y="66320"/>
                </a:lnTo>
                <a:lnTo>
                  <a:pt x="17020" y="66320"/>
                </a:lnTo>
                <a:lnTo>
                  <a:pt x="17030" y="66320"/>
                </a:lnTo>
                <a:lnTo>
                  <a:pt x="17030" y="66330"/>
                </a:lnTo>
                <a:lnTo>
                  <a:pt x="17040" y="66340"/>
                </a:lnTo>
                <a:lnTo>
                  <a:pt x="17050" y="66340"/>
                </a:lnTo>
                <a:lnTo>
                  <a:pt x="17070" y="66340"/>
                </a:lnTo>
                <a:lnTo>
                  <a:pt x="17080" y="66340"/>
                </a:lnTo>
                <a:lnTo>
                  <a:pt x="17090" y="66340"/>
                </a:lnTo>
                <a:lnTo>
                  <a:pt x="17100" y="66330"/>
                </a:lnTo>
                <a:lnTo>
                  <a:pt x="17110" y="66330"/>
                </a:lnTo>
                <a:lnTo>
                  <a:pt x="17120" y="66340"/>
                </a:lnTo>
                <a:lnTo>
                  <a:pt x="17120" y="66350"/>
                </a:lnTo>
                <a:lnTo>
                  <a:pt x="17130" y="66350"/>
                </a:lnTo>
                <a:lnTo>
                  <a:pt x="17140" y="66360"/>
                </a:lnTo>
                <a:lnTo>
                  <a:pt x="17150" y="66370"/>
                </a:lnTo>
                <a:lnTo>
                  <a:pt x="17160" y="66370"/>
                </a:lnTo>
                <a:lnTo>
                  <a:pt x="17170" y="66370"/>
                </a:lnTo>
                <a:lnTo>
                  <a:pt x="17180" y="66390"/>
                </a:lnTo>
                <a:lnTo>
                  <a:pt x="17190" y="66400"/>
                </a:lnTo>
                <a:lnTo>
                  <a:pt x="17190" y="66410"/>
                </a:lnTo>
                <a:lnTo>
                  <a:pt x="17200" y="66410"/>
                </a:lnTo>
                <a:lnTo>
                  <a:pt x="17210" y="66420"/>
                </a:lnTo>
                <a:lnTo>
                  <a:pt x="17220" y="66420"/>
                </a:lnTo>
                <a:lnTo>
                  <a:pt x="17220" y="66430"/>
                </a:lnTo>
                <a:lnTo>
                  <a:pt x="17220" y="66450"/>
                </a:lnTo>
                <a:lnTo>
                  <a:pt x="17230" y="66460"/>
                </a:lnTo>
                <a:lnTo>
                  <a:pt x="17230" y="66470"/>
                </a:lnTo>
                <a:lnTo>
                  <a:pt x="17240" y="66480"/>
                </a:lnTo>
                <a:lnTo>
                  <a:pt x="17250" y="66480"/>
                </a:lnTo>
                <a:lnTo>
                  <a:pt x="17260" y="66490"/>
                </a:lnTo>
                <a:lnTo>
                  <a:pt x="17270" y="66490"/>
                </a:lnTo>
                <a:lnTo>
                  <a:pt x="17280" y="66500"/>
                </a:lnTo>
                <a:lnTo>
                  <a:pt x="17280" y="66510"/>
                </a:lnTo>
                <a:lnTo>
                  <a:pt x="17280" y="66520"/>
                </a:lnTo>
                <a:lnTo>
                  <a:pt x="17290" y="66520"/>
                </a:lnTo>
                <a:lnTo>
                  <a:pt x="17300" y="66520"/>
                </a:lnTo>
                <a:lnTo>
                  <a:pt x="17310" y="66520"/>
                </a:lnTo>
                <a:lnTo>
                  <a:pt x="17310" y="66530"/>
                </a:lnTo>
                <a:lnTo>
                  <a:pt x="17320" y="66530"/>
                </a:lnTo>
                <a:lnTo>
                  <a:pt x="17330" y="66530"/>
                </a:lnTo>
                <a:lnTo>
                  <a:pt x="17330" y="66540"/>
                </a:lnTo>
                <a:lnTo>
                  <a:pt x="17340" y="66540"/>
                </a:lnTo>
                <a:lnTo>
                  <a:pt x="17350" y="66540"/>
                </a:lnTo>
                <a:lnTo>
                  <a:pt x="17360" y="66540"/>
                </a:lnTo>
                <a:lnTo>
                  <a:pt x="17360" y="66550"/>
                </a:lnTo>
                <a:lnTo>
                  <a:pt x="17370" y="66550"/>
                </a:lnTo>
                <a:lnTo>
                  <a:pt x="17380" y="66540"/>
                </a:lnTo>
                <a:lnTo>
                  <a:pt x="17390" y="66540"/>
                </a:lnTo>
                <a:lnTo>
                  <a:pt x="17400" y="66540"/>
                </a:lnTo>
                <a:lnTo>
                  <a:pt x="17400" y="66550"/>
                </a:lnTo>
                <a:lnTo>
                  <a:pt x="17410" y="66560"/>
                </a:lnTo>
                <a:lnTo>
                  <a:pt x="17410" y="66570"/>
                </a:lnTo>
                <a:lnTo>
                  <a:pt x="17420" y="66580"/>
                </a:lnTo>
                <a:lnTo>
                  <a:pt x="17430" y="66570"/>
                </a:lnTo>
                <a:lnTo>
                  <a:pt x="17440" y="66560"/>
                </a:lnTo>
                <a:lnTo>
                  <a:pt x="17450" y="66560"/>
                </a:lnTo>
                <a:lnTo>
                  <a:pt x="17460" y="66560"/>
                </a:lnTo>
                <a:lnTo>
                  <a:pt x="17470" y="66560"/>
                </a:lnTo>
                <a:lnTo>
                  <a:pt x="17480" y="66560"/>
                </a:lnTo>
                <a:lnTo>
                  <a:pt x="17490" y="66570"/>
                </a:lnTo>
                <a:lnTo>
                  <a:pt x="17500" y="66570"/>
                </a:lnTo>
                <a:lnTo>
                  <a:pt x="17510" y="66570"/>
                </a:lnTo>
                <a:lnTo>
                  <a:pt x="17520" y="66570"/>
                </a:lnTo>
                <a:lnTo>
                  <a:pt x="17520" y="66580"/>
                </a:lnTo>
                <a:lnTo>
                  <a:pt x="17530" y="66590"/>
                </a:lnTo>
                <a:lnTo>
                  <a:pt x="17540" y="66590"/>
                </a:lnTo>
                <a:lnTo>
                  <a:pt x="17550" y="66600"/>
                </a:lnTo>
                <a:lnTo>
                  <a:pt x="17560" y="66600"/>
                </a:lnTo>
                <a:lnTo>
                  <a:pt x="17570" y="66600"/>
                </a:lnTo>
                <a:lnTo>
                  <a:pt x="17580" y="66610"/>
                </a:lnTo>
                <a:lnTo>
                  <a:pt x="17590" y="66600"/>
                </a:lnTo>
                <a:lnTo>
                  <a:pt x="17590" y="66610"/>
                </a:lnTo>
                <a:lnTo>
                  <a:pt x="17600" y="66610"/>
                </a:lnTo>
                <a:lnTo>
                  <a:pt x="17610" y="66600"/>
                </a:lnTo>
                <a:lnTo>
                  <a:pt x="17610" y="66590"/>
                </a:lnTo>
                <a:lnTo>
                  <a:pt x="17620" y="66590"/>
                </a:lnTo>
                <a:lnTo>
                  <a:pt x="17630" y="66590"/>
                </a:lnTo>
                <a:lnTo>
                  <a:pt x="17640" y="66590"/>
                </a:lnTo>
                <a:lnTo>
                  <a:pt x="17650" y="66590"/>
                </a:lnTo>
                <a:lnTo>
                  <a:pt x="17660" y="66600"/>
                </a:lnTo>
                <a:lnTo>
                  <a:pt x="17670" y="66610"/>
                </a:lnTo>
                <a:lnTo>
                  <a:pt x="17680" y="66600"/>
                </a:lnTo>
                <a:lnTo>
                  <a:pt x="17690" y="66600"/>
                </a:lnTo>
                <a:lnTo>
                  <a:pt x="17700" y="66600"/>
                </a:lnTo>
                <a:lnTo>
                  <a:pt x="17710" y="66600"/>
                </a:lnTo>
                <a:lnTo>
                  <a:pt x="17710" y="66590"/>
                </a:lnTo>
                <a:lnTo>
                  <a:pt x="17720" y="66590"/>
                </a:lnTo>
                <a:lnTo>
                  <a:pt x="17730" y="66580"/>
                </a:lnTo>
                <a:lnTo>
                  <a:pt x="17740" y="66590"/>
                </a:lnTo>
                <a:lnTo>
                  <a:pt x="17740" y="66600"/>
                </a:lnTo>
                <a:lnTo>
                  <a:pt x="17750" y="66600"/>
                </a:lnTo>
                <a:lnTo>
                  <a:pt x="17760" y="66600"/>
                </a:lnTo>
                <a:lnTo>
                  <a:pt x="17760" y="66610"/>
                </a:lnTo>
                <a:lnTo>
                  <a:pt x="17770" y="66610"/>
                </a:lnTo>
                <a:lnTo>
                  <a:pt x="17780" y="66610"/>
                </a:lnTo>
                <a:lnTo>
                  <a:pt x="17780" y="66620"/>
                </a:lnTo>
                <a:lnTo>
                  <a:pt x="17790" y="66620"/>
                </a:lnTo>
                <a:lnTo>
                  <a:pt x="17800" y="66620"/>
                </a:lnTo>
                <a:lnTo>
                  <a:pt x="17810" y="66620"/>
                </a:lnTo>
                <a:lnTo>
                  <a:pt x="17820" y="66620"/>
                </a:lnTo>
                <a:lnTo>
                  <a:pt x="17830" y="66620"/>
                </a:lnTo>
                <a:lnTo>
                  <a:pt x="17830" y="66610"/>
                </a:lnTo>
                <a:lnTo>
                  <a:pt x="17840" y="66600"/>
                </a:lnTo>
                <a:lnTo>
                  <a:pt x="17850" y="66590"/>
                </a:lnTo>
                <a:lnTo>
                  <a:pt x="17860" y="66590"/>
                </a:lnTo>
                <a:lnTo>
                  <a:pt x="17870" y="66590"/>
                </a:lnTo>
                <a:lnTo>
                  <a:pt x="17880" y="66590"/>
                </a:lnTo>
                <a:lnTo>
                  <a:pt x="17890" y="66590"/>
                </a:lnTo>
                <a:lnTo>
                  <a:pt x="17900" y="66580"/>
                </a:lnTo>
                <a:lnTo>
                  <a:pt x="17910" y="66580"/>
                </a:lnTo>
                <a:lnTo>
                  <a:pt x="17920" y="66580"/>
                </a:lnTo>
                <a:lnTo>
                  <a:pt x="17930" y="66570"/>
                </a:lnTo>
                <a:lnTo>
                  <a:pt x="17940" y="66570"/>
                </a:lnTo>
                <a:lnTo>
                  <a:pt x="17950" y="66560"/>
                </a:lnTo>
                <a:lnTo>
                  <a:pt x="17960" y="66560"/>
                </a:lnTo>
                <a:lnTo>
                  <a:pt x="17970" y="66560"/>
                </a:lnTo>
                <a:lnTo>
                  <a:pt x="17980" y="66560"/>
                </a:lnTo>
                <a:lnTo>
                  <a:pt x="17980" y="66570"/>
                </a:lnTo>
                <a:lnTo>
                  <a:pt x="17970" y="66580"/>
                </a:lnTo>
                <a:lnTo>
                  <a:pt x="17970" y="66590"/>
                </a:lnTo>
                <a:lnTo>
                  <a:pt x="17970" y="66600"/>
                </a:lnTo>
                <a:lnTo>
                  <a:pt x="17980" y="66600"/>
                </a:lnTo>
                <a:lnTo>
                  <a:pt x="17980" y="66610"/>
                </a:lnTo>
                <a:lnTo>
                  <a:pt x="17970" y="66620"/>
                </a:lnTo>
                <a:lnTo>
                  <a:pt x="17970" y="66640"/>
                </a:lnTo>
                <a:lnTo>
                  <a:pt x="17970" y="66650"/>
                </a:lnTo>
                <a:lnTo>
                  <a:pt x="17970" y="66660"/>
                </a:lnTo>
                <a:lnTo>
                  <a:pt x="17980" y="66670"/>
                </a:lnTo>
                <a:lnTo>
                  <a:pt x="17990" y="66670"/>
                </a:lnTo>
                <a:lnTo>
                  <a:pt x="18000" y="66670"/>
                </a:lnTo>
                <a:lnTo>
                  <a:pt x="18000" y="66680"/>
                </a:lnTo>
                <a:lnTo>
                  <a:pt x="18010" y="66680"/>
                </a:lnTo>
                <a:lnTo>
                  <a:pt x="18000" y="66690"/>
                </a:lnTo>
                <a:lnTo>
                  <a:pt x="17990" y="66700"/>
                </a:lnTo>
                <a:lnTo>
                  <a:pt x="17990" y="66720"/>
                </a:lnTo>
                <a:lnTo>
                  <a:pt x="17990" y="66730"/>
                </a:lnTo>
                <a:lnTo>
                  <a:pt x="17980" y="66750"/>
                </a:lnTo>
                <a:lnTo>
                  <a:pt x="17980" y="66760"/>
                </a:lnTo>
                <a:lnTo>
                  <a:pt x="17980" y="66770"/>
                </a:lnTo>
                <a:lnTo>
                  <a:pt x="17970" y="66780"/>
                </a:lnTo>
                <a:lnTo>
                  <a:pt x="17980" y="66780"/>
                </a:lnTo>
                <a:lnTo>
                  <a:pt x="17980" y="66790"/>
                </a:lnTo>
                <a:lnTo>
                  <a:pt x="17990" y="66790"/>
                </a:lnTo>
                <a:lnTo>
                  <a:pt x="18000" y="66800"/>
                </a:lnTo>
                <a:lnTo>
                  <a:pt x="17990" y="66810"/>
                </a:lnTo>
                <a:lnTo>
                  <a:pt x="18000" y="66810"/>
                </a:lnTo>
                <a:lnTo>
                  <a:pt x="18000" y="66820"/>
                </a:lnTo>
                <a:lnTo>
                  <a:pt x="18010" y="66820"/>
                </a:lnTo>
                <a:lnTo>
                  <a:pt x="18010" y="66830"/>
                </a:lnTo>
                <a:lnTo>
                  <a:pt x="18010" y="66840"/>
                </a:lnTo>
                <a:lnTo>
                  <a:pt x="18010" y="66850"/>
                </a:lnTo>
                <a:lnTo>
                  <a:pt x="18020" y="66850"/>
                </a:lnTo>
                <a:lnTo>
                  <a:pt x="18030" y="66840"/>
                </a:lnTo>
                <a:lnTo>
                  <a:pt x="18040" y="66840"/>
                </a:lnTo>
                <a:lnTo>
                  <a:pt x="18040" y="66850"/>
                </a:lnTo>
                <a:lnTo>
                  <a:pt x="18040" y="66860"/>
                </a:lnTo>
                <a:lnTo>
                  <a:pt x="18050" y="66860"/>
                </a:lnTo>
                <a:lnTo>
                  <a:pt x="18050" y="66870"/>
                </a:lnTo>
                <a:lnTo>
                  <a:pt x="18060" y="66870"/>
                </a:lnTo>
                <a:lnTo>
                  <a:pt x="18060" y="66880"/>
                </a:lnTo>
                <a:lnTo>
                  <a:pt x="18070" y="66890"/>
                </a:lnTo>
                <a:lnTo>
                  <a:pt x="18080" y="66890"/>
                </a:lnTo>
                <a:lnTo>
                  <a:pt x="18080" y="66900"/>
                </a:lnTo>
                <a:lnTo>
                  <a:pt x="18080" y="66910"/>
                </a:lnTo>
                <a:lnTo>
                  <a:pt x="18080" y="66920"/>
                </a:lnTo>
                <a:lnTo>
                  <a:pt x="18090" y="66930"/>
                </a:lnTo>
                <a:lnTo>
                  <a:pt x="18100" y="66930"/>
                </a:lnTo>
                <a:lnTo>
                  <a:pt x="18100" y="66940"/>
                </a:lnTo>
                <a:lnTo>
                  <a:pt x="18110" y="66950"/>
                </a:lnTo>
                <a:lnTo>
                  <a:pt x="18100" y="66960"/>
                </a:lnTo>
                <a:lnTo>
                  <a:pt x="18110" y="66960"/>
                </a:lnTo>
                <a:lnTo>
                  <a:pt x="18120" y="66960"/>
                </a:lnTo>
                <a:lnTo>
                  <a:pt x="18130" y="66960"/>
                </a:lnTo>
                <a:lnTo>
                  <a:pt x="18130" y="66970"/>
                </a:lnTo>
                <a:lnTo>
                  <a:pt x="18130" y="66980"/>
                </a:lnTo>
                <a:lnTo>
                  <a:pt x="18130" y="66990"/>
                </a:lnTo>
                <a:lnTo>
                  <a:pt x="18140" y="67000"/>
                </a:lnTo>
                <a:lnTo>
                  <a:pt x="18140" y="67010"/>
                </a:lnTo>
                <a:lnTo>
                  <a:pt x="18140" y="67020"/>
                </a:lnTo>
                <a:lnTo>
                  <a:pt x="18150" y="67020"/>
                </a:lnTo>
                <a:lnTo>
                  <a:pt x="18150" y="67030"/>
                </a:lnTo>
                <a:lnTo>
                  <a:pt x="18150" y="67050"/>
                </a:lnTo>
                <a:lnTo>
                  <a:pt x="18150" y="67060"/>
                </a:lnTo>
                <a:lnTo>
                  <a:pt x="18140" y="67070"/>
                </a:lnTo>
                <a:lnTo>
                  <a:pt x="18140" y="67080"/>
                </a:lnTo>
                <a:lnTo>
                  <a:pt x="18150" y="67080"/>
                </a:lnTo>
                <a:lnTo>
                  <a:pt x="18160" y="67090"/>
                </a:lnTo>
                <a:lnTo>
                  <a:pt x="18160" y="67100"/>
                </a:lnTo>
                <a:lnTo>
                  <a:pt x="18150" y="67100"/>
                </a:lnTo>
                <a:lnTo>
                  <a:pt x="18150" y="67110"/>
                </a:lnTo>
                <a:lnTo>
                  <a:pt x="18140" y="67110"/>
                </a:lnTo>
                <a:lnTo>
                  <a:pt x="18140" y="67120"/>
                </a:lnTo>
                <a:lnTo>
                  <a:pt x="18140" y="67130"/>
                </a:lnTo>
                <a:lnTo>
                  <a:pt x="18130" y="67130"/>
                </a:lnTo>
                <a:lnTo>
                  <a:pt x="18140" y="67140"/>
                </a:lnTo>
                <a:lnTo>
                  <a:pt x="18140" y="67150"/>
                </a:lnTo>
                <a:lnTo>
                  <a:pt x="18130" y="67150"/>
                </a:lnTo>
                <a:lnTo>
                  <a:pt x="18120" y="67150"/>
                </a:lnTo>
                <a:lnTo>
                  <a:pt x="18110" y="67150"/>
                </a:lnTo>
                <a:lnTo>
                  <a:pt x="18120" y="67160"/>
                </a:lnTo>
                <a:lnTo>
                  <a:pt x="18120" y="67170"/>
                </a:lnTo>
                <a:lnTo>
                  <a:pt x="18120" y="67180"/>
                </a:lnTo>
                <a:lnTo>
                  <a:pt x="18110" y="67180"/>
                </a:lnTo>
                <a:lnTo>
                  <a:pt x="18100" y="67190"/>
                </a:lnTo>
                <a:lnTo>
                  <a:pt x="18110" y="67200"/>
                </a:lnTo>
                <a:lnTo>
                  <a:pt x="18120" y="67200"/>
                </a:lnTo>
                <a:lnTo>
                  <a:pt x="18130" y="67200"/>
                </a:lnTo>
                <a:lnTo>
                  <a:pt x="18140" y="67210"/>
                </a:lnTo>
                <a:lnTo>
                  <a:pt x="18140" y="67220"/>
                </a:lnTo>
                <a:lnTo>
                  <a:pt x="18140" y="67230"/>
                </a:lnTo>
                <a:lnTo>
                  <a:pt x="18130" y="67240"/>
                </a:lnTo>
                <a:lnTo>
                  <a:pt x="18140" y="67240"/>
                </a:lnTo>
                <a:lnTo>
                  <a:pt x="18150" y="67250"/>
                </a:lnTo>
                <a:lnTo>
                  <a:pt x="18140" y="67250"/>
                </a:lnTo>
                <a:lnTo>
                  <a:pt x="18140" y="67260"/>
                </a:lnTo>
                <a:lnTo>
                  <a:pt x="18150" y="67260"/>
                </a:lnTo>
                <a:lnTo>
                  <a:pt x="18150" y="67250"/>
                </a:lnTo>
                <a:lnTo>
                  <a:pt x="18160" y="67250"/>
                </a:lnTo>
                <a:lnTo>
                  <a:pt x="18160" y="67260"/>
                </a:lnTo>
                <a:lnTo>
                  <a:pt x="18170" y="67260"/>
                </a:lnTo>
                <a:lnTo>
                  <a:pt x="18160" y="67260"/>
                </a:lnTo>
                <a:lnTo>
                  <a:pt x="18150" y="67260"/>
                </a:lnTo>
                <a:lnTo>
                  <a:pt x="18160" y="67270"/>
                </a:lnTo>
                <a:lnTo>
                  <a:pt x="18150" y="67280"/>
                </a:lnTo>
                <a:lnTo>
                  <a:pt x="18140" y="67280"/>
                </a:lnTo>
                <a:lnTo>
                  <a:pt x="18150" y="67280"/>
                </a:lnTo>
                <a:lnTo>
                  <a:pt x="18160" y="67280"/>
                </a:lnTo>
                <a:lnTo>
                  <a:pt x="18170" y="67290"/>
                </a:lnTo>
                <a:lnTo>
                  <a:pt x="18180" y="67290"/>
                </a:lnTo>
                <a:lnTo>
                  <a:pt x="18180" y="67300"/>
                </a:lnTo>
                <a:lnTo>
                  <a:pt x="18190" y="67310"/>
                </a:lnTo>
                <a:lnTo>
                  <a:pt x="18180" y="67310"/>
                </a:lnTo>
                <a:lnTo>
                  <a:pt x="18170" y="67300"/>
                </a:lnTo>
                <a:lnTo>
                  <a:pt x="18160" y="67300"/>
                </a:lnTo>
                <a:lnTo>
                  <a:pt x="18160" y="67310"/>
                </a:lnTo>
                <a:lnTo>
                  <a:pt x="18160" y="67320"/>
                </a:lnTo>
                <a:lnTo>
                  <a:pt x="18160" y="67330"/>
                </a:lnTo>
                <a:lnTo>
                  <a:pt x="18160" y="67340"/>
                </a:lnTo>
                <a:lnTo>
                  <a:pt x="18170" y="67340"/>
                </a:lnTo>
                <a:lnTo>
                  <a:pt x="18170" y="67330"/>
                </a:lnTo>
                <a:lnTo>
                  <a:pt x="18180" y="67330"/>
                </a:lnTo>
                <a:lnTo>
                  <a:pt x="18170" y="67340"/>
                </a:lnTo>
                <a:lnTo>
                  <a:pt x="18170" y="67350"/>
                </a:lnTo>
                <a:lnTo>
                  <a:pt x="18160" y="67350"/>
                </a:lnTo>
                <a:lnTo>
                  <a:pt x="18160" y="67360"/>
                </a:lnTo>
                <a:lnTo>
                  <a:pt x="18170" y="67360"/>
                </a:lnTo>
                <a:lnTo>
                  <a:pt x="18180" y="67360"/>
                </a:lnTo>
                <a:lnTo>
                  <a:pt x="18190" y="67350"/>
                </a:lnTo>
                <a:lnTo>
                  <a:pt x="18190" y="67360"/>
                </a:lnTo>
                <a:lnTo>
                  <a:pt x="18200" y="67370"/>
                </a:lnTo>
                <a:lnTo>
                  <a:pt x="18200" y="67380"/>
                </a:lnTo>
                <a:lnTo>
                  <a:pt x="18210" y="67390"/>
                </a:lnTo>
                <a:lnTo>
                  <a:pt x="18210" y="67400"/>
                </a:lnTo>
                <a:lnTo>
                  <a:pt x="18210" y="67410"/>
                </a:lnTo>
                <a:lnTo>
                  <a:pt x="18210" y="67420"/>
                </a:lnTo>
                <a:lnTo>
                  <a:pt x="18210" y="67430"/>
                </a:lnTo>
                <a:lnTo>
                  <a:pt x="18210" y="67440"/>
                </a:lnTo>
                <a:lnTo>
                  <a:pt x="18200" y="67440"/>
                </a:lnTo>
                <a:lnTo>
                  <a:pt x="18210" y="67450"/>
                </a:lnTo>
                <a:lnTo>
                  <a:pt x="18200" y="67460"/>
                </a:lnTo>
                <a:lnTo>
                  <a:pt x="18190" y="67470"/>
                </a:lnTo>
                <a:lnTo>
                  <a:pt x="18180" y="67470"/>
                </a:lnTo>
                <a:lnTo>
                  <a:pt x="18180" y="67480"/>
                </a:lnTo>
                <a:lnTo>
                  <a:pt x="18170" y="67490"/>
                </a:lnTo>
                <a:lnTo>
                  <a:pt x="18160" y="67500"/>
                </a:lnTo>
                <a:lnTo>
                  <a:pt x="18160" y="67510"/>
                </a:lnTo>
                <a:lnTo>
                  <a:pt x="18160" y="67520"/>
                </a:lnTo>
                <a:lnTo>
                  <a:pt x="18160" y="67530"/>
                </a:lnTo>
                <a:lnTo>
                  <a:pt x="18160" y="67540"/>
                </a:lnTo>
                <a:lnTo>
                  <a:pt x="18160" y="67550"/>
                </a:lnTo>
                <a:lnTo>
                  <a:pt x="18150" y="67550"/>
                </a:lnTo>
                <a:lnTo>
                  <a:pt x="18150" y="67560"/>
                </a:lnTo>
                <a:lnTo>
                  <a:pt x="18150" y="67570"/>
                </a:lnTo>
                <a:lnTo>
                  <a:pt x="18150" y="67580"/>
                </a:lnTo>
                <a:lnTo>
                  <a:pt x="18150" y="67590"/>
                </a:lnTo>
                <a:lnTo>
                  <a:pt x="18150" y="67600"/>
                </a:lnTo>
                <a:lnTo>
                  <a:pt x="18150" y="67610"/>
                </a:lnTo>
                <a:lnTo>
                  <a:pt x="18150" y="67620"/>
                </a:lnTo>
                <a:lnTo>
                  <a:pt x="18140" y="67620"/>
                </a:lnTo>
                <a:lnTo>
                  <a:pt x="18130" y="67620"/>
                </a:lnTo>
                <a:lnTo>
                  <a:pt x="18130" y="67630"/>
                </a:lnTo>
                <a:lnTo>
                  <a:pt x="18130" y="67640"/>
                </a:lnTo>
                <a:lnTo>
                  <a:pt x="18130" y="67650"/>
                </a:lnTo>
                <a:lnTo>
                  <a:pt x="18140" y="67650"/>
                </a:lnTo>
                <a:lnTo>
                  <a:pt x="18150" y="67650"/>
                </a:lnTo>
                <a:lnTo>
                  <a:pt x="18150" y="67660"/>
                </a:lnTo>
                <a:lnTo>
                  <a:pt x="18150" y="67670"/>
                </a:lnTo>
                <a:lnTo>
                  <a:pt x="18150" y="67680"/>
                </a:lnTo>
                <a:lnTo>
                  <a:pt x="18150" y="67690"/>
                </a:lnTo>
                <a:lnTo>
                  <a:pt x="18150" y="67700"/>
                </a:lnTo>
                <a:lnTo>
                  <a:pt x="18160" y="67710"/>
                </a:lnTo>
                <a:lnTo>
                  <a:pt x="18160" y="67720"/>
                </a:lnTo>
                <a:lnTo>
                  <a:pt x="18170" y="67730"/>
                </a:lnTo>
                <a:lnTo>
                  <a:pt x="18170" y="67740"/>
                </a:lnTo>
                <a:lnTo>
                  <a:pt x="18160" y="67740"/>
                </a:lnTo>
                <a:lnTo>
                  <a:pt x="18160" y="67750"/>
                </a:lnTo>
                <a:lnTo>
                  <a:pt x="18150" y="67740"/>
                </a:lnTo>
                <a:lnTo>
                  <a:pt x="18150" y="67750"/>
                </a:lnTo>
                <a:lnTo>
                  <a:pt x="18140" y="67750"/>
                </a:lnTo>
                <a:lnTo>
                  <a:pt x="18130" y="67750"/>
                </a:lnTo>
                <a:lnTo>
                  <a:pt x="18120" y="67750"/>
                </a:lnTo>
                <a:lnTo>
                  <a:pt x="18120" y="67760"/>
                </a:lnTo>
                <a:lnTo>
                  <a:pt x="18120" y="67770"/>
                </a:lnTo>
                <a:lnTo>
                  <a:pt x="18120" y="67780"/>
                </a:lnTo>
                <a:lnTo>
                  <a:pt x="18110" y="67780"/>
                </a:lnTo>
                <a:lnTo>
                  <a:pt x="18100" y="67790"/>
                </a:lnTo>
                <a:lnTo>
                  <a:pt x="18090" y="67790"/>
                </a:lnTo>
                <a:lnTo>
                  <a:pt x="18080" y="67790"/>
                </a:lnTo>
                <a:lnTo>
                  <a:pt x="18070" y="67790"/>
                </a:lnTo>
                <a:lnTo>
                  <a:pt x="18070" y="67800"/>
                </a:lnTo>
                <a:lnTo>
                  <a:pt x="18060" y="67810"/>
                </a:lnTo>
                <a:lnTo>
                  <a:pt x="18060" y="67820"/>
                </a:lnTo>
                <a:lnTo>
                  <a:pt x="18060" y="67830"/>
                </a:lnTo>
                <a:lnTo>
                  <a:pt x="18070" y="67830"/>
                </a:lnTo>
                <a:lnTo>
                  <a:pt x="18070" y="67840"/>
                </a:lnTo>
                <a:lnTo>
                  <a:pt x="18080" y="67840"/>
                </a:lnTo>
                <a:lnTo>
                  <a:pt x="18080" y="67850"/>
                </a:lnTo>
                <a:lnTo>
                  <a:pt x="18080" y="67860"/>
                </a:lnTo>
                <a:lnTo>
                  <a:pt x="18080" y="67870"/>
                </a:lnTo>
                <a:lnTo>
                  <a:pt x="18080" y="67880"/>
                </a:lnTo>
                <a:lnTo>
                  <a:pt x="18080" y="67900"/>
                </a:lnTo>
                <a:lnTo>
                  <a:pt x="18070" y="67920"/>
                </a:lnTo>
                <a:lnTo>
                  <a:pt x="18070" y="67930"/>
                </a:lnTo>
                <a:lnTo>
                  <a:pt x="18060" y="67940"/>
                </a:lnTo>
                <a:lnTo>
                  <a:pt x="18070" y="67940"/>
                </a:lnTo>
                <a:lnTo>
                  <a:pt x="18070" y="67950"/>
                </a:lnTo>
                <a:lnTo>
                  <a:pt x="18080" y="67950"/>
                </a:lnTo>
                <a:lnTo>
                  <a:pt x="18080" y="67960"/>
                </a:lnTo>
                <a:lnTo>
                  <a:pt x="18080" y="67970"/>
                </a:lnTo>
                <a:lnTo>
                  <a:pt x="18090" y="67970"/>
                </a:lnTo>
                <a:lnTo>
                  <a:pt x="18090" y="67980"/>
                </a:lnTo>
                <a:lnTo>
                  <a:pt x="18090" y="67990"/>
                </a:lnTo>
                <a:lnTo>
                  <a:pt x="18080" y="68000"/>
                </a:lnTo>
                <a:lnTo>
                  <a:pt x="18080" y="68010"/>
                </a:lnTo>
                <a:lnTo>
                  <a:pt x="18080" y="68020"/>
                </a:lnTo>
                <a:lnTo>
                  <a:pt x="18080" y="68030"/>
                </a:lnTo>
                <a:lnTo>
                  <a:pt x="18080" y="68040"/>
                </a:lnTo>
                <a:lnTo>
                  <a:pt x="18080" y="68050"/>
                </a:lnTo>
                <a:lnTo>
                  <a:pt x="18080" y="68060"/>
                </a:lnTo>
                <a:lnTo>
                  <a:pt x="18090" y="68070"/>
                </a:lnTo>
                <a:lnTo>
                  <a:pt x="18090" y="68080"/>
                </a:lnTo>
                <a:lnTo>
                  <a:pt x="18090" y="68090"/>
                </a:lnTo>
                <a:lnTo>
                  <a:pt x="18100" y="68100"/>
                </a:lnTo>
                <a:lnTo>
                  <a:pt x="18110" y="68100"/>
                </a:lnTo>
                <a:lnTo>
                  <a:pt x="18110" y="68110"/>
                </a:lnTo>
                <a:lnTo>
                  <a:pt x="18100" y="68110"/>
                </a:lnTo>
                <a:lnTo>
                  <a:pt x="18100" y="68120"/>
                </a:lnTo>
                <a:lnTo>
                  <a:pt x="18090" y="68120"/>
                </a:lnTo>
                <a:lnTo>
                  <a:pt x="18090" y="68130"/>
                </a:lnTo>
                <a:lnTo>
                  <a:pt x="18080" y="68130"/>
                </a:lnTo>
                <a:lnTo>
                  <a:pt x="18080" y="68140"/>
                </a:lnTo>
                <a:lnTo>
                  <a:pt x="18080" y="68150"/>
                </a:lnTo>
                <a:lnTo>
                  <a:pt x="18080" y="68160"/>
                </a:lnTo>
                <a:lnTo>
                  <a:pt x="18080" y="68170"/>
                </a:lnTo>
                <a:lnTo>
                  <a:pt x="18080" y="68180"/>
                </a:lnTo>
                <a:lnTo>
                  <a:pt x="18080" y="68200"/>
                </a:lnTo>
                <a:lnTo>
                  <a:pt x="18070" y="68210"/>
                </a:lnTo>
                <a:lnTo>
                  <a:pt x="18080" y="68220"/>
                </a:lnTo>
                <a:lnTo>
                  <a:pt x="18080" y="68230"/>
                </a:lnTo>
                <a:lnTo>
                  <a:pt x="18080" y="68240"/>
                </a:lnTo>
                <a:lnTo>
                  <a:pt x="18080" y="68250"/>
                </a:lnTo>
                <a:lnTo>
                  <a:pt x="18080" y="68260"/>
                </a:lnTo>
                <a:lnTo>
                  <a:pt x="18090" y="68270"/>
                </a:lnTo>
                <a:lnTo>
                  <a:pt x="18090" y="68280"/>
                </a:lnTo>
                <a:lnTo>
                  <a:pt x="18090" y="68290"/>
                </a:lnTo>
                <a:lnTo>
                  <a:pt x="18090" y="68310"/>
                </a:lnTo>
                <a:lnTo>
                  <a:pt x="18090" y="68320"/>
                </a:lnTo>
                <a:lnTo>
                  <a:pt x="18090" y="68330"/>
                </a:lnTo>
                <a:lnTo>
                  <a:pt x="18090" y="68340"/>
                </a:lnTo>
                <a:lnTo>
                  <a:pt x="18100" y="68340"/>
                </a:lnTo>
                <a:lnTo>
                  <a:pt x="18100" y="68350"/>
                </a:lnTo>
                <a:lnTo>
                  <a:pt x="18100" y="68360"/>
                </a:lnTo>
                <a:lnTo>
                  <a:pt x="18100" y="68380"/>
                </a:lnTo>
                <a:lnTo>
                  <a:pt x="18100" y="68390"/>
                </a:lnTo>
                <a:lnTo>
                  <a:pt x="18100" y="68400"/>
                </a:lnTo>
                <a:lnTo>
                  <a:pt x="18090" y="68410"/>
                </a:lnTo>
                <a:lnTo>
                  <a:pt x="18090" y="68430"/>
                </a:lnTo>
                <a:lnTo>
                  <a:pt x="18080" y="68440"/>
                </a:lnTo>
                <a:lnTo>
                  <a:pt x="18070" y="68460"/>
                </a:lnTo>
                <a:lnTo>
                  <a:pt x="18060" y="68490"/>
                </a:lnTo>
                <a:lnTo>
                  <a:pt x="18060" y="68510"/>
                </a:lnTo>
                <a:lnTo>
                  <a:pt x="18060" y="68530"/>
                </a:lnTo>
                <a:lnTo>
                  <a:pt x="18060" y="68540"/>
                </a:lnTo>
                <a:lnTo>
                  <a:pt x="18070" y="68550"/>
                </a:lnTo>
                <a:lnTo>
                  <a:pt x="18060" y="68560"/>
                </a:lnTo>
                <a:lnTo>
                  <a:pt x="18050" y="68580"/>
                </a:lnTo>
                <a:lnTo>
                  <a:pt x="18040" y="68600"/>
                </a:lnTo>
                <a:lnTo>
                  <a:pt x="18030" y="68610"/>
                </a:lnTo>
                <a:lnTo>
                  <a:pt x="17990" y="68670"/>
                </a:lnTo>
                <a:lnTo>
                  <a:pt x="17980" y="68670"/>
                </a:lnTo>
                <a:lnTo>
                  <a:pt x="17980" y="68680"/>
                </a:lnTo>
                <a:lnTo>
                  <a:pt x="17960" y="68700"/>
                </a:lnTo>
                <a:lnTo>
                  <a:pt x="17940" y="68740"/>
                </a:lnTo>
                <a:lnTo>
                  <a:pt x="17910" y="68780"/>
                </a:lnTo>
                <a:lnTo>
                  <a:pt x="17880" y="68820"/>
                </a:lnTo>
                <a:lnTo>
                  <a:pt x="17860" y="68840"/>
                </a:lnTo>
                <a:lnTo>
                  <a:pt x="17840" y="68870"/>
                </a:lnTo>
                <a:lnTo>
                  <a:pt x="17810" y="68920"/>
                </a:lnTo>
                <a:lnTo>
                  <a:pt x="17780" y="68960"/>
                </a:lnTo>
                <a:lnTo>
                  <a:pt x="17750" y="69000"/>
                </a:lnTo>
                <a:lnTo>
                  <a:pt x="17740" y="69010"/>
                </a:lnTo>
                <a:lnTo>
                  <a:pt x="17730" y="69020"/>
                </a:lnTo>
                <a:lnTo>
                  <a:pt x="17720" y="69030"/>
                </a:lnTo>
                <a:lnTo>
                  <a:pt x="17720" y="69040"/>
                </a:lnTo>
                <a:lnTo>
                  <a:pt x="17720" y="69050"/>
                </a:lnTo>
                <a:lnTo>
                  <a:pt x="17720" y="69060"/>
                </a:lnTo>
                <a:lnTo>
                  <a:pt x="17710" y="69080"/>
                </a:lnTo>
                <a:lnTo>
                  <a:pt x="17710" y="69090"/>
                </a:lnTo>
                <a:lnTo>
                  <a:pt x="17710" y="69100"/>
                </a:lnTo>
                <a:lnTo>
                  <a:pt x="17710" y="69110"/>
                </a:lnTo>
                <a:lnTo>
                  <a:pt x="17710" y="69130"/>
                </a:lnTo>
                <a:lnTo>
                  <a:pt x="17710" y="69140"/>
                </a:lnTo>
                <a:lnTo>
                  <a:pt x="17710" y="69150"/>
                </a:lnTo>
                <a:lnTo>
                  <a:pt x="17710" y="69160"/>
                </a:lnTo>
                <a:lnTo>
                  <a:pt x="17710" y="69180"/>
                </a:lnTo>
                <a:lnTo>
                  <a:pt x="17710" y="69190"/>
                </a:lnTo>
                <a:lnTo>
                  <a:pt x="17720" y="69200"/>
                </a:lnTo>
                <a:lnTo>
                  <a:pt x="17730" y="69210"/>
                </a:lnTo>
                <a:lnTo>
                  <a:pt x="17730" y="69220"/>
                </a:lnTo>
                <a:lnTo>
                  <a:pt x="17740" y="69220"/>
                </a:lnTo>
                <a:lnTo>
                  <a:pt x="17730" y="69240"/>
                </a:lnTo>
                <a:lnTo>
                  <a:pt x="17730" y="69250"/>
                </a:lnTo>
                <a:lnTo>
                  <a:pt x="17730" y="69260"/>
                </a:lnTo>
                <a:lnTo>
                  <a:pt x="17740" y="69270"/>
                </a:lnTo>
                <a:lnTo>
                  <a:pt x="17730" y="69280"/>
                </a:lnTo>
                <a:lnTo>
                  <a:pt x="17730" y="69290"/>
                </a:lnTo>
                <a:lnTo>
                  <a:pt x="17730" y="69310"/>
                </a:lnTo>
                <a:lnTo>
                  <a:pt x="17730" y="69320"/>
                </a:lnTo>
                <a:lnTo>
                  <a:pt x="17730" y="69340"/>
                </a:lnTo>
                <a:lnTo>
                  <a:pt x="17730" y="69380"/>
                </a:lnTo>
                <a:lnTo>
                  <a:pt x="17740" y="69390"/>
                </a:lnTo>
                <a:lnTo>
                  <a:pt x="17740" y="69400"/>
                </a:lnTo>
                <a:lnTo>
                  <a:pt x="17740" y="69410"/>
                </a:lnTo>
                <a:lnTo>
                  <a:pt x="17740" y="69420"/>
                </a:lnTo>
                <a:lnTo>
                  <a:pt x="17750" y="69440"/>
                </a:lnTo>
                <a:lnTo>
                  <a:pt x="17750" y="69450"/>
                </a:lnTo>
                <a:lnTo>
                  <a:pt x="17750" y="69460"/>
                </a:lnTo>
                <a:lnTo>
                  <a:pt x="17740" y="69480"/>
                </a:lnTo>
                <a:lnTo>
                  <a:pt x="17740" y="69490"/>
                </a:lnTo>
                <a:lnTo>
                  <a:pt x="17730" y="69500"/>
                </a:lnTo>
                <a:lnTo>
                  <a:pt x="17710" y="69510"/>
                </a:lnTo>
                <a:lnTo>
                  <a:pt x="17700" y="69510"/>
                </a:lnTo>
                <a:lnTo>
                  <a:pt x="17700" y="69530"/>
                </a:lnTo>
                <a:lnTo>
                  <a:pt x="17700" y="69540"/>
                </a:lnTo>
                <a:lnTo>
                  <a:pt x="17710" y="69550"/>
                </a:lnTo>
                <a:lnTo>
                  <a:pt x="17710" y="69560"/>
                </a:lnTo>
                <a:lnTo>
                  <a:pt x="17720" y="69570"/>
                </a:lnTo>
                <a:lnTo>
                  <a:pt x="17720" y="69590"/>
                </a:lnTo>
                <a:lnTo>
                  <a:pt x="17720" y="69610"/>
                </a:lnTo>
                <a:lnTo>
                  <a:pt x="17710" y="69620"/>
                </a:lnTo>
                <a:lnTo>
                  <a:pt x="17710" y="69630"/>
                </a:lnTo>
                <a:lnTo>
                  <a:pt x="17700" y="69640"/>
                </a:lnTo>
                <a:lnTo>
                  <a:pt x="17700" y="69660"/>
                </a:lnTo>
                <a:lnTo>
                  <a:pt x="17700" y="69690"/>
                </a:lnTo>
                <a:lnTo>
                  <a:pt x="17700" y="69700"/>
                </a:lnTo>
                <a:lnTo>
                  <a:pt x="17700" y="69720"/>
                </a:lnTo>
                <a:lnTo>
                  <a:pt x="17690" y="69750"/>
                </a:lnTo>
                <a:lnTo>
                  <a:pt x="17690" y="69760"/>
                </a:lnTo>
                <a:lnTo>
                  <a:pt x="17690" y="69780"/>
                </a:lnTo>
                <a:lnTo>
                  <a:pt x="17680" y="69800"/>
                </a:lnTo>
                <a:lnTo>
                  <a:pt x="17680" y="69820"/>
                </a:lnTo>
                <a:lnTo>
                  <a:pt x="17680" y="69840"/>
                </a:lnTo>
                <a:lnTo>
                  <a:pt x="17680" y="69850"/>
                </a:lnTo>
                <a:lnTo>
                  <a:pt x="17680" y="69860"/>
                </a:lnTo>
                <a:lnTo>
                  <a:pt x="17680" y="69870"/>
                </a:lnTo>
                <a:lnTo>
                  <a:pt x="17690" y="69880"/>
                </a:lnTo>
                <a:lnTo>
                  <a:pt x="17700" y="69890"/>
                </a:lnTo>
                <a:lnTo>
                  <a:pt x="17700" y="69900"/>
                </a:lnTo>
                <a:lnTo>
                  <a:pt x="17710" y="69910"/>
                </a:lnTo>
                <a:lnTo>
                  <a:pt x="17700" y="69920"/>
                </a:lnTo>
                <a:lnTo>
                  <a:pt x="17700" y="69930"/>
                </a:lnTo>
                <a:lnTo>
                  <a:pt x="17690" y="69940"/>
                </a:lnTo>
                <a:lnTo>
                  <a:pt x="17690" y="69950"/>
                </a:lnTo>
                <a:lnTo>
                  <a:pt x="17690" y="69960"/>
                </a:lnTo>
                <a:lnTo>
                  <a:pt x="17690" y="69970"/>
                </a:lnTo>
                <a:lnTo>
                  <a:pt x="17690" y="69980"/>
                </a:lnTo>
                <a:lnTo>
                  <a:pt x="17700" y="69990"/>
                </a:lnTo>
                <a:lnTo>
                  <a:pt x="17700" y="70000"/>
                </a:lnTo>
                <a:lnTo>
                  <a:pt x="17710" y="70000"/>
                </a:lnTo>
                <a:lnTo>
                  <a:pt x="17710" y="70010"/>
                </a:lnTo>
                <a:lnTo>
                  <a:pt x="17710" y="70020"/>
                </a:lnTo>
                <a:lnTo>
                  <a:pt x="17710" y="70030"/>
                </a:lnTo>
                <a:lnTo>
                  <a:pt x="17700" y="70040"/>
                </a:lnTo>
                <a:lnTo>
                  <a:pt x="17700" y="70050"/>
                </a:lnTo>
                <a:lnTo>
                  <a:pt x="17700" y="70060"/>
                </a:lnTo>
                <a:lnTo>
                  <a:pt x="17710" y="70070"/>
                </a:lnTo>
                <a:lnTo>
                  <a:pt x="17710" y="70080"/>
                </a:lnTo>
                <a:lnTo>
                  <a:pt x="17720" y="70080"/>
                </a:lnTo>
                <a:lnTo>
                  <a:pt x="17720" y="70090"/>
                </a:lnTo>
                <a:lnTo>
                  <a:pt x="17720" y="70100"/>
                </a:lnTo>
                <a:lnTo>
                  <a:pt x="17720" y="70110"/>
                </a:lnTo>
                <a:lnTo>
                  <a:pt x="17720" y="70120"/>
                </a:lnTo>
                <a:lnTo>
                  <a:pt x="17720" y="70130"/>
                </a:lnTo>
                <a:lnTo>
                  <a:pt x="17720" y="70140"/>
                </a:lnTo>
                <a:lnTo>
                  <a:pt x="17720" y="70150"/>
                </a:lnTo>
                <a:lnTo>
                  <a:pt x="17730" y="70150"/>
                </a:lnTo>
                <a:lnTo>
                  <a:pt x="17730" y="70140"/>
                </a:lnTo>
                <a:lnTo>
                  <a:pt x="17740" y="70140"/>
                </a:lnTo>
                <a:lnTo>
                  <a:pt x="17750" y="70140"/>
                </a:lnTo>
                <a:lnTo>
                  <a:pt x="17750" y="70150"/>
                </a:lnTo>
                <a:lnTo>
                  <a:pt x="17760" y="70150"/>
                </a:lnTo>
                <a:lnTo>
                  <a:pt x="17770" y="70160"/>
                </a:lnTo>
                <a:lnTo>
                  <a:pt x="17780" y="70170"/>
                </a:lnTo>
                <a:lnTo>
                  <a:pt x="17780" y="70180"/>
                </a:lnTo>
                <a:lnTo>
                  <a:pt x="17780" y="70190"/>
                </a:lnTo>
                <a:lnTo>
                  <a:pt x="17770" y="70200"/>
                </a:lnTo>
                <a:lnTo>
                  <a:pt x="17770" y="70210"/>
                </a:lnTo>
                <a:lnTo>
                  <a:pt x="17770" y="70220"/>
                </a:lnTo>
                <a:lnTo>
                  <a:pt x="17760" y="70230"/>
                </a:lnTo>
                <a:lnTo>
                  <a:pt x="17760" y="70240"/>
                </a:lnTo>
                <a:lnTo>
                  <a:pt x="17760" y="70250"/>
                </a:lnTo>
                <a:lnTo>
                  <a:pt x="17760" y="70260"/>
                </a:lnTo>
                <a:lnTo>
                  <a:pt x="17750" y="70270"/>
                </a:lnTo>
                <a:lnTo>
                  <a:pt x="17750" y="70280"/>
                </a:lnTo>
                <a:lnTo>
                  <a:pt x="17740" y="70290"/>
                </a:lnTo>
                <a:lnTo>
                  <a:pt x="17730" y="70290"/>
                </a:lnTo>
                <a:lnTo>
                  <a:pt x="17730" y="70300"/>
                </a:lnTo>
                <a:lnTo>
                  <a:pt x="17730" y="70310"/>
                </a:lnTo>
                <a:lnTo>
                  <a:pt x="17720" y="70320"/>
                </a:lnTo>
                <a:lnTo>
                  <a:pt x="17720" y="70330"/>
                </a:lnTo>
                <a:lnTo>
                  <a:pt x="17720" y="70340"/>
                </a:lnTo>
                <a:lnTo>
                  <a:pt x="17720" y="70350"/>
                </a:lnTo>
                <a:lnTo>
                  <a:pt x="17720" y="70360"/>
                </a:lnTo>
                <a:lnTo>
                  <a:pt x="17710" y="70370"/>
                </a:lnTo>
                <a:lnTo>
                  <a:pt x="17720" y="70380"/>
                </a:lnTo>
                <a:lnTo>
                  <a:pt x="17720" y="70390"/>
                </a:lnTo>
                <a:lnTo>
                  <a:pt x="17720" y="70400"/>
                </a:lnTo>
                <a:lnTo>
                  <a:pt x="17720" y="70410"/>
                </a:lnTo>
                <a:lnTo>
                  <a:pt x="17720" y="70420"/>
                </a:lnTo>
                <a:lnTo>
                  <a:pt x="17710" y="70430"/>
                </a:lnTo>
                <a:lnTo>
                  <a:pt x="17710" y="70440"/>
                </a:lnTo>
                <a:lnTo>
                  <a:pt x="17710" y="70450"/>
                </a:lnTo>
                <a:lnTo>
                  <a:pt x="17700" y="70460"/>
                </a:lnTo>
                <a:lnTo>
                  <a:pt x="17700" y="70470"/>
                </a:lnTo>
                <a:lnTo>
                  <a:pt x="17700" y="70480"/>
                </a:lnTo>
                <a:lnTo>
                  <a:pt x="17690" y="70490"/>
                </a:lnTo>
                <a:lnTo>
                  <a:pt x="17690" y="70500"/>
                </a:lnTo>
                <a:lnTo>
                  <a:pt x="17690" y="70520"/>
                </a:lnTo>
                <a:lnTo>
                  <a:pt x="17680" y="70530"/>
                </a:lnTo>
                <a:lnTo>
                  <a:pt x="17680" y="70540"/>
                </a:lnTo>
                <a:lnTo>
                  <a:pt x="17680" y="70550"/>
                </a:lnTo>
                <a:lnTo>
                  <a:pt x="17680" y="70560"/>
                </a:lnTo>
                <a:lnTo>
                  <a:pt x="17670" y="70560"/>
                </a:lnTo>
                <a:lnTo>
                  <a:pt x="17670" y="70570"/>
                </a:lnTo>
                <a:lnTo>
                  <a:pt x="17670" y="70580"/>
                </a:lnTo>
                <a:lnTo>
                  <a:pt x="17680" y="70580"/>
                </a:lnTo>
                <a:lnTo>
                  <a:pt x="17680" y="70590"/>
                </a:lnTo>
                <a:lnTo>
                  <a:pt x="17680" y="70600"/>
                </a:lnTo>
                <a:lnTo>
                  <a:pt x="17670" y="70610"/>
                </a:lnTo>
                <a:lnTo>
                  <a:pt x="17660" y="70620"/>
                </a:lnTo>
                <a:lnTo>
                  <a:pt x="17650" y="70630"/>
                </a:lnTo>
                <a:lnTo>
                  <a:pt x="17640" y="70640"/>
                </a:lnTo>
                <a:lnTo>
                  <a:pt x="17630" y="70640"/>
                </a:lnTo>
                <a:lnTo>
                  <a:pt x="17630" y="70650"/>
                </a:lnTo>
                <a:lnTo>
                  <a:pt x="17630" y="70660"/>
                </a:lnTo>
                <a:lnTo>
                  <a:pt x="17620" y="70670"/>
                </a:lnTo>
                <a:lnTo>
                  <a:pt x="17610" y="70680"/>
                </a:lnTo>
                <a:lnTo>
                  <a:pt x="17610" y="70690"/>
                </a:lnTo>
                <a:lnTo>
                  <a:pt x="17610" y="70700"/>
                </a:lnTo>
                <a:lnTo>
                  <a:pt x="17600" y="70700"/>
                </a:lnTo>
                <a:lnTo>
                  <a:pt x="17600" y="70710"/>
                </a:lnTo>
                <a:lnTo>
                  <a:pt x="17600" y="70720"/>
                </a:lnTo>
                <a:lnTo>
                  <a:pt x="17600" y="70740"/>
                </a:lnTo>
                <a:lnTo>
                  <a:pt x="17590" y="70740"/>
                </a:lnTo>
                <a:lnTo>
                  <a:pt x="17590" y="70750"/>
                </a:lnTo>
                <a:lnTo>
                  <a:pt x="17590" y="70760"/>
                </a:lnTo>
                <a:lnTo>
                  <a:pt x="17600" y="70770"/>
                </a:lnTo>
                <a:lnTo>
                  <a:pt x="17600" y="70780"/>
                </a:lnTo>
                <a:lnTo>
                  <a:pt x="17590" y="70790"/>
                </a:lnTo>
                <a:lnTo>
                  <a:pt x="17600" y="70790"/>
                </a:lnTo>
                <a:lnTo>
                  <a:pt x="17600" y="70800"/>
                </a:lnTo>
                <a:lnTo>
                  <a:pt x="17600" y="70810"/>
                </a:lnTo>
                <a:lnTo>
                  <a:pt x="17600" y="70820"/>
                </a:lnTo>
                <a:lnTo>
                  <a:pt x="17590" y="70830"/>
                </a:lnTo>
                <a:lnTo>
                  <a:pt x="17580" y="70840"/>
                </a:lnTo>
                <a:lnTo>
                  <a:pt x="17580" y="70850"/>
                </a:lnTo>
                <a:lnTo>
                  <a:pt x="17580" y="70860"/>
                </a:lnTo>
                <a:lnTo>
                  <a:pt x="17580" y="70870"/>
                </a:lnTo>
                <a:lnTo>
                  <a:pt x="17580" y="70880"/>
                </a:lnTo>
                <a:lnTo>
                  <a:pt x="17570" y="70880"/>
                </a:lnTo>
                <a:lnTo>
                  <a:pt x="17560" y="70890"/>
                </a:lnTo>
                <a:lnTo>
                  <a:pt x="17550" y="70900"/>
                </a:lnTo>
                <a:lnTo>
                  <a:pt x="17540" y="70910"/>
                </a:lnTo>
                <a:lnTo>
                  <a:pt x="17540" y="70920"/>
                </a:lnTo>
                <a:lnTo>
                  <a:pt x="17540" y="70930"/>
                </a:lnTo>
                <a:lnTo>
                  <a:pt x="17530" y="70950"/>
                </a:lnTo>
                <a:lnTo>
                  <a:pt x="17530" y="70970"/>
                </a:lnTo>
                <a:lnTo>
                  <a:pt x="17530" y="70980"/>
                </a:lnTo>
                <a:lnTo>
                  <a:pt x="17530" y="70990"/>
                </a:lnTo>
                <a:lnTo>
                  <a:pt x="17530" y="71000"/>
                </a:lnTo>
                <a:lnTo>
                  <a:pt x="17540" y="71010"/>
                </a:lnTo>
                <a:lnTo>
                  <a:pt x="17540" y="71030"/>
                </a:lnTo>
                <a:lnTo>
                  <a:pt x="17540" y="71040"/>
                </a:lnTo>
                <a:lnTo>
                  <a:pt x="17530" y="71040"/>
                </a:lnTo>
                <a:lnTo>
                  <a:pt x="17530" y="71050"/>
                </a:lnTo>
                <a:lnTo>
                  <a:pt x="17530" y="71070"/>
                </a:lnTo>
                <a:lnTo>
                  <a:pt x="17530" y="71090"/>
                </a:lnTo>
                <a:lnTo>
                  <a:pt x="17530" y="71110"/>
                </a:lnTo>
                <a:lnTo>
                  <a:pt x="17540" y="71120"/>
                </a:lnTo>
                <a:lnTo>
                  <a:pt x="17550" y="71130"/>
                </a:lnTo>
                <a:lnTo>
                  <a:pt x="17560" y="71140"/>
                </a:lnTo>
                <a:lnTo>
                  <a:pt x="17560" y="71150"/>
                </a:lnTo>
                <a:lnTo>
                  <a:pt x="17560" y="71160"/>
                </a:lnTo>
                <a:lnTo>
                  <a:pt x="17570" y="71170"/>
                </a:lnTo>
                <a:lnTo>
                  <a:pt x="17570" y="71180"/>
                </a:lnTo>
                <a:lnTo>
                  <a:pt x="17570" y="71200"/>
                </a:lnTo>
                <a:lnTo>
                  <a:pt x="17570" y="71220"/>
                </a:lnTo>
                <a:lnTo>
                  <a:pt x="17570" y="71240"/>
                </a:lnTo>
                <a:lnTo>
                  <a:pt x="17560" y="71260"/>
                </a:lnTo>
                <a:lnTo>
                  <a:pt x="17560" y="71270"/>
                </a:lnTo>
                <a:lnTo>
                  <a:pt x="17560" y="71280"/>
                </a:lnTo>
                <a:lnTo>
                  <a:pt x="17550" y="71320"/>
                </a:lnTo>
                <a:lnTo>
                  <a:pt x="17540" y="71350"/>
                </a:lnTo>
                <a:lnTo>
                  <a:pt x="17530" y="71390"/>
                </a:lnTo>
                <a:lnTo>
                  <a:pt x="17520" y="71400"/>
                </a:lnTo>
                <a:lnTo>
                  <a:pt x="17520" y="71430"/>
                </a:lnTo>
                <a:lnTo>
                  <a:pt x="17510" y="71440"/>
                </a:lnTo>
                <a:lnTo>
                  <a:pt x="17510" y="71450"/>
                </a:lnTo>
                <a:lnTo>
                  <a:pt x="17500" y="71480"/>
                </a:lnTo>
                <a:lnTo>
                  <a:pt x="17480" y="71530"/>
                </a:lnTo>
                <a:lnTo>
                  <a:pt x="17480" y="71540"/>
                </a:lnTo>
                <a:lnTo>
                  <a:pt x="17480" y="71550"/>
                </a:lnTo>
                <a:lnTo>
                  <a:pt x="17470" y="71590"/>
                </a:lnTo>
                <a:lnTo>
                  <a:pt x="17460" y="71590"/>
                </a:lnTo>
                <a:lnTo>
                  <a:pt x="17440" y="71660"/>
                </a:lnTo>
                <a:lnTo>
                  <a:pt x="17430" y="71690"/>
                </a:lnTo>
                <a:lnTo>
                  <a:pt x="17420" y="71700"/>
                </a:lnTo>
                <a:lnTo>
                  <a:pt x="17410" y="71740"/>
                </a:lnTo>
                <a:lnTo>
                  <a:pt x="17410" y="71750"/>
                </a:lnTo>
                <a:lnTo>
                  <a:pt x="17410" y="71760"/>
                </a:lnTo>
                <a:lnTo>
                  <a:pt x="17390" y="71800"/>
                </a:lnTo>
                <a:lnTo>
                  <a:pt x="17380" y="71840"/>
                </a:lnTo>
                <a:lnTo>
                  <a:pt x="17370" y="71870"/>
                </a:lnTo>
                <a:lnTo>
                  <a:pt x="17370" y="71890"/>
                </a:lnTo>
                <a:lnTo>
                  <a:pt x="17360" y="71890"/>
                </a:lnTo>
                <a:lnTo>
                  <a:pt x="17360" y="71900"/>
                </a:lnTo>
                <a:lnTo>
                  <a:pt x="17350" y="71940"/>
                </a:lnTo>
                <a:lnTo>
                  <a:pt x="17350" y="71950"/>
                </a:lnTo>
                <a:lnTo>
                  <a:pt x="17340" y="71960"/>
                </a:lnTo>
                <a:lnTo>
                  <a:pt x="17340" y="71970"/>
                </a:lnTo>
                <a:lnTo>
                  <a:pt x="17330" y="72010"/>
                </a:lnTo>
                <a:lnTo>
                  <a:pt x="17320" y="72010"/>
                </a:lnTo>
                <a:lnTo>
                  <a:pt x="17320" y="72040"/>
                </a:lnTo>
                <a:lnTo>
                  <a:pt x="17300" y="72100"/>
                </a:lnTo>
                <a:lnTo>
                  <a:pt x="17280" y="72150"/>
                </a:lnTo>
                <a:lnTo>
                  <a:pt x="17270" y="72190"/>
                </a:lnTo>
                <a:lnTo>
                  <a:pt x="17260" y="72210"/>
                </a:lnTo>
                <a:lnTo>
                  <a:pt x="17250" y="72260"/>
                </a:lnTo>
                <a:lnTo>
                  <a:pt x="17240" y="72260"/>
                </a:lnTo>
                <a:lnTo>
                  <a:pt x="17240" y="72290"/>
                </a:lnTo>
                <a:lnTo>
                  <a:pt x="17220" y="72330"/>
                </a:lnTo>
                <a:lnTo>
                  <a:pt x="17210" y="72360"/>
                </a:lnTo>
                <a:lnTo>
                  <a:pt x="17210" y="72380"/>
                </a:lnTo>
                <a:lnTo>
                  <a:pt x="17180" y="72470"/>
                </a:lnTo>
                <a:lnTo>
                  <a:pt x="17170" y="72490"/>
                </a:lnTo>
                <a:lnTo>
                  <a:pt x="17170" y="72500"/>
                </a:lnTo>
                <a:lnTo>
                  <a:pt x="17170" y="72510"/>
                </a:lnTo>
                <a:lnTo>
                  <a:pt x="17160" y="72510"/>
                </a:lnTo>
                <a:lnTo>
                  <a:pt x="17160" y="72530"/>
                </a:lnTo>
                <a:lnTo>
                  <a:pt x="17150" y="72560"/>
                </a:lnTo>
                <a:lnTo>
                  <a:pt x="17140" y="72590"/>
                </a:lnTo>
                <a:lnTo>
                  <a:pt x="17120" y="72630"/>
                </a:lnTo>
                <a:lnTo>
                  <a:pt x="17110" y="72690"/>
                </a:lnTo>
                <a:lnTo>
                  <a:pt x="17100" y="72720"/>
                </a:lnTo>
                <a:lnTo>
                  <a:pt x="17090" y="72740"/>
                </a:lnTo>
                <a:lnTo>
                  <a:pt x="17080" y="72760"/>
                </a:lnTo>
                <a:lnTo>
                  <a:pt x="17060" y="72840"/>
                </a:lnTo>
                <a:lnTo>
                  <a:pt x="17050" y="72870"/>
                </a:lnTo>
                <a:lnTo>
                  <a:pt x="17040" y="72890"/>
                </a:lnTo>
                <a:lnTo>
                  <a:pt x="17040" y="72900"/>
                </a:lnTo>
                <a:lnTo>
                  <a:pt x="17030" y="72940"/>
                </a:lnTo>
                <a:lnTo>
                  <a:pt x="17020" y="72950"/>
                </a:lnTo>
                <a:lnTo>
                  <a:pt x="17020" y="72960"/>
                </a:lnTo>
                <a:lnTo>
                  <a:pt x="17010" y="73000"/>
                </a:lnTo>
                <a:lnTo>
                  <a:pt x="17000" y="73020"/>
                </a:lnTo>
                <a:lnTo>
                  <a:pt x="16980" y="73070"/>
                </a:lnTo>
                <a:lnTo>
                  <a:pt x="16980" y="73080"/>
                </a:lnTo>
                <a:lnTo>
                  <a:pt x="16980" y="73100"/>
                </a:lnTo>
                <a:lnTo>
                  <a:pt x="16970" y="73120"/>
                </a:lnTo>
                <a:lnTo>
                  <a:pt x="16960" y="73130"/>
                </a:lnTo>
                <a:lnTo>
                  <a:pt x="16960" y="73140"/>
                </a:lnTo>
                <a:lnTo>
                  <a:pt x="16960" y="73150"/>
                </a:lnTo>
                <a:lnTo>
                  <a:pt x="16960" y="73160"/>
                </a:lnTo>
                <a:lnTo>
                  <a:pt x="16950" y="73160"/>
                </a:lnTo>
                <a:lnTo>
                  <a:pt x="16940" y="73200"/>
                </a:lnTo>
                <a:lnTo>
                  <a:pt x="16930" y="73200"/>
                </a:lnTo>
                <a:lnTo>
                  <a:pt x="16920" y="73210"/>
                </a:lnTo>
                <a:lnTo>
                  <a:pt x="16910" y="73210"/>
                </a:lnTo>
                <a:lnTo>
                  <a:pt x="16900" y="73200"/>
                </a:lnTo>
                <a:lnTo>
                  <a:pt x="16870" y="73200"/>
                </a:lnTo>
                <a:lnTo>
                  <a:pt x="16850" y="73190"/>
                </a:lnTo>
                <a:lnTo>
                  <a:pt x="16840" y="73190"/>
                </a:lnTo>
                <a:lnTo>
                  <a:pt x="16830" y="73190"/>
                </a:lnTo>
                <a:lnTo>
                  <a:pt x="16810" y="73200"/>
                </a:lnTo>
                <a:lnTo>
                  <a:pt x="16790" y="73200"/>
                </a:lnTo>
                <a:lnTo>
                  <a:pt x="16760" y="73210"/>
                </a:lnTo>
                <a:lnTo>
                  <a:pt x="16750" y="73210"/>
                </a:lnTo>
                <a:lnTo>
                  <a:pt x="16720" y="73210"/>
                </a:lnTo>
                <a:lnTo>
                  <a:pt x="16690" y="73210"/>
                </a:lnTo>
                <a:lnTo>
                  <a:pt x="16670" y="73220"/>
                </a:lnTo>
                <a:lnTo>
                  <a:pt x="16660" y="73220"/>
                </a:lnTo>
                <a:lnTo>
                  <a:pt x="16630" y="73240"/>
                </a:lnTo>
                <a:lnTo>
                  <a:pt x="16610" y="73250"/>
                </a:lnTo>
                <a:lnTo>
                  <a:pt x="16590" y="73260"/>
                </a:lnTo>
                <a:lnTo>
                  <a:pt x="16580" y="73260"/>
                </a:lnTo>
                <a:lnTo>
                  <a:pt x="16570" y="73270"/>
                </a:lnTo>
                <a:lnTo>
                  <a:pt x="16560" y="73270"/>
                </a:lnTo>
                <a:lnTo>
                  <a:pt x="16560" y="73280"/>
                </a:lnTo>
                <a:lnTo>
                  <a:pt x="16540" y="73290"/>
                </a:lnTo>
                <a:lnTo>
                  <a:pt x="16530" y="73300"/>
                </a:lnTo>
                <a:lnTo>
                  <a:pt x="16520" y="73310"/>
                </a:lnTo>
                <a:lnTo>
                  <a:pt x="16500" y="73320"/>
                </a:lnTo>
                <a:lnTo>
                  <a:pt x="16490" y="73330"/>
                </a:lnTo>
                <a:lnTo>
                  <a:pt x="16490" y="73340"/>
                </a:lnTo>
                <a:lnTo>
                  <a:pt x="16470" y="73340"/>
                </a:lnTo>
                <a:lnTo>
                  <a:pt x="16460" y="73350"/>
                </a:lnTo>
                <a:lnTo>
                  <a:pt x="16440" y="73360"/>
                </a:lnTo>
                <a:lnTo>
                  <a:pt x="16430" y="73370"/>
                </a:lnTo>
                <a:lnTo>
                  <a:pt x="16420" y="73370"/>
                </a:lnTo>
                <a:lnTo>
                  <a:pt x="16410" y="73380"/>
                </a:lnTo>
                <a:lnTo>
                  <a:pt x="16400" y="73370"/>
                </a:lnTo>
                <a:lnTo>
                  <a:pt x="16400" y="73350"/>
                </a:lnTo>
                <a:lnTo>
                  <a:pt x="16390" y="73340"/>
                </a:lnTo>
                <a:lnTo>
                  <a:pt x="16390" y="73330"/>
                </a:lnTo>
                <a:lnTo>
                  <a:pt x="16400" y="73320"/>
                </a:lnTo>
                <a:lnTo>
                  <a:pt x="16400" y="73300"/>
                </a:lnTo>
                <a:lnTo>
                  <a:pt x="16400" y="73290"/>
                </a:lnTo>
                <a:lnTo>
                  <a:pt x="16400" y="73270"/>
                </a:lnTo>
                <a:lnTo>
                  <a:pt x="16410" y="73270"/>
                </a:lnTo>
                <a:lnTo>
                  <a:pt x="16420" y="73270"/>
                </a:lnTo>
                <a:lnTo>
                  <a:pt x="16420" y="73260"/>
                </a:lnTo>
                <a:lnTo>
                  <a:pt x="16430" y="73250"/>
                </a:lnTo>
                <a:lnTo>
                  <a:pt x="16430" y="73240"/>
                </a:lnTo>
                <a:lnTo>
                  <a:pt x="16440" y="73220"/>
                </a:lnTo>
                <a:lnTo>
                  <a:pt x="16440" y="73210"/>
                </a:lnTo>
                <a:lnTo>
                  <a:pt x="16450" y="73200"/>
                </a:lnTo>
                <a:lnTo>
                  <a:pt x="16450" y="73190"/>
                </a:lnTo>
                <a:lnTo>
                  <a:pt x="16450" y="73180"/>
                </a:lnTo>
                <a:lnTo>
                  <a:pt x="16440" y="73170"/>
                </a:lnTo>
                <a:lnTo>
                  <a:pt x="16440" y="73160"/>
                </a:lnTo>
                <a:lnTo>
                  <a:pt x="16440" y="73150"/>
                </a:lnTo>
                <a:lnTo>
                  <a:pt x="16430" y="73140"/>
                </a:lnTo>
                <a:lnTo>
                  <a:pt x="16420" y="73120"/>
                </a:lnTo>
                <a:lnTo>
                  <a:pt x="16410" y="73110"/>
                </a:lnTo>
                <a:lnTo>
                  <a:pt x="16400" y="73120"/>
                </a:lnTo>
                <a:lnTo>
                  <a:pt x="16390" y="73120"/>
                </a:lnTo>
                <a:lnTo>
                  <a:pt x="16390" y="73130"/>
                </a:lnTo>
                <a:lnTo>
                  <a:pt x="16380" y="73140"/>
                </a:lnTo>
                <a:lnTo>
                  <a:pt x="16370" y="73140"/>
                </a:lnTo>
                <a:lnTo>
                  <a:pt x="16360" y="73140"/>
                </a:lnTo>
                <a:lnTo>
                  <a:pt x="16350" y="73150"/>
                </a:lnTo>
                <a:lnTo>
                  <a:pt x="16350" y="73140"/>
                </a:lnTo>
                <a:lnTo>
                  <a:pt x="16340" y="73140"/>
                </a:lnTo>
                <a:lnTo>
                  <a:pt x="16330" y="73130"/>
                </a:lnTo>
                <a:lnTo>
                  <a:pt x="16310" y="73140"/>
                </a:lnTo>
                <a:lnTo>
                  <a:pt x="16300" y="73140"/>
                </a:lnTo>
                <a:lnTo>
                  <a:pt x="16290" y="73140"/>
                </a:lnTo>
                <a:lnTo>
                  <a:pt x="16280" y="73140"/>
                </a:lnTo>
                <a:lnTo>
                  <a:pt x="16270" y="73140"/>
                </a:lnTo>
                <a:lnTo>
                  <a:pt x="16260" y="73140"/>
                </a:lnTo>
                <a:lnTo>
                  <a:pt x="16250" y="73140"/>
                </a:lnTo>
                <a:lnTo>
                  <a:pt x="16230" y="73140"/>
                </a:lnTo>
                <a:lnTo>
                  <a:pt x="16210" y="73130"/>
                </a:lnTo>
                <a:lnTo>
                  <a:pt x="16190" y="73130"/>
                </a:lnTo>
                <a:lnTo>
                  <a:pt x="16180" y="73130"/>
                </a:lnTo>
                <a:lnTo>
                  <a:pt x="16170" y="73130"/>
                </a:lnTo>
                <a:lnTo>
                  <a:pt x="16160" y="73130"/>
                </a:lnTo>
                <a:lnTo>
                  <a:pt x="16140" y="73130"/>
                </a:lnTo>
                <a:lnTo>
                  <a:pt x="16130" y="73130"/>
                </a:lnTo>
                <a:lnTo>
                  <a:pt x="16120" y="73130"/>
                </a:lnTo>
                <a:lnTo>
                  <a:pt x="16110" y="73130"/>
                </a:lnTo>
                <a:lnTo>
                  <a:pt x="16100" y="73140"/>
                </a:lnTo>
                <a:lnTo>
                  <a:pt x="16090" y="73140"/>
                </a:lnTo>
                <a:lnTo>
                  <a:pt x="16080" y="73150"/>
                </a:lnTo>
                <a:lnTo>
                  <a:pt x="16070" y="73150"/>
                </a:lnTo>
                <a:lnTo>
                  <a:pt x="16060" y="73160"/>
                </a:lnTo>
                <a:lnTo>
                  <a:pt x="16050" y="73160"/>
                </a:lnTo>
                <a:lnTo>
                  <a:pt x="16030" y="73170"/>
                </a:lnTo>
                <a:lnTo>
                  <a:pt x="16020" y="73180"/>
                </a:lnTo>
                <a:lnTo>
                  <a:pt x="16010" y="73170"/>
                </a:lnTo>
                <a:lnTo>
                  <a:pt x="15990" y="73150"/>
                </a:lnTo>
                <a:lnTo>
                  <a:pt x="15970" y="73130"/>
                </a:lnTo>
                <a:lnTo>
                  <a:pt x="15960" y="73120"/>
                </a:lnTo>
                <a:lnTo>
                  <a:pt x="15950" y="73130"/>
                </a:lnTo>
                <a:lnTo>
                  <a:pt x="15920" y="73150"/>
                </a:lnTo>
                <a:lnTo>
                  <a:pt x="15910" y="73160"/>
                </a:lnTo>
                <a:lnTo>
                  <a:pt x="15900" y="73160"/>
                </a:lnTo>
                <a:lnTo>
                  <a:pt x="15900" y="73170"/>
                </a:lnTo>
                <a:lnTo>
                  <a:pt x="15870" y="73190"/>
                </a:lnTo>
                <a:lnTo>
                  <a:pt x="15860" y="73200"/>
                </a:lnTo>
                <a:lnTo>
                  <a:pt x="15850" y="73200"/>
                </a:lnTo>
                <a:lnTo>
                  <a:pt x="15840" y="73200"/>
                </a:lnTo>
                <a:lnTo>
                  <a:pt x="15800" y="73210"/>
                </a:lnTo>
                <a:lnTo>
                  <a:pt x="15770" y="73210"/>
                </a:lnTo>
                <a:lnTo>
                  <a:pt x="15750" y="73220"/>
                </a:lnTo>
                <a:lnTo>
                  <a:pt x="15720" y="73220"/>
                </a:lnTo>
                <a:lnTo>
                  <a:pt x="15690" y="73230"/>
                </a:lnTo>
                <a:lnTo>
                  <a:pt x="15670" y="73230"/>
                </a:lnTo>
                <a:lnTo>
                  <a:pt x="15610" y="73260"/>
                </a:lnTo>
                <a:lnTo>
                  <a:pt x="15580" y="73270"/>
                </a:lnTo>
                <a:lnTo>
                  <a:pt x="15540" y="73300"/>
                </a:lnTo>
                <a:lnTo>
                  <a:pt x="15500" y="73330"/>
                </a:lnTo>
                <a:lnTo>
                  <a:pt x="15490" y="73330"/>
                </a:lnTo>
                <a:lnTo>
                  <a:pt x="15480" y="73340"/>
                </a:lnTo>
                <a:lnTo>
                  <a:pt x="15470" y="73340"/>
                </a:lnTo>
                <a:lnTo>
                  <a:pt x="15450" y="73360"/>
                </a:lnTo>
                <a:lnTo>
                  <a:pt x="15450" y="73370"/>
                </a:lnTo>
                <a:lnTo>
                  <a:pt x="15430" y="73400"/>
                </a:lnTo>
                <a:lnTo>
                  <a:pt x="15420" y="73420"/>
                </a:lnTo>
                <a:lnTo>
                  <a:pt x="15360" y="73460"/>
                </a:lnTo>
                <a:lnTo>
                  <a:pt x="15360" y="73470"/>
                </a:lnTo>
                <a:lnTo>
                  <a:pt x="15330" y="73480"/>
                </a:lnTo>
                <a:lnTo>
                  <a:pt x="15310" y="73490"/>
                </a:lnTo>
                <a:lnTo>
                  <a:pt x="15300" y="73500"/>
                </a:lnTo>
                <a:lnTo>
                  <a:pt x="15260" y="73530"/>
                </a:lnTo>
                <a:lnTo>
                  <a:pt x="15190" y="73570"/>
                </a:lnTo>
                <a:lnTo>
                  <a:pt x="15180" y="73580"/>
                </a:lnTo>
                <a:lnTo>
                  <a:pt x="15170" y="73580"/>
                </a:lnTo>
                <a:lnTo>
                  <a:pt x="15130" y="73590"/>
                </a:lnTo>
                <a:lnTo>
                  <a:pt x="15110" y="73580"/>
                </a:lnTo>
                <a:lnTo>
                  <a:pt x="15090" y="73570"/>
                </a:lnTo>
                <a:lnTo>
                  <a:pt x="15070" y="73560"/>
                </a:lnTo>
                <a:lnTo>
                  <a:pt x="15000" y="73520"/>
                </a:lnTo>
                <a:lnTo>
                  <a:pt x="14990" y="73520"/>
                </a:lnTo>
                <a:lnTo>
                  <a:pt x="14970" y="73510"/>
                </a:lnTo>
                <a:lnTo>
                  <a:pt x="14930" y="73530"/>
                </a:lnTo>
                <a:lnTo>
                  <a:pt x="14920" y="73550"/>
                </a:lnTo>
                <a:lnTo>
                  <a:pt x="14900" y="73580"/>
                </a:lnTo>
                <a:lnTo>
                  <a:pt x="14870" y="73610"/>
                </a:lnTo>
                <a:lnTo>
                  <a:pt x="14840" y="73680"/>
                </a:lnTo>
                <a:lnTo>
                  <a:pt x="14830" y="73720"/>
                </a:lnTo>
                <a:lnTo>
                  <a:pt x="14820" y="73730"/>
                </a:lnTo>
                <a:lnTo>
                  <a:pt x="14810" y="73750"/>
                </a:lnTo>
                <a:lnTo>
                  <a:pt x="14780" y="73790"/>
                </a:lnTo>
                <a:lnTo>
                  <a:pt x="14760" y="73800"/>
                </a:lnTo>
                <a:lnTo>
                  <a:pt x="14750" y="73800"/>
                </a:lnTo>
                <a:lnTo>
                  <a:pt x="14690" y="73790"/>
                </a:lnTo>
                <a:lnTo>
                  <a:pt x="14680" y="73790"/>
                </a:lnTo>
                <a:lnTo>
                  <a:pt x="14680" y="73780"/>
                </a:lnTo>
                <a:lnTo>
                  <a:pt x="14670" y="73780"/>
                </a:lnTo>
                <a:lnTo>
                  <a:pt x="14640" y="73770"/>
                </a:lnTo>
                <a:lnTo>
                  <a:pt x="14600" y="73760"/>
                </a:lnTo>
                <a:lnTo>
                  <a:pt x="14560" y="73750"/>
                </a:lnTo>
                <a:lnTo>
                  <a:pt x="14510" y="73760"/>
                </a:lnTo>
                <a:lnTo>
                  <a:pt x="14460" y="73780"/>
                </a:lnTo>
                <a:lnTo>
                  <a:pt x="14390" y="73840"/>
                </a:lnTo>
                <a:lnTo>
                  <a:pt x="14330" y="73900"/>
                </a:lnTo>
                <a:lnTo>
                  <a:pt x="14280" y="73940"/>
                </a:lnTo>
                <a:lnTo>
                  <a:pt x="14260" y="73960"/>
                </a:lnTo>
                <a:lnTo>
                  <a:pt x="14260" y="73970"/>
                </a:lnTo>
                <a:lnTo>
                  <a:pt x="14250" y="73990"/>
                </a:lnTo>
                <a:lnTo>
                  <a:pt x="14240" y="74020"/>
                </a:lnTo>
                <a:lnTo>
                  <a:pt x="14230" y="74030"/>
                </a:lnTo>
                <a:lnTo>
                  <a:pt x="14230" y="74040"/>
                </a:lnTo>
                <a:lnTo>
                  <a:pt x="14220" y="74040"/>
                </a:lnTo>
                <a:lnTo>
                  <a:pt x="14160" y="74070"/>
                </a:lnTo>
                <a:lnTo>
                  <a:pt x="14110" y="74100"/>
                </a:lnTo>
                <a:lnTo>
                  <a:pt x="14100" y="74100"/>
                </a:lnTo>
                <a:lnTo>
                  <a:pt x="14080" y="74110"/>
                </a:lnTo>
                <a:lnTo>
                  <a:pt x="14070" y="74120"/>
                </a:lnTo>
                <a:lnTo>
                  <a:pt x="14020" y="74130"/>
                </a:lnTo>
                <a:lnTo>
                  <a:pt x="13930" y="74160"/>
                </a:lnTo>
                <a:lnTo>
                  <a:pt x="13880" y="74170"/>
                </a:lnTo>
                <a:lnTo>
                  <a:pt x="13800" y="74190"/>
                </a:lnTo>
                <a:lnTo>
                  <a:pt x="13790" y="74190"/>
                </a:lnTo>
                <a:lnTo>
                  <a:pt x="13750" y="74210"/>
                </a:lnTo>
                <a:lnTo>
                  <a:pt x="13740" y="74210"/>
                </a:lnTo>
                <a:lnTo>
                  <a:pt x="13660" y="74250"/>
                </a:lnTo>
                <a:lnTo>
                  <a:pt x="13620" y="74280"/>
                </a:lnTo>
                <a:lnTo>
                  <a:pt x="13560" y="74330"/>
                </a:lnTo>
                <a:lnTo>
                  <a:pt x="13550" y="74340"/>
                </a:lnTo>
                <a:lnTo>
                  <a:pt x="13510" y="74390"/>
                </a:lnTo>
                <a:lnTo>
                  <a:pt x="13490" y="74420"/>
                </a:lnTo>
                <a:lnTo>
                  <a:pt x="13480" y="74420"/>
                </a:lnTo>
                <a:lnTo>
                  <a:pt x="13460" y="74440"/>
                </a:lnTo>
                <a:lnTo>
                  <a:pt x="13430" y="74480"/>
                </a:lnTo>
                <a:lnTo>
                  <a:pt x="13410" y="74510"/>
                </a:lnTo>
                <a:lnTo>
                  <a:pt x="13380" y="74540"/>
                </a:lnTo>
                <a:lnTo>
                  <a:pt x="13360" y="74560"/>
                </a:lnTo>
                <a:lnTo>
                  <a:pt x="13340" y="74600"/>
                </a:lnTo>
                <a:lnTo>
                  <a:pt x="13340" y="74620"/>
                </a:lnTo>
                <a:lnTo>
                  <a:pt x="13330" y="74650"/>
                </a:lnTo>
                <a:lnTo>
                  <a:pt x="13310" y="74680"/>
                </a:lnTo>
                <a:lnTo>
                  <a:pt x="13300" y="74700"/>
                </a:lnTo>
                <a:lnTo>
                  <a:pt x="13270" y="74720"/>
                </a:lnTo>
                <a:lnTo>
                  <a:pt x="13250" y="74720"/>
                </a:lnTo>
                <a:lnTo>
                  <a:pt x="13210" y="74720"/>
                </a:lnTo>
                <a:lnTo>
                  <a:pt x="13180" y="74720"/>
                </a:lnTo>
                <a:lnTo>
                  <a:pt x="13170" y="74720"/>
                </a:lnTo>
                <a:lnTo>
                  <a:pt x="13130" y="74710"/>
                </a:lnTo>
                <a:lnTo>
                  <a:pt x="13090" y="74690"/>
                </a:lnTo>
                <a:lnTo>
                  <a:pt x="13060" y="74700"/>
                </a:lnTo>
                <a:lnTo>
                  <a:pt x="13010" y="74690"/>
                </a:lnTo>
                <a:lnTo>
                  <a:pt x="12960" y="74690"/>
                </a:lnTo>
                <a:lnTo>
                  <a:pt x="12930" y="74700"/>
                </a:lnTo>
                <a:lnTo>
                  <a:pt x="12920" y="74710"/>
                </a:lnTo>
                <a:lnTo>
                  <a:pt x="12900" y="74720"/>
                </a:lnTo>
                <a:lnTo>
                  <a:pt x="12890" y="74750"/>
                </a:lnTo>
                <a:lnTo>
                  <a:pt x="12880" y="74800"/>
                </a:lnTo>
                <a:lnTo>
                  <a:pt x="12870" y="74840"/>
                </a:lnTo>
                <a:lnTo>
                  <a:pt x="12870" y="74860"/>
                </a:lnTo>
                <a:lnTo>
                  <a:pt x="12850" y="74900"/>
                </a:lnTo>
                <a:lnTo>
                  <a:pt x="12840" y="74920"/>
                </a:lnTo>
                <a:lnTo>
                  <a:pt x="12820" y="74940"/>
                </a:lnTo>
                <a:lnTo>
                  <a:pt x="12800" y="74950"/>
                </a:lnTo>
                <a:lnTo>
                  <a:pt x="12780" y="74960"/>
                </a:lnTo>
                <a:lnTo>
                  <a:pt x="12750" y="74970"/>
                </a:lnTo>
                <a:lnTo>
                  <a:pt x="12730" y="74960"/>
                </a:lnTo>
                <a:lnTo>
                  <a:pt x="12680" y="74950"/>
                </a:lnTo>
                <a:lnTo>
                  <a:pt x="12630" y="74940"/>
                </a:lnTo>
                <a:lnTo>
                  <a:pt x="12530" y="74900"/>
                </a:lnTo>
                <a:lnTo>
                  <a:pt x="12480" y="74870"/>
                </a:lnTo>
                <a:lnTo>
                  <a:pt x="12430" y="74830"/>
                </a:lnTo>
                <a:lnTo>
                  <a:pt x="12420" y="74830"/>
                </a:lnTo>
                <a:lnTo>
                  <a:pt x="12380" y="74800"/>
                </a:lnTo>
                <a:lnTo>
                  <a:pt x="12350" y="74790"/>
                </a:lnTo>
                <a:lnTo>
                  <a:pt x="12320" y="74780"/>
                </a:lnTo>
                <a:lnTo>
                  <a:pt x="12280" y="74800"/>
                </a:lnTo>
                <a:lnTo>
                  <a:pt x="12250" y="74820"/>
                </a:lnTo>
                <a:lnTo>
                  <a:pt x="12250" y="74830"/>
                </a:lnTo>
                <a:lnTo>
                  <a:pt x="12220" y="74860"/>
                </a:lnTo>
                <a:lnTo>
                  <a:pt x="12210" y="74860"/>
                </a:lnTo>
                <a:lnTo>
                  <a:pt x="12200" y="74870"/>
                </a:lnTo>
                <a:lnTo>
                  <a:pt x="12160" y="74880"/>
                </a:lnTo>
                <a:lnTo>
                  <a:pt x="12100" y="74870"/>
                </a:lnTo>
                <a:lnTo>
                  <a:pt x="12010" y="74870"/>
                </a:lnTo>
                <a:lnTo>
                  <a:pt x="11990" y="74870"/>
                </a:lnTo>
                <a:lnTo>
                  <a:pt x="11980" y="74880"/>
                </a:lnTo>
                <a:lnTo>
                  <a:pt x="11950" y="74910"/>
                </a:lnTo>
                <a:lnTo>
                  <a:pt x="11940" y="74930"/>
                </a:lnTo>
                <a:lnTo>
                  <a:pt x="11940" y="74950"/>
                </a:lnTo>
                <a:lnTo>
                  <a:pt x="11950" y="74960"/>
                </a:lnTo>
                <a:lnTo>
                  <a:pt x="11970" y="75010"/>
                </a:lnTo>
                <a:lnTo>
                  <a:pt x="11990" y="75060"/>
                </a:lnTo>
                <a:lnTo>
                  <a:pt x="12000" y="75080"/>
                </a:lnTo>
                <a:lnTo>
                  <a:pt x="12000" y="75120"/>
                </a:lnTo>
                <a:lnTo>
                  <a:pt x="11970" y="75150"/>
                </a:lnTo>
                <a:lnTo>
                  <a:pt x="11950" y="75160"/>
                </a:lnTo>
                <a:lnTo>
                  <a:pt x="11900" y="75190"/>
                </a:lnTo>
                <a:lnTo>
                  <a:pt x="11840" y="75200"/>
                </a:lnTo>
                <a:lnTo>
                  <a:pt x="11770" y="75250"/>
                </a:lnTo>
                <a:lnTo>
                  <a:pt x="11720" y="75280"/>
                </a:lnTo>
                <a:lnTo>
                  <a:pt x="11710" y="75290"/>
                </a:lnTo>
                <a:lnTo>
                  <a:pt x="11700" y="75290"/>
                </a:lnTo>
                <a:lnTo>
                  <a:pt x="11660" y="75300"/>
                </a:lnTo>
                <a:lnTo>
                  <a:pt x="11650" y="75300"/>
                </a:lnTo>
                <a:lnTo>
                  <a:pt x="11570" y="75300"/>
                </a:lnTo>
                <a:lnTo>
                  <a:pt x="11480" y="75300"/>
                </a:lnTo>
                <a:lnTo>
                  <a:pt x="11360" y="75300"/>
                </a:lnTo>
                <a:lnTo>
                  <a:pt x="11300" y="75300"/>
                </a:lnTo>
                <a:lnTo>
                  <a:pt x="11160" y="75300"/>
                </a:lnTo>
                <a:lnTo>
                  <a:pt x="11080" y="75300"/>
                </a:lnTo>
                <a:lnTo>
                  <a:pt x="10980" y="75300"/>
                </a:lnTo>
                <a:lnTo>
                  <a:pt x="10870" y="75300"/>
                </a:lnTo>
                <a:lnTo>
                  <a:pt x="10820" y="75300"/>
                </a:lnTo>
                <a:lnTo>
                  <a:pt x="10790" y="75300"/>
                </a:lnTo>
                <a:lnTo>
                  <a:pt x="10780" y="75300"/>
                </a:lnTo>
                <a:lnTo>
                  <a:pt x="10750" y="75300"/>
                </a:lnTo>
                <a:lnTo>
                  <a:pt x="10700" y="75300"/>
                </a:lnTo>
                <a:lnTo>
                  <a:pt x="10670" y="75300"/>
                </a:lnTo>
                <a:lnTo>
                  <a:pt x="10460" y="75310"/>
                </a:lnTo>
                <a:lnTo>
                  <a:pt x="10420" y="75300"/>
                </a:lnTo>
                <a:lnTo>
                  <a:pt x="10350" y="75310"/>
                </a:lnTo>
                <a:lnTo>
                  <a:pt x="10220" y="75310"/>
                </a:lnTo>
                <a:lnTo>
                  <a:pt x="10170" y="75310"/>
                </a:lnTo>
                <a:lnTo>
                  <a:pt x="9970" y="75310"/>
                </a:lnTo>
                <a:lnTo>
                  <a:pt x="9910" y="75310"/>
                </a:lnTo>
                <a:lnTo>
                  <a:pt x="9730" y="75310"/>
                </a:lnTo>
                <a:lnTo>
                  <a:pt x="9650" y="75310"/>
                </a:lnTo>
                <a:lnTo>
                  <a:pt x="9610" y="75310"/>
                </a:lnTo>
                <a:lnTo>
                  <a:pt x="9560" y="75310"/>
                </a:lnTo>
                <a:lnTo>
                  <a:pt x="9520" y="75310"/>
                </a:lnTo>
                <a:lnTo>
                  <a:pt x="9510" y="75310"/>
                </a:lnTo>
                <a:lnTo>
                  <a:pt x="9260" y="7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