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Karenga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re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370" y="12190"/>
                </a:moveTo>
                <a:lnTo>
                  <a:pt x="69440" y="12190"/>
                </a:lnTo>
                <a:lnTo>
                  <a:pt x="69460" y="12170"/>
                </a:lnTo>
                <a:lnTo>
                  <a:pt x="69470" y="12160"/>
                </a:lnTo>
                <a:lnTo>
                  <a:pt x="71330" y="10260"/>
                </a:lnTo>
                <a:lnTo>
                  <a:pt x="72030" y="9550"/>
                </a:lnTo>
                <a:lnTo>
                  <a:pt x="74760" y="6770"/>
                </a:lnTo>
                <a:lnTo>
                  <a:pt x="74950" y="6590"/>
                </a:lnTo>
                <a:lnTo>
                  <a:pt x="77300" y="10550"/>
                </a:lnTo>
                <a:lnTo>
                  <a:pt x="77250" y="10550"/>
                </a:lnTo>
                <a:lnTo>
                  <a:pt x="77220" y="10700"/>
                </a:lnTo>
                <a:lnTo>
                  <a:pt x="77220" y="10750"/>
                </a:lnTo>
                <a:lnTo>
                  <a:pt x="77230" y="10790"/>
                </a:lnTo>
                <a:lnTo>
                  <a:pt x="77230" y="10830"/>
                </a:lnTo>
                <a:lnTo>
                  <a:pt x="77240" y="10870"/>
                </a:lnTo>
                <a:lnTo>
                  <a:pt x="77260" y="10910"/>
                </a:lnTo>
                <a:lnTo>
                  <a:pt x="77260" y="10950"/>
                </a:lnTo>
                <a:lnTo>
                  <a:pt x="77280" y="11030"/>
                </a:lnTo>
                <a:lnTo>
                  <a:pt x="77290" y="11080"/>
                </a:lnTo>
                <a:lnTo>
                  <a:pt x="77290" y="11110"/>
                </a:lnTo>
                <a:lnTo>
                  <a:pt x="77280" y="11140"/>
                </a:lnTo>
                <a:lnTo>
                  <a:pt x="77260" y="11220"/>
                </a:lnTo>
                <a:lnTo>
                  <a:pt x="77270" y="11250"/>
                </a:lnTo>
                <a:lnTo>
                  <a:pt x="77280" y="11260"/>
                </a:lnTo>
                <a:lnTo>
                  <a:pt x="77290" y="11280"/>
                </a:lnTo>
                <a:lnTo>
                  <a:pt x="77290" y="11300"/>
                </a:lnTo>
                <a:lnTo>
                  <a:pt x="77290" y="11320"/>
                </a:lnTo>
                <a:lnTo>
                  <a:pt x="77290" y="11350"/>
                </a:lnTo>
                <a:lnTo>
                  <a:pt x="77290" y="11380"/>
                </a:lnTo>
                <a:lnTo>
                  <a:pt x="77300" y="11440"/>
                </a:lnTo>
                <a:lnTo>
                  <a:pt x="77290" y="11480"/>
                </a:lnTo>
                <a:lnTo>
                  <a:pt x="77280" y="11530"/>
                </a:lnTo>
                <a:lnTo>
                  <a:pt x="77270" y="11600"/>
                </a:lnTo>
                <a:lnTo>
                  <a:pt x="77270" y="11630"/>
                </a:lnTo>
                <a:lnTo>
                  <a:pt x="77310" y="11680"/>
                </a:lnTo>
                <a:lnTo>
                  <a:pt x="77340" y="11700"/>
                </a:lnTo>
                <a:lnTo>
                  <a:pt x="77360" y="11720"/>
                </a:lnTo>
                <a:lnTo>
                  <a:pt x="77330" y="11820"/>
                </a:lnTo>
                <a:lnTo>
                  <a:pt x="77330" y="11830"/>
                </a:lnTo>
                <a:lnTo>
                  <a:pt x="77300" y="11860"/>
                </a:lnTo>
                <a:lnTo>
                  <a:pt x="77270" y="11880"/>
                </a:lnTo>
                <a:lnTo>
                  <a:pt x="77270" y="11900"/>
                </a:lnTo>
                <a:lnTo>
                  <a:pt x="77240" y="11950"/>
                </a:lnTo>
                <a:lnTo>
                  <a:pt x="77240" y="11980"/>
                </a:lnTo>
                <a:lnTo>
                  <a:pt x="77230" y="12000"/>
                </a:lnTo>
                <a:lnTo>
                  <a:pt x="77210" y="12050"/>
                </a:lnTo>
                <a:lnTo>
                  <a:pt x="77210" y="12070"/>
                </a:lnTo>
                <a:lnTo>
                  <a:pt x="77210" y="12080"/>
                </a:lnTo>
                <a:lnTo>
                  <a:pt x="77190" y="12050"/>
                </a:lnTo>
                <a:lnTo>
                  <a:pt x="77170" y="12040"/>
                </a:lnTo>
                <a:lnTo>
                  <a:pt x="77170" y="12050"/>
                </a:lnTo>
                <a:lnTo>
                  <a:pt x="77170" y="12060"/>
                </a:lnTo>
                <a:lnTo>
                  <a:pt x="77220" y="12150"/>
                </a:lnTo>
                <a:lnTo>
                  <a:pt x="77240" y="12240"/>
                </a:lnTo>
                <a:lnTo>
                  <a:pt x="77240" y="12250"/>
                </a:lnTo>
                <a:lnTo>
                  <a:pt x="77240" y="12290"/>
                </a:lnTo>
                <a:lnTo>
                  <a:pt x="77250" y="12310"/>
                </a:lnTo>
                <a:lnTo>
                  <a:pt x="77230" y="12370"/>
                </a:lnTo>
                <a:lnTo>
                  <a:pt x="77230" y="12430"/>
                </a:lnTo>
                <a:lnTo>
                  <a:pt x="77230" y="12590"/>
                </a:lnTo>
                <a:lnTo>
                  <a:pt x="77230" y="12620"/>
                </a:lnTo>
                <a:lnTo>
                  <a:pt x="77220" y="12810"/>
                </a:lnTo>
                <a:lnTo>
                  <a:pt x="77210" y="12930"/>
                </a:lnTo>
                <a:lnTo>
                  <a:pt x="77210" y="12980"/>
                </a:lnTo>
                <a:lnTo>
                  <a:pt x="77200" y="13030"/>
                </a:lnTo>
                <a:lnTo>
                  <a:pt x="77160" y="13050"/>
                </a:lnTo>
                <a:lnTo>
                  <a:pt x="77100" y="13080"/>
                </a:lnTo>
                <a:lnTo>
                  <a:pt x="77050" y="13120"/>
                </a:lnTo>
                <a:lnTo>
                  <a:pt x="76990" y="13140"/>
                </a:lnTo>
                <a:lnTo>
                  <a:pt x="76920" y="13170"/>
                </a:lnTo>
                <a:lnTo>
                  <a:pt x="76880" y="13170"/>
                </a:lnTo>
                <a:lnTo>
                  <a:pt x="76850" y="13180"/>
                </a:lnTo>
                <a:lnTo>
                  <a:pt x="76840" y="13190"/>
                </a:lnTo>
                <a:lnTo>
                  <a:pt x="76840" y="13200"/>
                </a:lnTo>
                <a:lnTo>
                  <a:pt x="76820" y="13280"/>
                </a:lnTo>
                <a:lnTo>
                  <a:pt x="76820" y="13300"/>
                </a:lnTo>
                <a:lnTo>
                  <a:pt x="76830" y="13320"/>
                </a:lnTo>
                <a:lnTo>
                  <a:pt x="76820" y="13340"/>
                </a:lnTo>
                <a:lnTo>
                  <a:pt x="76820" y="13360"/>
                </a:lnTo>
                <a:lnTo>
                  <a:pt x="76810" y="13370"/>
                </a:lnTo>
                <a:lnTo>
                  <a:pt x="76800" y="13390"/>
                </a:lnTo>
                <a:lnTo>
                  <a:pt x="76800" y="13400"/>
                </a:lnTo>
                <a:lnTo>
                  <a:pt x="76820" y="13420"/>
                </a:lnTo>
                <a:lnTo>
                  <a:pt x="76820" y="13440"/>
                </a:lnTo>
                <a:lnTo>
                  <a:pt x="76830" y="13450"/>
                </a:lnTo>
                <a:lnTo>
                  <a:pt x="76850" y="13480"/>
                </a:lnTo>
                <a:lnTo>
                  <a:pt x="76840" y="13500"/>
                </a:lnTo>
                <a:lnTo>
                  <a:pt x="76830" y="13530"/>
                </a:lnTo>
                <a:lnTo>
                  <a:pt x="76800" y="13570"/>
                </a:lnTo>
                <a:lnTo>
                  <a:pt x="76770" y="13590"/>
                </a:lnTo>
                <a:lnTo>
                  <a:pt x="76730" y="13600"/>
                </a:lnTo>
                <a:lnTo>
                  <a:pt x="76690" y="13610"/>
                </a:lnTo>
                <a:lnTo>
                  <a:pt x="76620" y="13630"/>
                </a:lnTo>
                <a:lnTo>
                  <a:pt x="76590" y="13650"/>
                </a:lnTo>
                <a:lnTo>
                  <a:pt x="76560" y="13670"/>
                </a:lnTo>
                <a:lnTo>
                  <a:pt x="76510" y="13710"/>
                </a:lnTo>
                <a:lnTo>
                  <a:pt x="76430" y="13770"/>
                </a:lnTo>
                <a:lnTo>
                  <a:pt x="76400" y="13800"/>
                </a:lnTo>
                <a:lnTo>
                  <a:pt x="76390" y="13820"/>
                </a:lnTo>
                <a:lnTo>
                  <a:pt x="76380" y="13830"/>
                </a:lnTo>
                <a:lnTo>
                  <a:pt x="76350" y="13840"/>
                </a:lnTo>
                <a:lnTo>
                  <a:pt x="76330" y="13860"/>
                </a:lnTo>
                <a:lnTo>
                  <a:pt x="76310" y="13880"/>
                </a:lnTo>
                <a:lnTo>
                  <a:pt x="76290" y="13890"/>
                </a:lnTo>
                <a:lnTo>
                  <a:pt x="76280" y="13940"/>
                </a:lnTo>
                <a:lnTo>
                  <a:pt x="76280" y="13960"/>
                </a:lnTo>
                <a:lnTo>
                  <a:pt x="76270" y="13990"/>
                </a:lnTo>
                <a:lnTo>
                  <a:pt x="76260" y="14010"/>
                </a:lnTo>
                <a:lnTo>
                  <a:pt x="76240" y="14020"/>
                </a:lnTo>
                <a:lnTo>
                  <a:pt x="76240" y="14030"/>
                </a:lnTo>
                <a:lnTo>
                  <a:pt x="76230" y="14030"/>
                </a:lnTo>
                <a:lnTo>
                  <a:pt x="76220" y="14050"/>
                </a:lnTo>
                <a:lnTo>
                  <a:pt x="76210" y="14060"/>
                </a:lnTo>
                <a:lnTo>
                  <a:pt x="76200" y="14080"/>
                </a:lnTo>
                <a:lnTo>
                  <a:pt x="76190" y="14100"/>
                </a:lnTo>
                <a:lnTo>
                  <a:pt x="76180" y="14090"/>
                </a:lnTo>
                <a:lnTo>
                  <a:pt x="76170" y="14080"/>
                </a:lnTo>
                <a:lnTo>
                  <a:pt x="76160" y="14090"/>
                </a:lnTo>
                <a:lnTo>
                  <a:pt x="76150" y="14100"/>
                </a:lnTo>
                <a:lnTo>
                  <a:pt x="76160" y="14110"/>
                </a:lnTo>
                <a:lnTo>
                  <a:pt x="76150" y="14120"/>
                </a:lnTo>
                <a:lnTo>
                  <a:pt x="76140" y="14120"/>
                </a:lnTo>
                <a:lnTo>
                  <a:pt x="76140" y="14130"/>
                </a:lnTo>
                <a:lnTo>
                  <a:pt x="76150" y="14140"/>
                </a:lnTo>
                <a:lnTo>
                  <a:pt x="76140" y="14150"/>
                </a:lnTo>
                <a:lnTo>
                  <a:pt x="76140" y="14140"/>
                </a:lnTo>
                <a:lnTo>
                  <a:pt x="76130" y="14140"/>
                </a:lnTo>
                <a:lnTo>
                  <a:pt x="76120" y="14150"/>
                </a:lnTo>
                <a:lnTo>
                  <a:pt x="76120" y="14160"/>
                </a:lnTo>
                <a:lnTo>
                  <a:pt x="76110" y="14160"/>
                </a:lnTo>
                <a:lnTo>
                  <a:pt x="76100" y="14160"/>
                </a:lnTo>
                <a:lnTo>
                  <a:pt x="76100" y="14170"/>
                </a:lnTo>
                <a:lnTo>
                  <a:pt x="76080" y="14170"/>
                </a:lnTo>
                <a:lnTo>
                  <a:pt x="76080" y="14180"/>
                </a:lnTo>
                <a:lnTo>
                  <a:pt x="76070" y="14180"/>
                </a:lnTo>
                <a:lnTo>
                  <a:pt x="76070" y="14190"/>
                </a:lnTo>
                <a:lnTo>
                  <a:pt x="76060" y="14190"/>
                </a:lnTo>
                <a:lnTo>
                  <a:pt x="76060" y="14200"/>
                </a:lnTo>
                <a:lnTo>
                  <a:pt x="76050" y="14210"/>
                </a:lnTo>
                <a:lnTo>
                  <a:pt x="76040" y="14220"/>
                </a:lnTo>
                <a:lnTo>
                  <a:pt x="76030" y="14220"/>
                </a:lnTo>
                <a:lnTo>
                  <a:pt x="76020" y="14220"/>
                </a:lnTo>
                <a:lnTo>
                  <a:pt x="76010" y="14220"/>
                </a:lnTo>
                <a:lnTo>
                  <a:pt x="76000" y="14230"/>
                </a:lnTo>
                <a:lnTo>
                  <a:pt x="75990" y="14230"/>
                </a:lnTo>
                <a:lnTo>
                  <a:pt x="75980" y="14240"/>
                </a:lnTo>
                <a:lnTo>
                  <a:pt x="75980" y="14230"/>
                </a:lnTo>
                <a:lnTo>
                  <a:pt x="75970" y="14240"/>
                </a:lnTo>
                <a:lnTo>
                  <a:pt x="75960" y="14260"/>
                </a:lnTo>
                <a:lnTo>
                  <a:pt x="75960" y="14270"/>
                </a:lnTo>
                <a:lnTo>
                  <a:pt x="75940" y="14290"/>
                </a:lnTo>
                <a:lnTo>
                  <a:pt x="75930" y="14310"/>
                </a:lnTo>
                <a:lnTo>
                  <a:pt x="75920" y="14320"/>
                </a:lnTo>
                <a:lnTo>
                  <a:pt x="75900" y="14320"/>
                </a:lnTo>
                <a:lnTo>
                  <a:pt x="75880" y="14330"/>
                </a:lnTo>
                <a:lnTo>
                  <a:pt x="75900" y="14350"/>
                </a:lnTo>
                <a:lnTo>
                  <a:pt x="75930" y="14350"/>
                </a:lnTo>
                <a:lnTo>
                  <a:pt x="75940" y="14360"/>
                </a:lnTo>
                <a:lnTo>
                  <a:pt x="75950" y="14390"/>
                </a:lnTo>
                <a:lnTo>
                  <a:pt x="75960" y="14400"/>
                </a:lnTo>
                <a:lnTo>
                  <a:pt x="75970" y="14410"/>
                </a:lnTo>
                <a:lnTo>
                  <a:pt x="75980" y="14410"/>
                </a:lnTo>
                <a:lnTo>
                  <a:pt x="75990" y="14410"/>
                </a:lnTo>
                <a:lnTo>
                  <a:pt x="75990" y="14400"/>
                </a:lnTo>
                <a:lnTo>
                  <a:pt x="76000" y="14410"/>
                </a:lnTo>
                <a:lnTo>
                  <a:pt x="76000" y="14420"/>
                </a:lnTo>
                <a:lnTo>
                  <a:pt x="76010" y="14420"/>
                </a:lnTo>
                <a:lnTo>
                  <a:pt x="76020" y="14430"/>
                </a:lnTo>
                <a:lnTo>
                  <a:pt x="76040" y="14430"/>
                </a:lnTo>
                <a:lnTo>
                  <a:pt x="76050" y="14440"/>
                </a:lnTo>
                <a:lnTo>
                  <a:pt x="76060" y="14440"/>
                </a:lnTo>
                <a:lnTo>
                  <a:pt x="76060" y="14450"/>
                </a:lnTo>
                <a:lnTo>
                  <a:pt x="76070" y="14450"/>
                </a:lnTo>
                <a:lnTo>
                  <a:pt x="76080" y="14450"/>
                </a:lnTo>
                <a:lnTo>
                  <a:pt x="76080" y="14460"/>
                </a:lnTo>
                <a:lnTo>
                  <a:pt x="76070" y="14460"/>
                </a:lnTo>
                <a:lnTo>
                  <a:pt x="76060" y="14470"/>
                </a:lnTo>
                <a:lnTo>
                  <a:pt x="76070" y="14480"/>
                </a:lnTo>
                <a:lnTo>
                  <a:pt x="76080" y="14480"/>
                </a:lnTo>
                <a:lnTo>
                  <a:pt x="76090" y="14490"/>
                </a:lnTo>
                <a:lnTo>
                  <a:pt x="76100" y="14500"/>
                </a:lnTo>
                <a:lnTo>
                  <a:pt x="76110" y="14510"/>
                </a:lnTo>
                <a:lnTo>
                  <a:pt x="76120" y="14500"/>
                </a:lnTo>
                <a:lnTo>
                  <a:pt x="76130" y="14500"/>
                </a:lnTo>
                <a:lnTo>
                  <a:pt x="76140" y="14500"/>
                </a:lnTo>
                <a:lnTo>
                  <a:pt x="76150" y="14500"/>
                </a:lnTo>
                <a:lnTo>
                  <a:pt x="76160" y="14500"/>
                </a:lnTo>
                <a:lnTo>
                  <a:pt x="76180" y="14530"/>
                </a:lnTo>
                <a:lnTo>
                  <a:pt x="76190" y="14530"/>
                </a:lnTo>
                <a:lnTo>
                  <a:pt x="76190" y="14540"/>
                </a:lnTo>
                <a:lnTo>
                  <a:pt x="76200" y="14550"/>
                </a:lnTo>
                <a:lnTo>
                  <a:pt x="76140" y="14580"/>
                </a:lnTo>
                <a:lnTo>
                  <a:pt x="76180" y="14610"/>
                </a:lnTo>
                <a:lnTo>
                  <a:pt x="76190" y="14620"/>
                </a:lnTo>
                <a:lnTo>
                  <a:pt x="76190" y="14630"/>
                </a:lnTo>
                <a:lnTo>
                  <a:pt x="76200" y="14640"/>
                </a:lnTo>
                <a:lnTo>
                  <a:pt x="76220" y="14660"/>
                </a:lnTo>
                <a:lnTo>
                  <a:pt x="76210" y="14660"/>
                </a:lnTo>
                <a:lnTo>
                  <a:pt x="76210" y="14670"/>
                </a:lnTo>
                <a:lnTo>
                  <a:pt x="76220" y="14680"/>
                </a:lnTo>
                <a:lnTo>
                  <a:pt x="76230" y="14680"/>
                </a:lnTo>
                <a:lnTo>
                  <a:pt x="76230" y="14690"/>
                </a:lnTo>
                <a:lnTo>
                  <a:pt x="76240" y="14700"/>
                </a:lnTo>
                <a:lnTo>
                  <a:pt x="76250" y="14690"/>
                </a:lnTo>
                <a:lnTo>
                  <a:pt x="76260" y="14700"/>
                </a:lnTo>
                <a:lnTo>
                  <a:pt x="76270" y="14700"/>
                </a:lnTo>
                <a:lnTo>
                  <a:pt x="76280" y="14720"/>
                </a:lnTo>
                <a:lnTo>
                  <a:pt x="76280" y="14730"/>
                </a:lnTo>
                <a:lnTo>
                  <a:pt x="76300" y="14730"/>
                </a:lnTo>
                <a:lnTo>
                  <a:pt x="76320" y="14760"/>
                </a:lnTo>
                <a:lnTo>
                  <a:pt x="76330" y="14750"/>
                </a:lnTo>
                <a:lnTo>
                  <a:pt x="76340" y="14750"/>
                </a:lnTo>
                <a:lnTo>
                  <a:pt x="76360" y="14750"/>
                </a:lnTo>
                <a:lnTo>
                  <a:pt x="76370" y="14750"/>
                </a:lnTo>
                <a:lnTo>
                  <a:pt x="76380" y="14750"/>
                </a:lnTo>
                <a:lnTo>
                  <a:pt x="76380" y="14760"/>
                </a:lnTo>
                <a:lnTo>
                  <a:pt x="76380" y="14770"/>
                </a:lnTo>
                <a:lnTo>
                  <a:pt x="76420" y="14780"/>
                </a:lnTo>
                <a:lnTo>
                  <a:pt x="76440" y="14780"/>
                </a:lnTo>
                <a:lnTo>
                  <a:pt x="76460" y="14770"/>
                </a:lnTo>
                <a:lnTo>
                  <a:pt x="76480" y="14780"/>
                </a:lnTo>
                <a:lnTo>
                  <a:pt x="76490" y="14780"/>
                </a:lnTo>
                <a:lnTo>
                  <a:pt x="76500" y="14770"/>
                </a:lnTo>
                <a:lnTo>
                  <a:pt x="76510" y="14780"/>
                </a:lnTo>
                <a:lnTo>
                  <a:pt x="76530" y="14780"/>
                </a:lnTo>
                <a:lnTo>
                  <a:pt x="76550" y="14790"/>
                </a:lnTo>
                <a:lnTo>
                  <a:pt x="76570" y="14800"/>
                </a:lnTo>
                <a:lnTo>
                  <a:pt x="76580" y="14790"/>
                </a:lnTo>
                <a:lnTo>
                  <a:pt x="76590" y="14790"/>
                </a:lnTo>
                <a:lnTo>
                  <a:pt x="76600" y="14800"/>
                </a:lnTo>
                <a:lnTo>
                  <a:pt x="76630" y="14810"/>
                </a:lnTo>
                <a:lnTo>
                  <a:pt x="76640" y="14810"/>
                </a:lnTo>
                <a:lnTo>
                  <a:pt x="76650" y="14810"/>
                </a:lnTo>
                <a:lnTo>
                  <a:pt x="76690" y="14820"/>
                </a:lnTo>
                <a:lnTo>
                  <a:pt x="76700" y="14810"/>
                </a:lnTo>
                <a:lnTo>
                  <a:pt x="76710" y="14820"/>
                </a:lnTo>
                <a:lnTo>
                  <a:pt x="76740" y="14820"/>
                </a:lnTo>
                <a:lnTo>
                  <a:pt x="76750" y="14820"/>
                </a:lnTo>
                <a:lnTo>
                  <a:pt x="76760" y="14830"/>
                </a:lnTo>
                <a:lnTo>
                  <a:pt x="76790" y="14830"/>
                </a:lnTo>
                <a:lnTo>
                  <a:pt x="76820" y="14820"/>
                </a:lnTo>
                <a:lnTo>
                  <a:pt x="76830" y="14790"/>
                </a:lnTo>
                <a:lnTo>
                  <a:pt x="76840" y="14780"/>
                </a:lnTo>
                <a:lnTo>
                  <a:pt x="76840" y="14770"/>
                </a:lnTo>
                <a:lnTo>
                  <a:pt x="76850" y="14760"/>
                </a:lnTo>
                <a:lnTo>
                  <a:pt x="76890" y="14750"/>
                </a:lnTo>
                <a:lnTo>
                  <a:pt x="76930" y="14760"/>
                </a:lnTo>
                <a:lnTo>
                  <a:pt x="76970" y="14770"/>
                </a:lnTo>
                <a:lnTo>
                  <a:pt x="76980" y="14770"/>
                </a:lnTo>
                <a:lnTo>
                  <a:pt x="76990" y="14790"/>
                </a:lnTo>
                <a:lnTo>
                  <a:pt x="77000" y="14820"/>
                </a:lnTo>
                <a:lnTo>
                  <a:pt x="77010" y="14840"/>
                </a:lnTo>
                <a:lnTo>
                  <a:pt x="77000" y="14870"/>
                </a:lnTo>
                <a:lnTo>
                  <a:pt x="77000" y="14890"/>
                </a:lnTo>
                <a:lnTo>
                  <a:pt x="76990" y="14910"/>
                </a:lnTo>
                <a:lnTo>
                  <a:pt x="77000" y="14930"/>
                </a:lnTo>
                <a:lnTo>
                  <a:pt x="77010" y="14950"/>
                </a:lnTo>
                <a:lnTo>
                  <a:pt x="77020" y="14970"/>
                </a:lnTo>
                <a:lnTo>
                  <a:pt x="77020" y="14990"/>
                </a:lnTo>
                <a:lnTo>
                  <a:pt x="77010" y="15000"/>
                </a:lnTo>
                <a:lnTo>
                  <a:pt x="76990" y="15010"/>
                </a:lnTo>
                <a:lnTo>
                  <a:pt x="76980" y="15020"/>
                </a:lnTo>
                <a:lnTo>
                  <a:pt x="76970" y="15050"/>
                </a:lnTo>
                <a:lnTo>
                  <a:pt x="76970" y="15060"/>
                </a:lnTo>
                <a:lnTo>
                  <a:pt x="76980" y="15080"/>
                </a:lnTo>
                <a:lnTo>
                  <a:pt x="76990" y="15090"/>
                </a:lnTo>
                <a:lnTo>
                  <a:pt x="76990" y="15100"/>
                </a:lnTo>
                <a:lnTo>
                  <a:pt x="76990" y="15110"/>
                </a:lnTo>
                <a:lnTo>
                  <a:pt x="76990" y="15120"/>
                </a:lnTo>
                <a:lnTo>
                  <a:pt x="76990" y="15130"/>
                </a:lnTo>
                <a:lnTo>
                  <a:pt x="76980" y="15130"/>
                </a:lnTo>
                <a:lnTo>
                  <a:pt x="77000" y="15140"/>
                </a:lnTo>
                <a:lnTo>
                  <a:pt x="77000" y="15150"/>
                </a:lnTo>
                <a:lnTo>
                  <a:pt x="77000" y="15160"/>
                </a:lnTo>
                <a:lnTo>
                  <a:pt x="77000" y="15190"/>
                </a:lnTo>
                <a:lnTo>
                  <a:pt x="77000" y="15210"/>
                </a:lnTo>
                <a:lnTo>
                  <a:pt x="77010" y="15220"/>
                </a:lnTo>
                <a:lnTo>
                  <a:pt x="77020" y="15230"/>
                </a:lnTo>
                <a:lnTo>
                  <a:pt x="77020" y="15240"/>
                </a:lnTo>
                <a:lnTo>
                  <a:pt x="77020" y="15250"/>
                </a:lnTo>
                <a:lnTo>
                  <a:pt x="77020" y="15270"/>
                </a:lnTo>
                <a:lnTo>
                  <a:pt x="77020" y="15290"/>
                </a:lnTo>
                <a:lnTo>
                  <a:pt x="77020" y="15300"/>
                </a:lnTo>
                <a:lnTo>
                  <a:pt x="77010" y="15320"/>
                </a:lnTo>
                <a:lnTo>
                  <a:pt x="77010" y="15330"/>
                </a:lnTo>
                <a:lnTo>
                  <a:pt x="77000" y="15360"/>
                </a:lnTo>
                <a:lnTo>
                  <a:pt x="76990" y="15370"/>
                </a:lnTo>
                <a:lnTo>
                  <a:pt x="76990" y="15390"/>
                </a:lnTo>
                <a:lnTo>
                  <a:pt x="76990" y="15430"/>
                </a:lnTo>
                <a:lnTo>
                  <a:pt x="76980" y="15460"/>
                </a:lnTo>
                <a:lnTo>
                  <a:pt x="76970" y="15480"/>
                </a:lnTo>
                <a:lnTo>
                  <a:pt x="76960" y="15490"/>
                </a:lnTo>
                <a:lnTo>
                  <a:pt x="76950" y="15500"/>
                </a:lnTo>
                <a:lnTo>
                  <a:pt x="76920" y="15560"/>
                </a:lnTo>
                <a:lnTo>
                  <a:pt x="76890" y="15610"/>
                </a:lnTo>
                <a:lnTo>
                  <a:pt x="76840" y="15680"/>
                </a:lnTo>
                <a:lnTo>
                  <a:pt x="76830" y="15710"/>
                </a:lnTo>
                <a:lnTo>
                  <a:pt x="76750" y="15810"/>
                </a:lnTo>
                <a:lnTo>
                  <a:pt x="76730" y="15810"/>
                </a:lnTo>
                <a:lnTo>
                  <a:pt x="76720" y="15830"/>
                </a:lnTo>
                <a:lnTo>
                  <a:pt x="76700" y="15830"/>
                </a:lnTo>
                <a:lnTo>
                  <a:pt x="76670" y="15840"/>
                </a:lnTo>
                <a:lnTo>
                  <a:pt x="76650" y="15850"/>
                </a:lnTo>
                <a:lnTo>
                  <a:pt x="76630" y="15860"/>
                </a:lnTo>
                <a:lnTo>
                  <a:pt x="76600" y="15870"/>
                </a:lnTo>
                <a:lnTo>
                  <a:pt x="76580" y="15880"/>
                </a:lnTo>
                <a:lnTo>
                  <a:pt x="76540" y="15880"/>
                </a:lnTo>
                <a:lnTo>
                  <a:pt x="76500" y="15900"/>
                </a:lnTo>
                <a:lnTo>
                  <a:pt x="76460" y="15910"/>
                </a:lnTo>
                <a:lnTo>
                  <a:pt x="76440" y="15920"/>
                </a:lnTo>
                <a:lnTo>
                  <a:pt x="76410" y="15960"/>
                </a:lnTo>
                <a:lnTo>
                  <a:pt x="76370" y="15980"/>
                </a:lnTo>
                <a:lnTo>
                  <a:pt x="76330" y="16000"/>
                </a:lnTo>
                <a:lnTo>
                  <a:pt x="76300" y="15990"/>
                </a:lnTo>
                <a:lnTo>
                  <a:pt x="76260" y="15990"/>
                </a:lnTo>
                <a:lnTo>
                  <a:pt x="76250" y="15990"/>
                </a:lnTo>
                <a:lnTo>
                  <a:pt x="76230" y="15980"/>
                </a:lnTo>
                <a:lnTo>
                  <a:pt x="76210" y="15970"/>
                </a:lnTo>
                <a:lnTo>
                  <a:pt x="76200" y="15980"/>
                </a:lnTo>
                <a:lnTo>
                  <a:pt x="76170" y="15980"/>
                </a:lnTo>
                <a:lnTo>
                  <a:pt x="76160" y="15980"/>
                </a:lnTo>
                <a:lnTo>
                  <a:pt x="76160" y="16010"/>
                </a:lnTo>
                <a:lnTo>
                  <a:pt x="76150" y="16020"/>
                </a:lnTo>
                <a:lnTo>
                  <a:pt x="76150" y="16030"/>
                </a:lnTo>
                <a:lnTo>
                  <a:pt x="76130" y="16030"/>
                </a:lnTo>
                <a:lnTo>
                  <a:pt x="76110" y="16040"/>
                </a:lnTo>
                <a:lnTo>
                  <a:pt x="76090" y="16040"/>
                </a:lnTo>
                <a:lnTo>
                  <a:pt x="76060" y="16050"/>
                </a:lnTo>
                <a:lnTo>
                  <a:pt x="76040" y="16050"/>
                </a:lnTo>
                <a:lnTo>
                  <a:pt x="76030" y="16050"/>
                </a:lnTo>
                <a:lnTo>
                  <a:pt x="76020" y="16060"/>
                </a:lnTo>
                <a:lnTo>
                  <a:pt x="76010" y="16050"/>
                </a:lnTo>
                <a:lnTo>
                  <a:pt x="76000" y="16060"/>
                </a:lnTo>
                <a:lnTo>
                  <a:pt x="75990" y="16070"/>
                </a:lnTo>
                <a:lnTo>
                  <a:pt x="75970" y="16070"/>
                </a:lnTo>
                <a:lnTo>
                  <a:pt x="75960" y="16070"/>
                </a:lnTo>
                <a:lnTo>
                  <a:pt x="75950" y="16060"/>
                </a:lnTo>
                <a:lnTo>
                  <a:pt x="75940" y="16070"/>
                </a:lnTo>
                <a:lnTo>
                  <a:pt x="75940" y="16050"/>
                </a:lnTo>
                <a:lnTo>
                  <a:pt x="75930" y="16050"/>
                </a:lnTo>
                <a:lnTo>
                  <a:pt x="75920" y="16060"/>
                </a:lnTo>
                <a:lnTo>
                  <a:pt x="75910" y="16050"/>
                </a:lnTo>
                <a:lnTo>
                  <a:pt x="75900" y="16050"/>
                </a:lnTo>
                <a:lnTo>
                  <a:pt x="75900" y="16070"/>
                </a:lnTo>
                <a:lnTo>
                  <a:pt x="75880" y="16060"/>
                </a:lnTo>
                <a:lnTo>
                  <a:pt x="75870" y="16060"/>
                </a:lnTo>
                <a:lnTo>
                  <a:pt x="75840" y="16080"/>
                </a:lnTo>
                <a:lnTo>
                  <a:pt x="75850" y="16080"/>
                </a:lnTo>
                <a:lnTo>
                  <a:pt x="75840" y="16090"/>
                </a:lnTo>
                <a:lnTo>
                  <a:pt x="75820" y="16100"/>
                </a:lnTo>
                <a:lnTo>
                  <a:pt x="75820" y="16110"/>
                </a:lnTo>
                <a:lnTo>
                  <a:pt x="75810" y="16120"/>
                </a:lnTo>
                <a:lnTo>
                  <a:pt x="75800" y="16130"/>
                </a:lnTo>
                <a:lnTo>
                  <a:pt x="75790" y="16150"/>
                </a:lnTo>
                <a:lnTo>
                  <a:pt x="75780" y="16150"/>
                </a:lnTo>
                <a:lnTo>
                  <a:pt x="75770" y="16150"/>
                </a:lnTo>
                <a:lnTo>
                  <a:pt x="75760" y="16170"/>
                </a:lnTo>
                <a:lnTo>
                  <a:pt x="75750" y="16180"/>
                </a:lnTo>
                <a:lnTo>
                  <a:pt x="75740" y="16180"/>
                </a:lnTo>
                <a:lnTo>
                  <a:pt x="75690" y="16180"/>
                </a:lnTo>
                <a:lnTo>
                  <a:pt x="75680" y="16180"/>
                </a:lnTo>
                <a:lnTo>
                  <a:pt x="75670" y="16170"/>
                </a:lnTo>
                <a:lnTo>
                  <a:pt x="75650" y="16170"/>
                </a:lnTo>
                <a:lnTo>
                  <a:pt x="75620" y="16160"/>
                </a:lnTo>
                <a:lnTo>
                  <a:pt x="75610" y="16150"/>
                </a:lnTo>
                <a:lnTo>
                  <a:pt x="75600" y="16150"/>
                </a:lnTo>
                <a:lnTo>
                  <a:pt x="75590" y="16150"/>
                </a:lnTo>
                <a:lnTo>
                  <a:pt x="75570" y="16140"/>
                </a:lnTo>
                <a:lnTo>
                  <a:pt x="75560" y="16140"/>
                </a:lnTo>
                <a:lnTo>
                  <a:pt x="75550" y="16150"/>
                </a:lnTo>
                <a:lnTo>
                  <a:pt x="75540" y="16150"/>
                </a:lnTo>
                <a:lnTo>
                  <a:pt x="75530" y="16150"/>
                </a:lnTo>
                <a:lnTo>
                  <a:pt x="75540" y="16140"/>
                </a:lnTo>
                <a:lnTo>
                  <a:pt x="75540" y="16130"/>
                </a:lnTo>
                <a:lnTo>
                  <a:pt x="75530" y="16120"/>
                </a:lnTo>
                <a:lnTo>
                  <a:pt x="75520" y="16100"/>
                </a:lnTo>
                <a:lnTo>
                  <a:pt x="75520" y="16110"/>
                </a:lnTo>
                <a:lnTo>
                  <a:pt x="75520" y="16120"/>
                </a:lnTo>
                <a:lnTo>
                  <a:pt x="75490" y="16120"/>
                </a:lnTo>
                <a:lnTo>
                  <a:pt x="75480" y="16120"/>
                </a:lnTo>
                <a:lnTo>
                  <a:pt x="75470" y="16120"/>
                </a:lnTo>
                <a:lnTo>
                  <a:pt x="75460" y="16130"/>
                </a:lnTo>
                <a:lnTo>
                  <a:pt x="75460" y="16150"/>
                </a:lnTo>
                <a:lnTo>
                  <a:pt x="75450" y="16150"/>
                </a:lnTo>
                <a:lnTo>
                  <a:pt x="75450" y="16140"/>
                </a:lnTo>
                <a:lnTo>
                  <a:pt x="75430" y="16130"/>
                </a:lnTo>
                <a:lnTo>
                  <a:pt x="75430" y="16120"/>
                </a:lnTo>
                <a:lnTo>
                  <a:pt x="75420" y="16120"/>
                </a:lnTo>
                <a:lnTo>
                  <a:pt x="75410" y="16130"/>
                </a:lnTo>
                <a:lnTo>
                  <a:pt x="75390" y="16140"/>
                </a:lnTo>
                <a:lnTo>
                  <a:pt x="75360" y="16130"/>
                </a:lnTo>
                <a:lnTo>
                  <a:pt x="75360" y="16120"/>
                </a:lnTo>
                <a:lnTo>
                  <a:pt x="75350" y="16130"/>
                </a:lnTo>
                <a:lnTo>
                  <a:pt x="75340" y="16120"/>
                </a:lnTo>
                <a:lnTo>
                  <a:pt x="75310" y="16090"/>
                </a:lnTo>
                <a:lnTo>
                  <a:pt x="75290" y="16080"/>
                </a:lnTo>
                <a:lnTo>
                  <a:pt x="75280" y="16090"/>
                </a:lnTo>
                <a:lnTo>
                  <a:pt x="75260" y="16090"/>
                </a:lnTo>
                <a:lnTo>
                  <a:pt x="75250" y="16080"/>
                </a:lnTo>
                <a:lnTo>
                  <a:pt x="75260" y="16060"/>
                </a:lnTo>
                <a:lnTo>
                  <a:pt x="75240" y="16060"/>
                </a:lnTo>
                <a:lnTo>
                  <a:pt x="75220" y="16060"/>
                </a:lnTo>
                <a:lnTo>
                  <a:pt x="75210" y="16050"/>
                </a:lnTo>
                <a:lnTo>
                  <a:pt x="75200" y="16040"/>
                </a:lnTo>
                <a:lnTo>
                  <a:pt x="75200" y="16030"/>
                </a:lnTo>
                <a:lnTo>
                  <a:pt x="75190" y="16010"/>
                </a:lnTo>
                <a:lnTo>
                  <a:pt x="75180" y="15990"/>
                </a:lnTo>
                <a:lnTo>
                  <a:pt x="75160" y="15990"/>
                </a:lnTo>
                <a:lnTo>
                  <a:pt x="75150" y="15990"/>
                </a:lnTo>
                <a:lnTo>
                  <a:pt x="75120" y="16000"/>
                </a:lnTo>
                <a:lnTo>
                  <a:pt x="75090" y="16020"/>
                </a:lnTo>
                <a:lnTo>
                  <a:pt x="75080" y="16020"/>
                </a:lnTo>
                <a:lnTo>
                  <a:pt x="75060" y="16020"/>
                </a:lnTo>
                <a:lnTo>
                  <a:pt x="75040" y="16040"/>
                </a:lnTo>
                <a:lnTo>
                  <a:pt x="75020" y="16050"/>
                </a:lnTo>
                <a:lnTo>
                  <a:pt x="74990" y="16050"/>
                </a:lnTo>
                <a:lnTo>
                  <a:pt x="74970" y="16030"/>
                </a:lnTo>
                <a:lnTo>
                  <a:pt x="74950" y="16030"/>
                </a:lnTo>
                <a:lnTo>
                  <a:pt x="74930" y="16030"/>
                </a:lnTo>
                <a:lnTo>
                  <a:pt x="74910" y="16040"/>
                </a:lnTo>
                <a:lnTo>
                  <a:pt x="74860" y="16020"/>
                </a:lnTo>
                <a:lnTo>
                  <a:pt x="74810" y="16010"/>
                </a:lnTo>
                <a:lnTo>
                  <a:pt x="74750" y="16020"/>
                </a:lnTo>
                <a:lnTo>
                  <a:pt x="74720" y="16040"/>
                </a:lnTo>
                <a:lnTo>
                  <a:pt x="74670" y="16090"/>
                </a:lnTo>
                <a:lnTo>
                  <a:pt x="74650" y="16100"/>
                </a:lnTo>
                <a:lnTo>
                  <a:pt x="74640" y="16100"/>
                </a:lnTo>
                <a:lnTo>
                  <a:pt x="74550" y="16110"/>
                </a:lnTo>
                <a:lnTo>
                  <a:pt x="74510" y="16100"/>
                </a:lnTo>
                <a:lnTo>
                  <a:pt x="74500" y="16100"/>
                </a:lnTo>
                <a:lnTo>
                  <a:pt x="74490" y="16110"/>
                </a:lnTo>
                <a:lnTo>
                  <a:pt x="74480" y="16110"/>
                </a:lnTo>
                <a:lnTo>
                  <a:pt x="74470" y="16100"/>
                </a:lnTo>
                <a:lnTo>
                  <a:pt x="74460" y="16110"/>
                </a:lnTo>
                <a:lnTo>
                  <a:pt x="74460" y="16100"/>
                </a:lnTo>
                <a:lnTo>
                  <a:pt x="74440" y="16090"/>
                </a:lnTo>
                <a:lnTo>
                  <a:pt x="74320" y="16070"/>
                </a:lnTo>
                <a:lnTo>
                  <a:pt x="74270" y="16050"/>
                </a:lnTo>
                <a:lnTo>
                  <a:pt x="74220" y="16040"/>
                </a:lnTo>
                <a:lnTo>
                  <a:pt x="74210" y="16050"/>
                </a:lnTo>
                <a:lnTo>
                  <a:pt x="74200" y="16050"/>
                </a:lnTo>
                <a:lnTo>
                  <a:pt x="74190" y="16040"/>
                </a:lnTo>
                <a:lnTo>
                  <a:pt x="74180" y="16050"/>
                </a:lnTo>
                <a:lnTo>
                  <a:pt x="74200" y="16070"/>
                </a:lnTo>
                <a:lnTo>
                  <a:pt x="74180" y="16060"/>
                </a:lnTo>
                <a:lnTo>
                  <a:pt x="74170" y="16060"/>
                </a:lnTo>
                <a:lnTo>
                  <a:pt x="74160" y="16070"/>
                </a:lnTo>
                <a:lnTo>
                  <a:pt x="74150" y="16090"/>
                </a:lnTo>
                <a:lnTo>
                  <a:pt x="74150" y="16100"/>
                </a:lnTo>
                <a:lnTo>
                  <a:pt x="74130" y="16140"/>
                </a:lnTo>
                <a:lnTo>
                  <a:pt x="74120" y="16150"/>
                </a:lnTo>
                <a:lnTo>
                  <a:pt x="74130" y="16160"/>
                </a:lnTo>
                <a:lnTo>
                  <a:pt x="74120" y="16180"/>
                </a:lnTo>
                <a:lnTo>
                  <a:pt x="74100" y="16200"/>
                </a:lnTo>
                <a:lnTo>
                  <a:pt x="74070" y="16210"/>
                </a:lnTo>
                <a:lnTo>
                  <a:pt x="74030" y="16210"/>
                </a:lnTo>
                <a:lnTo>
                  <a:pt x="74000" y="16220"/>
                </a:lnTo>
                <a:lnTo>
                  <a:pt x="73990" y="16240"/>
                </a:lnTo>
                <a:lnTo>
                  <a:pt x="73980" y="16240"/>
                </a:lnTo>
                <a:lnTo>
                  <a:pt x="73970" y="16260"/>
                </a:lnTo>
                <a:lnTo>
                  <a:pt x="73960" y="16280"/>
                </a:lnTo>
                <a:lnTo>
                  <a:pt x="73950" y="16300"/>
                </a:lnTo>
                <a:lnTo>
                  <a:pt x="73940" y="16310"/>
                </a:lnTo>
                <a:lnTo>
                  <a:pt x="73940" y="16330"/>
                </a:lnTo>
                <a:lnTo>
                  <a:pt x="73950" y="16340"/>
                </a:lnTo>
                <a:lnTo>
                  <a:pt x="73950" y="16360"/>
                </a:lnTo>
                <a:lnTo>
                  <a:pt x="73950" y="16370"/>
                </a:lnTo>
                <a:lnTo>
                  <a:pt x="73960" y="16380"/>
                </a:lnTo>
                <a:lnTo>
                  <a:pt x="73960" y="16390"/>
                </a:lnTo>
                <a:lnTo>
                  <a:pt x="73970" y="16400"/>
                </a:lnTo>
                <a:lnTo>
                  <a:pt x="73980" y="16400"/>
                </a:lnTo>
                <a:lnTo>
                  <a:pt x="73980" y="16420"/>
                </a:lnTo>
                <a:lnTo>
                  <a:pt x="73980" y="16430"/>
                </a:lnTo>
                <a:lnTo>
                  <a:pt x="73970" y="16450"/>
                </a:lnTo>
                <a:lnTo>
                  <a:pt x="73970" y="16480"/>
                </a:lnTo>
                <a:lnTo>
                  <a:pt x="73960" y="16480"/>
                </a:lnTo>
                <a:lnTo>
                  <a:pt x="73950" y="16490"/>
                </a:lnTo>
                <a:lnTo>
                  <a:pt x="73950" y="16500"/>
                </a:lnTo>
                <a:lnTo>
                  <a:pt x="73960" y="16510"/>
                </a:lnTo>
                <a:lnTo>
                  <a:pt x="73940" y="16530"/>
                </a:lnTo>
                <a:lnTo>
                  <a:pt x="73950" y="16550"/>
                </a:lnTo>
                <a:lnTo>
                  <a:pt x="73960" y="16560"/>
                </a:lnTo>
                <a:lnTo>
                  <a:pt x="73950" y="16570"/>
                </a:lnTo>
                <a:lnTo>
                  <a:pt x="73940" y="16590"/>
                </a:lnTo>
                <a:lnTo>
                  <a:pt x="73940" y="16600"/>
                </a:lnTo>
                <a:lnTo>
                  <a:pt x="73940" y="16630"/>
                </a:lnTo>
                <a:lnTo>
                  <a:pt x="73930" y="16630"/>
                </a:lnTo>
                <a:lnTo>
                  <a:pt x="73940" y="16640"/>
                </a:lnTo>
                <a:lnTo>
                  <a:pt x="73940" y="16660"/>
                </a:lnTo>
                <a:lnTo>
                  <a:pt x="73950" y="16660"/>
                </a:lnTo>
                <a:lnTo>
                  <a:pt x="73960" y="16660"/>
                </a:lnTo>
                <a:lnTo>
                  <a:pt x="73960" y="16670"/>
                </a:lnTo>
                <a:lnTo>
                  <a:pt x="73950" y="16670"/>
                </a:lnTo>
                <a:lnTo>
                  <a:pt x="73970" y="16700"/>
                </a:lnTo>
                <a:lnTo>
                  <a:pt x="73960" y="16710"/>
                </a:lnTo>
                <a:lnTo>
                  <a:pt x="73980" y="16720"/>
                </a:lnTo>
                <a:lnTo>
                  <a:pt x="73990" y="16740"/>
                </a:lnTo>
                <a:lnTo>
                  <a:pt x="74000" y="16730"/>
                </a:lnTo>
                <a:lnTo>
                  <a:pt x="74010" y="16740"/>
                </a:lnTo>
                <a:lnTo>
                  <a:pt x="74010" y="16750"/>
                </a:lnTo>
                <a:lnTo>
                  <a:pt x="74020" y="16770"/>
                </a:lnTo>
                <a:lnTo>
                  <a:pt x="74030" y="16780"/>
                </a:lnTo>
                <a:lnTo>
                  <a:pt x="74030" y="16800"/>
                </a:lnTo>
                <a:lnTo>
                  <a:pt x="74050" y="16800"/>
                </a:lnTo>
                <a:lnTo>
                  <a:pt x="74060" y="16810"/>
                </a:lnTo>
                <a:lnTo>
                  <a:pt x="74070" y="16820"/>
                </a:lnTo>
                <a:lnTo>
                  <a:pt x="74090" y="16830"/>
                </a:lnTo>
                <a:lnTo>
                  <a:pt x="74080" y="16850"/>
                </a:lnTo>
                <a:lnTo>
                  <a:pt x="74080" y="16860"/>
                </a:lnTo>
                <a:lnTo>
                  <a:pt x="74070" y="16860"/>
                </a:lnTo>
                <a:lnTo>
                  <a:pt x="74050" y="16870"/>
                </a:lnTo>
                <a:lnTo>
                  <a:pt x="74050" y="16880"/>
                </a:lnTo>
                <a:lnTo>
                  <a:pt x="74050" y="16900"/>
                </a:lnTo>
                <a:lnTo>
                  <a:pt x="74060" y="16910"/>
                </a:lnTo>
                <a:lnTo>
                  <a:pt x="74050" y="16920"/>
                </a:lnTo>
                <a:lnTo>
                  <a:pt x="74050" y="16930"/>
                </a:lnTo>
                <a:lnTo>
                  <a:pt x="74050" y="16950"/>
                </a:lnTo>
                <a:lnTo>
                  <a:pt x="74050" y="16960"/>
                </a:lnTo>
                <a:lnTo>
                  <a:pt x="74050" y="16970"/>
                </a:lnTo>
                <a:lnTo>
                  <a:pt x="74030" y="16980"/>
                </a:lnTo>
                <a:lnTo>
                  <a:pt x="74030" y="17000"/>
                </a:lnTo>
                <a:lnTo>
                  <a:pt x="74030" y="17010"/>
                </a:lnTo>
                <a:lnTo>
                  <a:pt x="74020" y="17030"/>
                </a:lnTo>
                <a:lnTo>
                  <a:pt x="74030" y="17040"/>
                </a:lnTo>
                <a:lnTo>
                  <a:pt x="74030" y="17050"/>
                </a:lnTo>
                <a:lnTo>
                  <a:pt x="74040" y="17080"/>
                </a:lnTo>
                <a:lnTo>
                  <a:pt x="74050" y="17090"/>
                </a:lnTo>
                <a:lnTo>
                  <a:pt x="74040" y="17100"/>
                </a:lnTo>
                <a:lnTo>
                  <a:pt x="74040" y="17120"/>
                </a:lnTo>
                <a:lnTo>
                  <a:pt x="74050" y="17130"/>
                </a:lnTo>
                <a:lnTo>
                  <a:pt x="74070" y="17140"/>
                </a:lnTo>
                <a:lnTo>
                  <a:pt x="74060" y="17150"/>
                </a:lnTo>
                <a:lnTo>
                  <a:pt x="74070" y="17160"/>
                </a:lnTo>
                <a:lnTo>
                  <a:pt x="74070" y="17170"/>
                </a:lnTo>
                <a:lnTo>
                  <a:pt x="74070" y="17200"/>
                </a:lnTo>
                <a:lnTo>
                  <a:pt x="74050" y="17210"/>
                </a:lnTo>
                <a:lnTo>
                  <a:pt x="74050" y="17220"/>
                </a:lnTo>
                <a:lnTo>
                  <a:pt x="74060" y="17230"/>
                </a:lnTo>
                <a:lnTo>
                  <a:pt x="74070" y="17230"/>
                </a:lnTo>
                <a:lnTo>
                  <a:pt x="74070" y="17240"/>
                </a:lnTo>
                <a:lnTo>
                  <a:pt x="74080" y="17240"/>
                </a:lnTo>
                <a:lnTo>
                  <a:pt x="74080" y="17260"/>
                </a:lnTo>
                <a:lnTo>
                  <a:pt x="74070" y="17270"/>
                </a:lnTo>
                <a:lnTo>
                  <a:pt x="74080" y="17290"/>
                </a:lnTo>
                <a:lnTo>
                  <a:pt x="74090" y="17300"/>
                </a:lnTo>
                <a:lnTo>
                  <a:pt x="74100" y="17310"/>
                </a:lnTo>
                <a:lnTo>
                  <a:pt x="74110" y="17340"/>
                </a:lnTo>
                <a:lnTo>
                  <a:pt x="74090" y="17350"/>
                </a:lnTo>
                <a:lnTo>
                  <a:pt x="74080" y="17350"/>
                </a:lnTo>
                <a:lnTo>
                  <a:pt x="74080" y="17370"/>
                </a:lnTo>
                <a:lnTo>
                  <a:pt x="74070" y="17380"/>
                </a:lnTo>
                <a:lnTo>
                  <a:pt x="74080" y="17400"/>
                </a:lnTo>
                <a:lnTo>
                  <a:pt x="74070" y="17410"/>
                </a:lnTo>
                <a:lnTo>
                  <a:pt x="74060" y="17440"/>
                </a:lnTo>
                <a:lnTo>
                  <a:pt x="74050" y="17440"/>
                </a:lnTo>
                <a:lnTo>
                  <a:pt x="74050" y="17460"/>
                </a:lnTo>
                <a:lnTo>
                  <a:pt x="74050" y="17470"/>
                </a:lnTo>
                <a:lnTo>
                  <a:pt x="74060" y="17480"/>
                </a:lnTo>
                <a:lnTo>
                  <a:pt x="74040" y="17490"/>
                </a:lnTo>
                <a:lnTo>
                  <a:pt x="74040" y="17510"/>
                </a:lnTo>
                <a:lnTo>
                  <a:pt x="74040" y="17520"/>
                </a:lnTo>
                <a:lnTo>
                  <a:pt x="74030" y="17530"/>
                </a:lnTo>
                <a:lnTo>
                  <a:pt x="74020" y="17530"/>
                </a:lnTo>
                <a:lnTo>
                  <a:pt x="74000" y="17580"/>
                </a:lnTo>
                <a:lnTo>
                  <a:pt x="74010" y="17600"/>
                </a:lnTo>
                <a:lnTo>
                  <a:pt x="74020" y="17610"/>
                </a:lnTo>
                <a:lnTo>
                  <a:pt x="74030" y="17630"/>
                </a:lnTo>
                <a:lnTo>
                  <a:pt x="74010" y="17640"/>
                </a:lnTo>
                <a:lnTo>
                  <a:pt x="74000" y="17660"/>
                </a:lnTo>
                <a:lnTo>
                  <a:pt x="73990" y="17660"/>
                </a:lnTo>
                <a:lnTo>
                  <a:pt x="73990" y="17670"/>
                </a:lnTo>
                <a:lnTo>
                  <a:pt x="73970" y="17670"/>
                </a:lnTo>
                <a:lnTo>
                  <a:pt x="73970" y="17680"/>
                </a:lnTo>
                <a:lnTo>
                  <a:pt x="73960" y="17680"/>
                </a:lnTo>
                <a:lnTo>
                  <a:pt x="73970" y="17700"/>
                </a:lnTo>
                <a:lnTo>
                  <a:pt x="73980" y="17730"/>
                </a:lnTo>
                <a:lnTo>
                  <a:pt x="74000" y="17740"/>
                </a:lnTo>
                <a:lnTo>
                  <a:pt x="73990" y="17750"/>
                </a:lnTo>
                <a:lnTo>
                  <a:pt x="73980" y="17760"/>
                </a:lnTo>
                <a:lnTo>
                  <a:pt x="73990" y="17780"/>
                </a:lnTo>
                <a:lnTo>
                  <a:pt x="74000" y="17780"/>
                </a:lnTo>
                <a:lnTo>
                  <a:pt x="74010" y="17800"/>
                </a:lnTo>
                <a:lnTo>
                  <a:pt x="74000" y="17800"/>
                </a:lnTo>
                <a:lnTo>
                  <a:pt x="74000" y="17810"/>
                </a:lnTo>
                <a:lnTo>
                  <a:pt x="73990" y="17820"/>
                </a:lnTo>
                <a:lnTo>
                  <a:pt x="73980" y="17820"/>
                </a:lnTo>
                <a:lnTo>
                  <a:pt x="73990" y="17830"/>
                </a:lnTo>
                <a:lnTo>
                  <a:pt x="73980" y="17830"/>
                </a:lnTo>
                <a:lnTo>
                  <a:pt x="73990" y="17850"/>
                </a:lnTo>
                <a:lnTo>
                  <a:pt x="73990" y="17860"/>
                </a:lnTo>
                <a:lnTo>
                  <a:pt x="74000" y="17870"/>
                </a:lnTo>
                <a:lnTo>
                  <a:pt x="73990" y="17870"/>
                </a:lnTo>
                <a:lnTo>
                  <a:pt x="73990" y="17880"/>
                </a:lnTo>
                <a:lnTo>
                  <a:pt x="73990" y="17890"/>
                </a:lnTo>
                <a:lnTo>
                  <a:pt x="74000" y="17890"/>
                </a:lnTo>
                <a:lnTo>
                  <a:pt x="74000" y="17900"/>
                </a:lnTo>
                <a:lnTo>
                  <a:pt x="74000" y="17910"/>
                </a:lnTo>
                <a:lnTo>
                  <a:pt x="74010" y="17920"/>
                </a:lnTo>
                <a:lnTo>
                  <a:pt x="74010" y="17930"/>
                </a:lnTo>
                <a:lnTo>
                  <a:pt x="74010" y="17940"/>
                </a:lnTo>
                <a:lnTo>
                  <a:pt x="74030" y="17970"/>
                </a:lnTo>
                <a:lnTo>
                  <a:pt x="74040" y="17990"/>
                </a:lnTo>
                <a:lnTo>
                  <a:pt x="74030" y="18000"/>
                </a:lnTo>
                <a:lnTo>
                  <a:pt x="74030" y="18010"/>
                </a:lnTo>
                <a:lnTo>
                  <a:pt x="74030" y="18020"/>
                </a:lnTo>
                <a:lnTo>
                  <a:pt x="74020" y="18020"/>
                </a:lnTo>
                <a:lnTo>
                  <a:pt x="74020" y="18030"/>
                </a:lnTo>
                <a:lnTo>
                  <a:pt x="74020" y="18040"/>
                </a:lnTo>
                <a:lnTo>
                  <a:pt x="74010" y="18040"/>
                </a:lnTo>
                <a:lnTo>
                  <a:pt x="74010" y="18050"/>
                </a:lnTo>
                <a:lnTo>
                  <a:pt x="74010" y="18060"/>
                </a:lnTo>
                <a:lnTo>
                  <a:pt x="74020" y="18070"/>
                </a:lnTo>
                <a:lnTo>
                  <a:pt x="74030" y="18080"/>
                </a:lnTo>
                <a:lnTo>
                  <a:pt x="74020" y="18100"/>
                </a:lnTo>
                <a:lnTo>
                  <a:pt x="74020" y="18110"/>
                </a:lnTo>
                <a:lnTo>
                  <a:pt x="74030" y="18120"/>
                </a:lnTo>
                <a:lnTo>
                  <a:pt x="74030" y="18130"/>
                </a:lnTo>
                <a:lnTo>
                  <a:pt x="74020" y="18130"/>
                </a:lnTo>
                <a:lnTo>
                  <a:pt x="74020" y="18140"/>
                </a:lnTo>
                <a:lnTo>
                  <a:pt x="74010" y="18160"/>
                </a:lnTo>
                <a:lnTo>
                  <a:pt x="74020" y="18170"/>
                </a:lnTo>
                <a:lnTo>
                  <a:pt x="74010" y="18180"/>
                </a:lnTo>
                <a:lnTo>
                  <a:pt x="74000" y="18190"/>
                </a:lnTo>
                <a:lnTo>
                  <a:pt x="73990" y="18200"/>
                </a:lnTo>
                <a:lnTo>
                  <a:pt x="73980" y="18210"/>
                </a:lnTo>
                <a:lnTo>
                  <a:pt x="73990" y="18220"/>
                </a:lnTo>
                <a:lnTo>
                  <a:pt x="74000" y="18240"/>
                </a:lnTo>
                <a:lnTo>
                  <a:pt x="74010" y="18240"/>
                </a:lnTo>
                <a:lnTo>
                  <a:pt x="74020" y="18240"/>
                </a:lnTo>
                <a:lnTo>
                  <a:pt x="74040" y="18240"/>
                </a:lnTo>
                <a:lnTo>
                  <a:pt x="74040" y="18230"/>
                </a:lnTo>
                <a:lnTo>
                  <a:pt x="74050" y="18240"/>
                </a:lnTo>
                <a:lnTo>
                  <a:pt x="74060" y="18250"/>
                </a:lnTo>
                <a:lnTo>
                  <a:pt x="74060" y="18270"/>
                </a:lnTo>
                <a:lnTo>
                  <a:pt x="74070" y="18290"/>
                </a:lnTo>
                <a:lnTo>
                  <a:pt x="74060" y="18300"/>
                </a:lnTo>
                <a:lnTo>
                  <a:pt x="74060" y="18310"/>
                </a:lnTo>
                <a:lnTo>
                  <a:pt x="74070" y="18320"/>
                </a:lnTo>
                <a:lnTo>
                  <a:pt x="74070" y="18330"/>
                </a:lnTo>
                <a:lnTo>
                  <a:pt x="74090" y="18320"/>
                </a:lnTo>
                <a:lnTo>
                  <a:pt x="74100" y="18310"/>
                </a:lnTo>
                <a:lnTo>
                  <a:pt x="74100" y="18320"/>
                </a:lnTo>
                <a:lnTo>
                  <a:pt x="74100" y="18340"/>
                </a:lnTo>
                <a:lnTo>
                  <a:pt x="74110" y="18350"/>
                </a:lnTo>
                <a:lnTo>
                  <a:pt x="74120" y="18360"/>
                </a:lnTo>
                <a:lnTo>
                  <a:pt x="74130" y="18360"/>
                </a:lnTo>
                <a:lnTo>
                  <a:pt x="74140" y="18370"/>
                </a:lnTo>
                <a:lnTo>
                  <a:pt x="74160" y="18400"/>
                </a:lnTo>
                <a:lnTo>
                  <a:pt x="74170" y="18400"/>
                </a:lnTo>
                <a:lnTo>
                  <a:pt x="74180" y="18420"/>
                </a:lnTo>
                <a:lnTo>
                  <a:pt x="74180" y="18430"/>
                </a:lnTo>
                <a:lnTo>
                  <a:pt x="74170" y="18440"/>
                </a:lnTo>
                <a:lnTo>
                  <a:pt x="74180" y="18450"/>
                </a:lnTo>
                <a:lnTo>
                  <a:pt x="74200" y="18470"/>
                </a:lnTo>
                <a:lnTo>
                  <a:pt x="74200" y="18480"/>
                </a:lnTo>
                <a:lnTo>
                  <a:pt x="74210" y="18480"/>
                </a:lnTo>
                <a:lnTo>
                  <a:pt x="74210" y="18490"/>
                </a:lnTo>
                <a:lnTo>
                  <a:pt x="74210" y="18510"/>
                </a:lnTo>
                <a:lnTo>
                  <a:pt x="74200" y="18520"/>
                </a:lnTo>
                <a:lnTo>
                  <a:pt x="74200" y="18530"/>
                </a:lnTo>
                <a:lnTo>
                  <a:pt x="74210" y="18530"/>
                </a:lnTo>
                <a:lnTo>
                  <a:pt x="74220" y="18550"/>
                </a:lnTo>
                <a:lnTo>
                  <a:pt x="74230" y="18560"/>
                </a:lnTo>
                <a:lnTo>
                  <a:pt x="74230" y="18590"/>
                </a:lnTo>
                <a:lnTo>
                  <a:pt x="74230" y="18610"/>
                </a:lnTo>
                <a:lnTo>
                  <a:pt x="74230" y="18630"/>
                </a:lnTo>
                <a:lnTo>
                  <a:pt x="74220" y="18640"/>
                </a:lnTo>
                <a:lnTo>
                  <a:pt x="74230" y="18640"/>
                </a:lnTo>
                <a:lnTo>
                  <a:pt x="74240" y="18650"/>
                </a:lnTo>
                <a:lnTo>
                  <a:pt x="74250" y="18660"/>
                </a:lnTo>
                <a:lnTo>
                  <a:pt x="74260" y="18660"/>
                </a:lnTo>
                <a:lnTo>
                  <a:pt x="74260" y="18680"/>
                </a:lnTo>
                <a:lnTo>
                  <a:pt x="74260" y="18690"/>
                </a:lnTo>
                <a:lnTo>
                  <a:pt x="74250" y="18700"/>
                </a:lnTo>
                <a:lnTo>
                  <a:pt x="74240" y="18700"/>
                </a:lnTo>
                <a:lnTo>
                  <a:pt x="74230" y="18690"/>
                </a:lnTo>
                <a:lnTo>
                  <a:pt x="74220" y="18710"/>
                </a:lnTo>
                <a:lnTo>
                  <a:pt x="74230" y="18720"/>
                </a:lnTo>
                <a:lnTo>
                  <a:pt x="74230" y="18730"/>
                </a:lnTo>
                <a:lnTo>
                  <a:pt x="74230" y="18740"/>
                </a:lnTo>
                <a:lnTo>
                  <a:pt x="74230" y="18750"/>
                </a:lnTo>
                <a:lnTo>
                  <a:pt x="74220" y="18760"/>
                </a:lnTo>
                <a:lnTo>
                  <a:pt x="74210" y="18790"/>
                </a:lnTo>
                <a:lnTo>
                  <a:pt x="74210" y="18820"/>
                </a:lnTo>
                <a:lnTo>
                  <a:pt x="74200" y="18840"/>
                </a:lnTo>
                <a:lnTo>
                  <a:pt x="74200" y="18850"/>
                </a:lnTo>
                <a:lnTo>
                  <a:pt x="74210" y="18870"/>
                </a:lnTo>
                <a:lnTo>
                  <a:pt x="74200" y="18880"/>
                </a:lnTo>
                <a:lnTo>
                  <a:pt x="74200" y="18890"/>
                </a:lnTo>
                <a:lnTo>
                  <a:pt x="74210" y="18900"/>
                </a:lnTo>
                <a:lnTo>
                  <a:pt x="74220" y="18910"/>
                </a:lnTo>
                <a:lnTo>
                  <a:pt x="74220" y="18920"/>
                </a:lnTo>
                <a:lnTo>
                  <a:pt x="74230" y="18920"/>
                </a:lnTo>
                <a:lnTo>
                  <a:pt x="74220" y="18930"/>
                </a:lnTo>
                <a:lnTo>
                  <a:pt x="74230" y="18950"/>
                </a:lnTo>
                <a:lnTo>
                  <a:pt x="74240" y="18960"/>
                </a:lnTo>
                <a:lnTo>
                  <a:pt x="74240" y="18970"/>
                </a:lnTo>
                <a:lnTo>
                  <a:pt x="74260" y="18980"/>
                </a:lnTo>
                <a:lnTo>
                  <a:pt x="74270" y="18980"/>
                </a:lnTo>
                <a:lnTo>
                  <a:pt x="74300" y="18990"/>
                </a:lnTo>
                <a:lnTo>
                  <a:pt x="74300" y="19000"/>
                </a:lnTo>
                <a:lnTo>
                  <a:pt x="74310" y="19010"/>
                </a:lnTo>
                <a:lnTo>
                  <a:pt x="74320" y="19010"/>
                </a:lnTo>
                <a:lnTo>
                  <a:pt x="74320" y="19020"/>
                </a:lnTo>
                <a:lnTo>
                  <a:pt x="74330" y="19040"/>
                </a:lnTo>
                <a:lnTo>
                  <a:pt x="74340" y="19050"/>
                </a:lnTo>
                <a:lnTo>
                  <a:pt x="74340" y="19060"/>
                </a:lnTo>
                <a:lnTo>
                  <a:pt x="74340" y="19070"/>
                </a:lnTo>
                <a:lnTo>
                  <a:pt x="74330" y="19080"/>
                </a:lnTo>
                <a:lnTo>
                  <a:pt x="74350" y="19090"/>
                </a:lnTo>
                <a:lnTo>
                  <a:pt x="74350" y="19100"/>
                </a:lnTo>
                <a:lnTo>
                  <a:pt x="74340" y="19120"/>
                </a:lnTo>
                <a:lnTo>
                  <a:pt x="74330" y="19120"/>
                </a:lnTo>
                <a:lnTo>
                  <a:pt x="74320" y="19120"/>
                </a:lnTo>
                <a:lnTo>
                  <a:pt x="74300" y="19120"/>
                </a:lnTo>
                <a:lnTo>
                  <a:pt x="74300" y="19130"/>
                </a:lnTo>
                <a:lnTo>
                  <a:pt x="74320" y="19160"/>
                </a:lnTo>
                <a:lnTo>
                  <a:pt x="74330" y="19160"/>
                </a:lnTo>
                <a:lnTo>
                  <a:pt x="74330" y="19170"/>
                </a:lnTo>
                <a:lnTo>
                  <a:pt x="74330" y="19180"/>
                </a:lnTo>
                <a:lnTo>
                  <a:pt x="74340" y="19190"/>
                </a:lnTo>
                <a:lnTo>
                  <a:pt x="74350" y="19200"/>
                </a:lnTo>
                <a:lnTo>
                  <a:pt x="73790" y="18870"/>
                </a:lnTo>
                <a:lnTo>
                  <a:pt x="73220" y="18530"/>
                </a:lnTo>
                <a:lnTo>
                  <a:pt x="73200" y="18520"/>
                </a:lnTo>
                <a:lnTo>
                  <a:pt x="73190" y="18510"/>
                </a:lnTo>
                <a:lnTo>
                  <a:pt x="73140" y="18490"/>
                </a:lnTo>
                <a:lnTo>
                  <a:pt x="73110" y="18470"/>
                </a:lnTo>
                <a:lnTo>
                  <a:pt x="73100" y="18470"/>
                </a:lnTo>
                <a:lnTo>
                  <a:pt x="73090" y="18460"/>
                </a:lnTo>
                <a:lnTo>
                  <a:pt x="73060" y="18440"/>
                </a:lnTo>
                <a:lnTo>
                  <a:pt x="73020" y="18420"/>
                </a:lnTo>
                <a:lnTo>
                  <a:pt x="73020" y="18410"/>
                </a:lnTo>
                <a:lnTo>
                  <a:pt x="73020" y="18400"/>
                </a:lnTo>
                <a:lnTo>
                  <a:pt x="73020" y="18390"/>
                </a:lnTo>
                <a:lnTo>
                  <a:pt x="73030" y="18380"/>
                </a:lnTo>
                <a:lnTo>
                  <a:pt x="73030" y="18370"/>
                </a:lnTo>
                <a:lnTo>
                  <a:pt x="73040" y="18360"/>
                </a:lnTo>
                <a:lnTo>
                  <a:pt x="73040" y="18350"/>
                </a:lnTo>
                <a:lnTo>
                  <a:pt x="73050" y="18330"/>
                </a:lnTo>
                <a:lnTo>
                  <a:pt x="73050" y="18320"/>
                </a:lnTo>
                <a:lnTo>
                  <a:pt x="73040" y="18300"/>
                </a:lnTo>
                <a:lnTo>
                  <a:pt x="73040" y="18290"/>
                </a:lnTo>
                <a:lnTo>
                  <a:pt x="73030" y="18280"/>
                </a:lnTo>
                <a:lnTo>
                  <a:pt x="73040" y="18270"/>
                </a:lnTo>
                <a:lnTo>
                  <a:pt x="73030" y="18270"/>
                </a:lnTo>
                <a:lnTo>
                  <a:pt x="73040" y="18260"/>
                </a:lnTo>
                <a:lnTo>
                  <a:pt x="73040" y="18240"/>
                </a:lnTo>
                <a:lnTo>
                  <a:pt x="73040" y="18230"/>
                </a:lnTo>
                <a:lnTo>
                  <a:pt x="73050" y="18210"/>
                </a:lnTo>
                <a:lnTo>
                  <a:pt x="73050" y="18200"/>
                </a:lnTo>
                <a:lnTo>
                  <a:pt x="73050" y="18190"/>
                </a:lnTo>
                <a:lnTo>
                  <a:pt x="73050" y="18180"/>
                </a:lnTo>
                <a:lnTo>
                  <a:pt x="73050" y="18170"/>
                </a:lnTo>
                <a:lnTo>
                  <a:pt x="73030" y="18160"/>
                </a:lnTo>
                <a:lnTo>
                  <a:pt x="73030" y="18150"/>
                </a:lnTo>
                <a:lnTo>
                  <a:pt x="73030" y="18140"/>
                </a:lnTo>
                <a:lnTo>
                  <a:pt x="73020" y="18140"/>
                </a:lnTo>
                <a:lnTo>
                  <a:pt x="73020" y="18130"/>
                </a:lnTo>
                <a:lnTo>
                  <a:pt x="73030" y="18130"/>
                </a:lnTo>
                <a:lnTo>
                  <a:pt x="73020" y="18120"/>
                </a:lnTo>
                <a:lnTo>
                  <a:pt x="73020" y="18110"/>
                </a:lnTo>
                <a:lnTo>
                  <a:pt x="73010" y="18090"/>
                </a:lnTo>
                <a:lnTo>
                  <a:pt x="73010" y="18080"/>
                </a:lnTo>
                <a:lnTo>
                  <a:pt x="72960" y="18040"/>
                </a:lnTo>
                <a:lnTo>
                  <a:pt x="72960" y="18030"/>
                </a:lnTo>
                <a:lnTo>
                  <a:pt x="72940" y="18030"/>
                </a:lnTo>
                <a:lnTo>
                  <a:pt x="72920" y="18020"/>
                </a:lnTo>
                <a:lnTo>
                  <a:pt x="72890" y="18000"/>
                </a:lnTo>
                <a:lnTo>
                  <a:pt x="72900" y="17950"/>
                </a:lnTo>
                <a:lnTo>
                  <a:pt x="72900" y="17940"/>
                </a:lnTo>
                <a:lnTo>
                  <a:pt x="72900" y="17920"/>
                </a:lnTo>
                <a:lnTo>
                  <a:pt x="72880" y="17900"/>
                </a:lnTo>
                <a:lnTo>
                  <a:pt x="72860" y="17890"/>
                </a:lnTo>
                <a:lnTo>
                  <a:pt x="72840" y="17870"/>
                </a:lnTo>
                <a:lnTo>
                  <a:pt x="72840" y="17850"/>
                </a:lnTo>
                <a:lnTo>
                  <a:pt x="72810" y="17830"/>
                </a:lnTo>
                <a:lnTo>
                  <a:pt x="72810" y="17820"/>
                </a:lnTo>
                <a:lnTo>
                  <a:pt x="72750" y="17740"/>
                </a:lnTo>
                <a:lnTo>
                  <a:pt x="72730" y="17720"/>
                </a:lnTo>
                <a:lnTo>
                  <a:pt x="72720" y="17700"/>
                </a:lnTo>
                <a:lnTo>
                  <a:pt x="72730" y="17660"/>
                </a:lnTo>
                <a:lnTo>
                  <a:pt x="72730" y="17630"/>
                </a:lnTo>
                <a:lnTo>
                  <a:pt x="72720" y="17600"/>
                </a:lnTo>
                <a:lnTo>
                  <a:pt x="72730" y="17590"/>
                </a:lnTo>
                <a:lnTo>
                  <a:pt x="72740" y="17580"/>
                </a:lnTo>
                <a:lnTo>
                  <a:pt x="72720" y="17560"/>
                </a:lnTo>
                <a:lnTo>
                  <a:pt x="72720" y="17540"/>
                </a:lnTo>
                <a:lnTo>
                  <a:pt x="72710" y="17520"/>
                </a:lnTo>
                <a:lnTo>
                  <a:pt x="72700" y="17510"/>
                </a:lnTo>
                <a:lnTo>
                  <a:pt x="72690" y="17510"/>
                </a:lnTo>
                <a:lnTo>
                  <a:pt x="72650" y="17490"/>
                </a:lnTo>
                <a:lnTo>
                  <a:pt x="72620" y="17490"/>
                </a:lnTo>
                <a:lnTo>
                  <a:pt x="72600" y="17470"/>
                </a:lnTo>
                <a:lnTo>
                  <a:pt x="72580" y="17460"/>
                </a:lnTo>
                <a:lnTo>
                  <a:pt x="72560" y="17440"/>
                </a:lnTo>
                <a:lnTo>
                  <a:pt x="72540" y="17410"/>
                </a:lnTo>
                <a:lnTo>
                  <a:pt x="72460" y="17330"/>
                </a:lnTo>
                <a:lnTo>
                  <a:pt x="72410" y="17210"/>
                </a:lnTo>
                <a:lnTo>
                  <a:pt x="72410" y="17170"/>
                </a:lnTo>
                <a:lnTo>
                  <a:pt x="72390" y="17130"/>
                </a:lnTo>
                <a:lnTo>
                  <a:pt x="72370" y="17100"/>
                </a:lnTo>
                <a:lnTo>
                  <a:pt x="72350" y="17090"/>
                </a:lnTo>
                <a:lnTo>
                  <a:pt x="72310" y="17070"/>
                </a:lnTo>
                <a:lnTo>
                  <a:pt x="72260" y="17060"/>
                </a:lnTo>
                <a:lnTo>
                  <a:pt x="72230" y="17040"/>
                </a:lnTo>
                <a:lnTo>
                  <a:pt x="72200" y="17020"/>
                </a:lnTo>
                <a:lnTo>
                  <a:pt x="72170" y="17000"/>
                </a:lnTo>
                <a:lnTo>
                  <a:pt x="72140" y="16990"/>
                </a:lnTo>
                <a:lnTo>
                  <a:pt x="72130" y="16970"/>
                </a:lnTo>
                <a:lnTo>
                  <a:pt x="72120" y="16960"/>
                </a:lnTo>
                <a:lnTo>
                  <a:pt x="72120" y="16950"/>
                </a:lnTo>
                <a:lnTo>
                  <a:pt x="72120" y="16940"/>
                </a:lnTo>
                <a:lnTo>
                  <a:pt x="72110" y="16930"/>
                </a:lnTo>
                <a:lnTo>
                  <a:pt x="72110" y="16920"/>
                </a:lnTo>
                <a:lnTo>
                  <a:pt x="72100" y="16920"/>
                </a:lnTo>
                <a:lnTo>
                  <a:pt x="72100" y="16900"/>
                </a:lnTo>
                <a:lnTo>
                  <a:pt x="72090" y="16890"/>
                </a:lnTo>
                <a:lnTo>
                  <a:pt x="72080" y="16880"/>
                </a:lnTo>
                <a:lnTo>
                  <a:pt x="72080" y="16870"/>
                </a:lnTo>
                <a:lnTo>
                  <a:pt x="72070" y="16870"/>
                </a:lnTo>
                <a:lnTo>
                  <a:pt x="72060" y="16870"/>
                </a:lnTo>
                <a:lnTo>
                  <a:pt x="72050" y="16860"/>
                </a:lnTo>
                <a:lnTo>
                  <a:pt x="72040" y="16850"/>
                </a:lnTo>
                <a:lnTo>
                  <a:pt x="72030" y="16840"/>
                </a:lnTo>
                <a:lnTo>
                  <a:pt x="72030" y="16830"/>
                </a:lnTo>
                <a:lnTo>
                  <a:pt x="72030" y="16820"/>
                </a:lnTo>
                <a:lnTo>
                  <a:pt x="72020" y="16810"/>
                </a:lnTo>
                <a:lnTo>
                  <a:pt x="72000" y="16800"/>
                </a:lnTo>
                <a:lnTo>
                  <a:pt x="72000" y="16790"/>
                </a:lnTo>
                <a:lnTo>
                  <a:pt x="71990" y="16790"/>
                </a:lnTo>
                <a:lnTo>
                  <a:pt x="71980" y="16790"/>
                </a:lnTo>
                <a:lnTo>
                  <a:pt x="71970" y="16780"/>
                </a:lnTo>
                <a:lnTo>
                  <a:pt x="71960" y="16770"/>
                </a:lnTo>
                <a:lnTo>
                  <a:pt x="71950" y="16760"/>
                </a:lnTo>
                <a:lnTo>
                  <a:pt x="71950" y="16750"/>
                </a:lnTo>
                <a:lnTo>
                  <a:pt x="71940" y="16740"/>
                </a:lnTo>
                <a:lnTo>
                  <a:pt x="71930" y="16730"/>
                </a:lnTo>
                <a:lnTo>
                  <a:pt x="71920" y="16720"/>
                </a:lnTo>
                <a:lnTo>
                  <a:pt x="71910" y="16710"/>
                </a:lnTo>
                <a:lnTo>
                  <a:pt x="71900" y="16710"/>
                </a:lnTo>
                <a:lnTo>
                  <a:pt x="71900" y="16700"/>
                </a:lnTo>
                <a:lnTo>
                  <a:pt x="71900" y="16690"/>
                </a:lnTo>
                <a:lnTo>
                  <a:pt x="71900" y="16680"/>
                </a:lnTo>
                <a:lnTo>
                  <a:pt x="71890" y="16680"/>
                </a:lnTo>
                <a:lnTo>
                  <a:pt x="71890" y="16670"/>
                </a:lnTo>
                <a:lnTo>
                  <a:pt x="71880" y="16660"/>
                </a:lnTo>
                <a:lnTo>
                  <a:pt x="71870" y="16640"/>
                </a:lnTo>
                <a:lnTo>
                  <a:pt x="71860" y="16620"/>
                </a:lnTo>
                <a:lnTo>
                  <a:pt x="71850" y="16620"/>
                </a:lnTo>
                <a:lnTo>
                  <a:pt x="71850" y="16610"/>
                </a:lnTo>
                <a:lnTo>
                  <a:pt x="71840" y="16600"/>
                </a:lnTo>
                <a:lnTo>
                  <a:pt x="71830" y="16590"/>
                </a:lnTo>
                <a:lnTo>
                  <a:pt x="71830" y="16580"/>
                </a:lnTo>
                <a:lnTo>
                  <a:pt x="71820" y="16570"/>
                </a:lnTo>
                <a:lnTo>
                  <a:pt x="71810" y="16570"/>
                </a:lnTo>
                <a:lnTo>
                  <a:pt x="71800" y="16570"/>
                </a:lnTo>
                <a:lnTo>
                  <a:pt x="71790" y="16570"/>
                </a:lnTo>
                <a:lnTo>
                  <a:pt x="71780" y="16570"/>
                </a:lnTo>
                <a:lnTo>
                  <a:pt x="71770" y="16580"/>
                </a:lnTo>
                <a:lnTo>
                  <a:pt x="71760" y="16580"/>
                </a:lnTo>
                <a:lnTo>
                  <a:pt x="71750" y="16580"/>
                </a:lnTo>
                <a:lnTo>
                  <a:pt x="71740" y="16580"/>
                </a:lnTo>
                <a:lnTo>
                  <a:pt x="71730" y="16580"/>
                </a:lnTo>
                <a:lnTo>
                  <a:pt x="71710" y="16580"/>
                </a:lnTo>
                <a:lnTo>
                  <a:pt x="71700" y="16580"/>
                </a:lnTo>
                <a:lnTo>
                  <a:pt x="71690" y="16580"/>
                </a:lnTo>
                <a:lnTo>
                  <a:pt x="71680" y="16590"/>
                </a:lnTo>
                <a:lnTo>
                  <a:pt x="71660" y="16590"/>
                </a:lnTo>
                <a:lnTo>
                  <a:pt x="71650" y="16590"/>
                </a:lnTo>
                <a:lnTo>
                  <a:pt x="71620" y="16600"/>
                </a:lnTo>
                <a:lnTo>
                  <a:pt x="71600" y="16600"/>
                </a:lnTo>
                <a:lnTo>
                  <a:pt x="71580" y="16600"/>
                </a:lnTo>
                <a:lnTo>
                  <a:pt x="71570" y="16590"/>
                </a:lnTo>
                <a:lnTo>
                  <a:pt x="71550" y="16570"/>
                </a:lnTo>
                <a:lnTo>
                  <a:pt x="71540" y="16560"/>
                </a:lnTo>
                <a:lnTo>
                  <a:pt x="71530" y="16540"/>
                </a:lnTo>
                <a:lnTo>
                  <a:pt x="71510" y="16530"/>
                </a:lnTo>
                <a:lnTo>
                  <a:pt x="71500" y="16520"/>
                </a:lnTo>
                <a:lnTo>
                  <a:pt x="71490" y="16520"/>
                </a:lnTo>
                <a:lnTo>
                  <a:pt x="71490" y="16510"/>
                </a:lnTo>
                <a:lnTo>
                  <a:pt x="71490" y="16500"/>
                </a:lnTo>
                <a:lnTo>
                  <a:pt x="71480" y="16490"/>
                </a:lnTo>
                <a:lnTo>
                  <a:pt x="71480" y="16470"/>
                </a:lnTo>
                <a:lnTo>
                  <a:pt x="71480" y="16460"/>
                </a:lnTo>
                <a:lnTo>
                  <a:pt x="71480" y="16430"/>
                </a:lnTo>
                <a:lnTo>
                  <a:pt x="71480" y="16380"/>
                </a:lnTo>
                <a:lnTo>
                  <a:pt x="71490" y="16360"/>
                </a:lnTo>
                <a:lnTo>
                  <a:pt x="71500" y="16350"/>
                </a:lnTo>
                <a:lnTo>
                  <a:pt x="71520" y="16340"/>
                </a:lnTo>
                <a:lnTo>
                  <a:pt x="71520" y="16330"/>
                </a:lnTo>
                <a:lnTo>
                  <a:pt x="71520" y="16320"/>
                </a:lnTo>
                <a:lnTo>
                  <a:pt x="71520" y="16310"/>
                </a:lnTo>
                <a:lnTo>
                  <a:pt x="71530" y="16300"/>
                </a:lnTo>
                <a:lnTo>
                  <a:pt x="71530" y="16290"/>
                </a:lnTo>
                <a:lnTo>
                  <a:pt x="71530" y="16280"/>
                </a:lnTo>
                <a:lnTo>
                  <a:pt x="71510" y="16270"/>
                </a:lnTo>
                <a:lnTo>
                  <a:pt x="71520" y="16260"/>
                </a:lnTo>
                <a:lnTo>
                  <a:pt x="71510" y="16260"/>
                </a:lnTo>
                <a:lnTo>
                  <a:pt x="71510" y="16250"/>
                </a:lnTo>
                <a:lnTo>
                  <a:pt x="71510" y="16240"/>
                </a:lnTo>
                <a:lnTo>
                  <a:pt x="71500" y="16240"/>
                </a:lnTo>
                <a:lnTo>
                  <a:pt x="71500" y="16230"/>
                </a:lnTo>
                <a:lnTo>
                  <a:pt x="71490" y="16230"/>
                </a:lnTo>
                <a:lnTo>
                  <a:pt x="71480" y="16220"/>
                </a:lnTo>
                <a:lnTo>
                  <a:pt x="71470" y="16210"/>
                </a:lnTo>
                <a:lnTo>
                  <a:pt x="71460" y="16190"/>
                </a:lnTo>
                <a:lnTo>
                  <a:pt x="71460" y="16180"/>
                </a:lnTo>
                <a:lnTo>
                  <a:pt x="71450" y="16180"/>
                </a:lnTo>
                <a:lnTo>
                  <a:pt x="71450" y="16170"/>
                </a:lnTo>
                <a:lnTo>
                  <a:pt x="71450" y="16160"/>
                </a:lnTo>
                <a:lnTo>
                  <a:pt x="71440" y="16150"/>
                </a:lnTo>
                <a:lnTo>
                  <a:pt x="71440" y="16140"/>
                </a:lnTo>
                <a:lnTo>
                  <a:pt x="71440" y="16120"/>
                </a:lnTo>
                <a:lnTo>
                  <a:pt x="71440" y="16100"/>
                </a:lnTo>
                <a:lnTo>
                  <a:pt x="71440" y="16080"/>
                </a:lnTo>
                <a:lnTo>
                  <a:pt x="71430" y="16060"/>
                </a:lnTo>
                <a:lnTo>
                  <a:pt x="71420" y="16050"/>
                </a:lnTo>
                <a:lnTo>
                  <a:pt x="71400" y="16010"/>
                </a:lnTo>
                <a:lnTo>
                  <a:pt x="71390" y="16000"/>
                </a:lnTo>
                <a:lnTo>
                  <a:pt x="71360" y="15970"/>
                </a:lnTo>
                <a:lnTo>
                  <a:pt x="71340" y="15960"/>
                </a:lnTo>
                <a:lnTo>
                  <a:pt x="71340" y="15940"/>
                </a:lnTo>
                <a:lnTo>
                  <a:pt x="71330" y="15930"/>
                </a:lnTo>
                <a:lnTo>
                  <a:pt x="71310" y="15910"/>
                </a:lnTo>
                <a:lnTo>
                  <a:pt x="71290" y="15890"/>
                </a:lnTo>
                <a:lnTo>
                  <a:pt x="71270" y="15880"/>
                </a:lnTo>
                <a:lnTo>
                  <a:pt x="71250" y="15830"/>
                </a:lnTo>
                <a:lnTo>
                  <a:pt x="71240" y="15800"/>
                </a:lnTo>
                <a:lnTo>
                  <a:pt x="71210" y="15770"/>
                </a:lnTo>
                <a:lnTo>
                  <a:pt x="71200" y="15760"/>
                </a:lnTo>
                <a:lnTo>
                  <a:pt x="71200" y="15750"/>
                </a:lnTo>
                <a:lnTo>
                  <a:pt x="71170" y="15730"/>
                </a:lnTo>
                <a:lnTo>
                  <a:pt x="71150" y="15710"/>
                </a:lnTo>
                <a:lnTo>
                  <a:pt x="71150" y="15700"/>
                </a:lnTo>
                <a:lnTo>
                  <a:pt x="71150" y="15680"/>
                </a:lnTo>
                <a:lnTo>
                  <a:pt x="71160" y="15670"/>
                </a:lnTo>
                <a:lnTo>
                  <a:pt x="71170" y="15640"/>
                </a:lnTo>
                <a:lnTo>
                  <a:pt x="71180" y="15630"/>
                </a:lnTo>
                <a:lnTo>
                  <a:pt x="71200" y="15600"/>
                </a:lnTo>
                <a:lnTo>
                  <a:pt x="71200" y="15560"/>
                </a:lnTo>
                <a:lnTo>
                  <a:pt x="71210" y="15560"/>
                </a:lnTo>
                <a:lnTo>
                  <a:pt x="71210" y="15520"/>
                </a:lnTo>
                <a:lnTo>
                  <a:pt x="71220" y="15480"/>
                </a:lnTo>
                <a:lnTo>
                  <a:pt x="71230" y="15470"/>
                </a:lnTo>
                <a:lnTo>
                  <a:pt x="71230" y="15450"/>
                </a:lnTo>
                <a:lnTo>
                  <a:pt x="71230" y="15430"/>
                </a:lnTo>
                <a:lnTo>
                  <a:pt x="71240" y="15360"/>
                </a:lnTo>
                <a:lnTo>
                  <a:pt x="71250" y="15360"/>
                </a:lnTo>
                <a:lnTo>
                  <a:pt x="71260" y="15310"/>
                </a:lnTo>
                <a:lnTo>
                  <a:pt x="71270" y="15290"/>
                </a:lnTo>
                <a:lnTo>
                  <a:pt x="71270" y="15270"/>
                </a:lnTo>
                <a:lnTo>
                  <a:pt x="71270" y="15250"/>
                </a:lnTo>
                <a:lnTo>
                  <a:pt x="71270" y="15240"/>
                </a:lnTo>
                <a:lnTo>
                  <a:pt x="71280" y="15230"/>
                </a:lnTo>
                <a:lnTo>
                  <a:pt x="71290" y="15170"/>
                </a:lnTo>
                <a:lnTo>
                  <a:pt x="71300" y="15140"/>
                </a:lnTo>
                <a:lnTo>
                  <a:pt x="71050" y="14940"/>
                </a:lnTo>
                <a:lnTo>
                  <a:pt x="71000" y="14900"/>
                </a:lnTo>
                <a:lnTo>
                  <a:pt x="70940" y="14860"/>
                </a:lnTo>
                <a:lnTo>
                  <a:pt x="70830" y="14760"/>
                </a:lnTo>
                <a:lnTo>
                  <a:pt x="70680" y="14500"/>
                </a:lnTo>
                <a:lnTo>
                  <a:pt x="70670" y="14480"/>
                </a:lnTo>
                <a:lnTo>
                  <a:pt x="70560" y="14290"/>
                </a:lnTo>
                <a:lnTo>
                  <a:pt x="70540" y="14260"/>
                </a:lnTo>
                <a:lnTo>
                  <a:pt x="70510" y="14200"/>
                </a:lnTo>
                <a:lnTo>
                  <a:pt x="70500" y="14180"/>
                </a:lnTo>
                <a:lnTo>
                  <a:pt x="70440" y="14080"/>
                </a:lnTo>
                <a:lnTo>
                  <a:pt x="70350" y="13920"/>
                </a:lnTo>
                <a:lnTo>
                  <a:pt x="70270" y="13780"/>
                </a:lnTo>
                <a:lnTo>
                  <a:pt x="70250" y="13750"/>
                </a:lnTo>
                <a:lnTo>
                  <a:pt x="70090" y="13470"/>
                </a:lnTo>
                <a:lnTo>
                  <a:pt x="69960" y="13240"/>
                </a:lnTo>
                <a:lnTo>
                  <a:pt x="69770" y="12900"/>
                </a:lnTo>
                <a:lnTo>
                  <a:pt x="69500" y="12450"/>
                </a:lnTo>
                <a:lnTo>
                  <a:pt x="69460" y="12380"/>
                </a:lnTo>
                <a:lnTo>
                  <a:pt x="69370" y="1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