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Kapelebyong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apeleby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950" y="33470"/>
                </a:moveTo>
                <a:lnTo>
                  <a:pt x="72960" y="33470"/>
                </a:lnTo>
                <a:lnTo>
                  <a:pt x="72970" y="33480"/>
                </a:lnTo>
                <a:lnTo>
                  <a:pt x="72980" y="33480"/>
                </a:lnTo>
                <a:lnTo>
                  <a:pt x="72990" y="33490"/>
                </a:lnTo>
                <a:lnTo>
                  <a:pt x="73020" y="33510"/>
                </a:lnTo>
                <a:lnTo>
                  <a:pt x="73030" y="33520"/>
                </a:lnTo>
                <a:lnTo>
                  <a:pt x="73040" y="33520"/>
                </a:lnTo>
                <a:lnTo>
                  <a:pt x="73040" y="33530"/>
                </a:lnTo>
                <a:lnTo>
                  <a:pt x="73040" y="33540"/>
                </a:lnTo>
                <a:lnTo>
                  <a:pt x="73050" y="33550"/>
                </a:lnTo>
                <a:lnTo>
                  <a:pt x="73060" y="33550"/>
                </a:lnTo>
                <a:lnTo>
                  <a:pt x="73070" y="33550"/>
                </a:lnTo>
                <a:lnTo>
                  <a:pt x="73080" y="33560"/>
                </a:lnTo>
                <a:lnTo>
                  <a:pt x="73090" y="33570"/>
                </a:lnTo>
                <a:lnTo>
                  <a:pt x="73100" y="33570"/>
                </a:lnTo>
                <a:lnTo>
                  <a:pt x="73110" y="33570"/>
                </a:lnTo>
                <a:lnTo>
                  <a:pt x="73130" y="33580"/>
                </a:lnTo>
                <a:lnTo>
                  <a:pt x="73140" y="33580"/>
                </a:lnTo>
                <a:lnTo>
                  <a:pt x="73150" y="33580"/>
                </a:lnTo>
                <a:lnTo>
                  <a:pt x="73160" y="33590"/>
                </a:lnTo>
                <a:lnTo>
                  <a:pt x="73160" y="33600"/>
                </a:lnTo>
                <a:lnTo>
                  <a:pt x="73170" y="33610"/>
                </a:lnTo>
                <a:lnTo>
                  <a:pt x="73180" y="33620"/>
                </a:lnTo>
                <a:lnTo>
                  <a:pt x="73190" y="33630"/>
                </a:lnTo>
                <a:lnTo>
                  <a:pt x="73190" y="33640"/>
                </a:lnTo>
                <a:lnTo>
                  <a:pt x="73200" y="33640"/>
                </a:lnTo>
                <a:lnTo>
                  <a:pt x="73200" y="33650"/>
                </a:lnTo>
                <a:lnTo>
                  <a:pt x="73200" y="33670"/>
                </a:lnTo>
                <a:lnTo>
                  <a:pt x="73210" y="33680"/>
                </a:lnTo>
                <a:lnTo>
                  <a:pt x="73230" y="33700"/>
                </a:lnTo>
                <a:lnTo>
                  <a:pt x="73270" y="33720"/>
                </a:lnTo>
                <a:lnTo>
                  <a:pt x="73290" y="33740"/>
                </a:lnTo>
                <a:lnTo>
                  <a:pt x="73370" y="33790"/>
                </a:lnTo>
                <a:lnTo>
                  <a:pt x="73390" y="33800"/>
                </a:lnTo>
                <a:lnTo>
                  <a:pt x="73460" y="33850"/>
                </a:lnTo>
                <a:lnTo>
                  <a:pt x="73620" y="33950"/>
                </a:lnTo>
                <a:lnTo>
                  <a:pt x="73630" y="33950"/>
                </a:lnTo>
                <a:lnTo>
                  <a:pt x="73700" y="34000"/>
                </a:lnTo>
                <a:lnTo>
                  <a:pt x="73740" y="34020"/>
                </a:lnTo>
                <a:lnTo>
                  <a:pt x="73970" y="34160"/>
                </a:lnTo>
                <a:lnTo>
                  <a:pt x="74380" y="34420"/>
                </a:lnTo>
                <a:lnTo>
                  <a:pt x="74730" y="34640"/>
                </a:lnTo>
                <a:lnTo>
                  <a:pt x="74740" y="34640"/>
                </a:lnTo>
                <a:lnTo>
                  <a:pt x="74760" y="34650"/>
                </a:lnTo>
                <a:lnTo>
                  <a:pt x="74760" y="34640"/>
                </a:lnTo>
                <a:lnTo>
                  <a:pt x="74760" y="34650"/>
                </a:lnTo>
                <a:lnTo>
                  <a:pt x="74760" y="34660"/>
                </a:lnTo>
                <a:lnTo>
                  <a:pt x="74830" y="34700"/>
                </a:lnTo>
                <a:lnTo>
                  <a:pt x="74850" y="34710"/>
                </a:lnTo>
                <a:lnTo>
                  <a:pt x="74900" y="34740"/>
                </a:lnTo>
                <a:lnTo>
                  <a:pt x="74930" y="34760"/>
                </a:lnTo>
                <a:lnTo>
                  <a:pt x="74960" y="34780"/>
                </a:lnTo>
                <a:lnTo>
                  <a:pt x="75090" y="34860"/>
                </a:lnTo>
                <a:lnTo>
                  <a:pt x="75420" y="35060"/>
                </a:lnTo>
                <a:lnTo>
                  <a:pt x="75550" y="35150"/>
                </a:lnTo>
                <a:lnTo>
                  <a:pt x="75570" y="35160"/>
                </a:lnTo>
                <a:lnTo>
                  <a:pt x="75630" y="35200"/>
                </a:lnTo>
                <a:lnTo>
                  <a:pt x="75690" y="35230"/>
                </a:lnTo>
                <a:lnTo>
                  <a:pt x="75700" y="35240"/>
                </a:lnTo>
                <a:lnTo>
                  <a:pt x="75700" y="35250"/>
                </a:lnTo>
                <a:lnTo>
                  <a:pt x="75700" y="35260"/>
                </a:lnTo>
                <a:lnTo>
                  <a:pt x="75690" y="35270"/>
                </a:lnTo>
                <a:lnTo>
                  <a:pt x="75700" y="35270"/>
                </a:lnTo>
                <a:lnTo>
                  <a:pt x="75700" y="35280"/>
                </a:lnTo>
                <a:lnTo>
                  <a:pt x="75710" y="35280"/>
                </a:lnTo>
                <a:lnTo>
                  <a:pt x="75720" y="35280"/>
                </a:lnTo>
                <a:lnTo>
                  <a:pt x="75730" y="35290"/>
                </a:lnTo>
                <a:lnTo>
                  <a:pt x="75740" y="35290"/>
                </a:lnTo>
                <a:lnTo>
                  <a:pt x="75740" y="35300"/>
                </a:lnTo>
                <a:lnTo>
                  <a:pt x="75730" y="35310"/>
                </a:lnTo>
                <a:lnTo>
                  <a:pt x="75730" y="35320"/>
                </a:lnTo>
                <a:lnTo>
                  <a:pt x="75730" y="35330"/>
                </a:lnTo>
                <a:lnTo>
                  <a:pt x="75720" y="35330"/>
                </a:lnTo>
                <a:lnTo>
                  <a:pt x="75720" y="35340"/>
                </a:lnTo>
                <a:lnTo>
                  <a:pt x="75710" y="35340"/>
                </a:lnTo>
                <a:lnTo>
                  <a:pt x="75710" y="35350"/>
                </a:lnTo>
                <a:lnTo>
                  <a:pt x="75700" y="35360"/>
                </a:lnTo>
                <a:lnTo>
                  <a:pt x="75690" y="35360"/>
                </a:lnTo>
                <a:lnTo>
                  <a:pt x="75690" y="35370"/>
                </a:lnTo>
                <a:lnTo>
                  <a:pt x="75700" y="35370"/>
                </a:lnTo>
                <a:lnTo>
                  <a:pt x="75700" y="35380"/>
                </a:lnTo>
                <a:lnTo>
                  <a:pt x="75690" y="35380"/>
                </a:lnTo>
                <a:lnTo>
                  <a:pt x="75680" y="35380"/>
                </a:lnTo>
                <a:lnTo>
                  <a:pt x="75670" y="35380"/>
                </a:lnTo>
                <a:lnTo>
                  <a:pt x="75670" y="35390"/>
                </a:lnTo>
                <a:lnTo>
                  <a:pt x="75670" y="35400"/>
                </a:lnTo>
                <a:lnTo>
                  <a:pt x="75680" y="35400"/>
                </a:lnTo>
                <a:lnTo>
                  <a:pt x="75680" y="35410"/>
                </a:lnTo>
                <a:lnTo>
                  <a:pt x="75670" y="35410"/>
                </a:lnTo>
                <a:lnTo>
                  <a:pt x="75660" y="35410"/>
                </a:lnTo>
                <a:lnTo>
                  <a:pt x="75660" y="35420"/>
                </a:lnTo>
                <a:lnTo>
                  <a:pt x="75650" y="35420"/>
                </a:lnTo>
                <a:lnTo>
                  <a:pt x="75640" y="35420"/>
                </a:lnTo>
                <a:lnTo>
                  <a:pt x="75640" y="35410"/>
                </a:lnTo>
                <a:lnTo>
                  <a:pt x="75630" y="35410"/>
                </a:lnTo>
                <a:lnTo>
                  <a:pt x="75630" y="35420"/>
                </a:lnTo>
                <a:lnTo>
                  <a:pt x="75640" y="35420"/>
                </a:lnTo>
                <a:lnTo>
                  <a:pt x="75640" y="35430"/>
                </a:lnTo>
                <a:lnTo>
                  <a:pt x="75640" y="35440"/>
                </a:lnTo>
                <a:lnTo>
                  <a:pt x="75650" y="35440"/>
                </a:lnTo>
                <a:lnTo>
                  <a:pt x="75650" y="35450"/>
                </a:lnTo>
                <a:lnTo>
                  <a:pt x="75640" y="35450"/>
                </a:lnTo>
                <a:lnTo>
                  <a:pt x="75640" y="35460"/>
                </a:lnTo>
                <a:lnTo>
                  <a:pt x="75640" y="35470"/>
                </a:lnTo>
                <a:lnTo>
                  <a:pt x="75640" y="35480"/>
                </a:lnTo>
                <a:lnTo>
                  <a:pt x="75630" y="35480"/>
                </a:lnTo>
                <a:lnTo>
                  <a:pt x="75630" y="35470"/>
                </a:lnTo>
                <a:lnTo>
                  <a:pt x="75620" y="35470"/>
                </a:lnTo>
                <a:lnTo>
                  <a:pt x="75620" y="35480"/>
                </a:lnTo>
                <a:lnTo>
                  <a:pt x="75610" y="35480"/>
                </a:lnTo>
                <a:lnTo>
                  <a:pt x="75610" y="35490"/>
                </a:lnTo>
                <a:lnTo>
                  <a:pt x="75600" y="35500"/>
                </a:lnTo>
                <a:lnTo>
                  <a:pt x="75610" y="35500"/>
                </a:lnTo>
                <a:lnTo>
                  <a:pt x="75620" y="35500"/>
                </a:lnTo>
                <a:lnTo>
                  <a:pt x="75620" y="35510"/>
                </a:lnTo>
                <a:lnTo>
                  <a:pt x="75620" y="35520"/>
                </a:lnTo>
                <a:lnTo>
                  <a:pt x="75610" y="35510"/>
                </a:lnTo>
                <a:lnTo>
                  <a:pt x="75610" y="35520"/>
                </a:lnTo>
                <a:lnTo>
                  <a:pt x="75620" y="35520"/>
                </a:lnTo>
                <a:lnTo>
                  <a:pt x="75630" y="35520"/>
                </a:lnTo>
                <a:lnTo>
                  <a:pt x="75630" y="35530"/>
                </a:lnTo>
                <a:lnTo>
                  <a:pt x="75620" y="35530"/>
                </a:lnTo>
                <a:lnTo>
                  <a:pt x="75610" y="35540"/>
                </a:lnTo>
                <a:lnTo>
                  <a:pt x="75620" y="35540"/>
                </a:lnTo>
                <a:lnTo>
                  <a:pt x="75620" y="35550"/>
                </a:lnTo>
                <a:lnTo>
                  <a:pt x="75630" y="35550"/>
                </a:lnTo>
                <a:lnTo>
                  <a:pt x="75630" y="35540"/>
                </a:lnTo>
                <a:lnTo>
                  <a:pt x="75630" y="35550"/>
                </a:lnTo>
                <a:lnTo>
                  <a:pt x="75640" y="35550"/>
                </a:lnTo>
                <a:lnTo>
                  <a:pt x="75630" y="35560"/>
                </a:lnTo>
                <a:lnTo>
                  <a:pt x="75630" y="35570"/>
                </a:lnTo>
                <a:lnTo>
                  <a:pt x="75630" y="35580"/>
                </a:lnTo>
                <a:lnTo>
                  <a:pt x="75620" y="35590"/>
                </a:lnTo>
                <a:lnTo>
                  <a:pt x="75610" y="35590"/>
                </a:lnTo>
                <a:lnTo>
                  <a:pt x="75610" y="35600"/>
                </a:lnTo>
                <a:lnTo>
                  <a:pt x="75620" y="35600"/>
                </a:lnTo>
                <a:lnTo>
                  <a:pt x="75620" y="35610"/>
                </a:lnTo>
                <a:lnTo>
                  <a:pt x="75630" y="35610"/>
                </a:lnTo>
                <a:lnTo>
                  <a:pt x="75630" y="35620"/>
                </a:lnTo>
                <a:lnTo>
                  <a:pt x="75640" y="35620"/>
                </a:lnTo>
                <a:lnTo>
                  <a:pt x="75640" y="35630"/>
                </a:lnTo>
                <a:lnTo>
                  <a:pt x="75630" y="35640"/>
                </a:lnTo>
                <a:lnTo>
                  <a:pt x="75630" y="35650"/>
                </a:lnTo>
                <a:lnTo>
                  <a:pt x="75620" y="35650"/>
                </a:lnTo>
                <a:lnTo>
                  <a:pt x="75610" y="35650"/>
                </a:lnTo>
                <a:lnTo>
                  <a:pt x="75610" y="35660"/>
                </a:lnTo>
                <a:lnTo>
                  <a:pt x="75620" y="35660"/>
                </a:lnTo>
                <a:lnTo>
                  <a:pt x="75630" y="35660"/>
                </a:lnTo>
                <a:lnTo>
                  <a:pt x="75630" y="35670"/>
                </a:lnTo>
                <a:lnTo>
                  <a:pt x="75620" y="35670"/>
                </a:lnTo>
                <a:lnTo>
                  <a:pt x="75620" y="35680"/>
                </a:lnTo>
                <a:lnTo>
                  <a:pt x="75610" y="35680"/>
                </a:lnTo>
                <a:lnTo>
                  <a:pt x="75610" y="35670"/>
                </a:lnTo>
                <a:lnTo>
                  <a:pt x="75600" y="35670"/>
                </a:lnTo>
                <a:lnTo>
                  <a:pt x="75590" y="35670"/>
                </a:lnTo>
                <a:lnTo>
                  <a:pt x="75590" y="35680"/>
                </a:lnTo>
                <a:lnTo>
                  <a:pt x="75590" y="35690"/>
                </a:lnTo>
                <a:lnTo>
                  <a:pt x="75580" y="35680"/>
                </a:lnTo>
                <a:lnTo>
                  <a:pt x="75580" y="35670"/>
                </a:lnTo>
                <a:lnTo>
                  <a:pt x="75570" y="35670"/>
                </a:lnTo>
                <a:lnTo>
                  <a:pt x="75570" y="35680"/>
                </a:lnTo>
                <a:lnTo>
                  <a:pt x="75560" y="35690"/>
                </a:lnTo>
                <a:lnTo>
                  <a:pt x="75560" y="35700"/>
                </a:lnTo>
                <a:lnTo>
                  <a:pt x="75560" y="35710"/>
                </a:lnTo>
                <a:lnTo>
                  <a:pt x="75550" y="35710"/>
                </a:lnTo>
                <a:lnTo>
                  <a:pt x="75540" y="35720"/>
                </a:lnTo>
                <a:lnTo>
                  <a:pt x="75540" y="35730"/>
                </a:lnTo>
                <a:lnTo>
                  <a:pt x="75530" y="35730"/>
                </a:lnTo>
                <a:lnTo>
                  <a:pt x="75520" y="35740"/>
                </a:lnTo>
                <a:lnTo>
                  <a:pt x="75520" y="35750"/>
                </a:lnTo>
                <a:lnTo>
                  <a:pt x="75510" y="35750"/>
                </a:lnTo>
                <a:lnTo>
                  <a:pt x="75500" y="35750"/>
                </a:lnTo>
                <a:lnTo>
                  <a:pt x="75500" y="35760"/>
                </a:lnTo>
                <a:lnTo>
                  <a:pt x="75490" y="35760"/>
                </a:lnTo>
                <a:lnTo>
                  <a:pt x="75490" y="35750"/>
                </a:lnTo>
                <a:lnTo>
                  <a:pt x="75490" y="35760"/>
                </a:lnTo>
                <a:lnTo>
                  <a:pt x="75480" y="35760"/>
                </a:lnTo>
                <a:lnTo>
                  <a:pt x="75470" y="35750"/>
                </a:lnTo>
                <a:lnTo>
                  <a:pt x="75470" y="35740"/>
                </a:lnTo>
                <a:lnTo>
                  <a:pt x="75460" y="35740"/>
                </a:lnTo>
                <a:lnTo>
                  <a:pt x="75460" y="35750"/>
                </a:lnTo>
                <a:lnTo>
                  <a:pt x="75450" y="35750"/>
                </a:lnTo>
                <a:lnTo>
                  <a:pt x="75450" y="35760"/>
                </a:lnTo>
                <a:lnTo>
                  <a:pt x="75450" y="35750"/>
                </a:lnTo>
                <a:lnTo>
                  <a:pt x="75440" y="35750"/>
                </a:lnTo>
                <a:lnTo>
                  <a:pt x="75430" y="35750"/>
                </a:lnTo>
                <a:lnTo>
                  <a:pt x="75430" y="35740"/>
                </a:lnTo>
                <a:lnTo>
                  <a:pt x="75440" y="35740"/>
                </a:lnTo>
                <a:lnTo>
                  <a:pt x="75440" y="35730"/>
                </a:lnTo>
                <a:lnTo>
                  <a:pt x="75430" y="35730"/>
                </a:lnTo>
                <a:lnTo>
                  <a:pt x="75420" y="35730"/>
                </a:lnTo>
                <a:lnTo>
                  <a:pt x="75410" y="35730"/>
                </a:lnTo>
                <a:lnTo>
                  <a:pt x="75400" y="35730"/>
                </a:lnTo>
                <a:lnTo>
                  <a:pt x="75400" y="35740"/>
                </a:lnTo>
                <a:lnTo>
                  <a:pt x="75410" y="35740"/>
                </a:lnTo>
                <a:lnTo>
                  <a:pt x="75410" y="35750"/>
                </a:lnTo>
                <a:lnTo>
                  <a:pt x="75400" y="35750"/>
                </a:lnTo>
                <a:lnTo>
                  <a:pt x="75400" y="35760"/>
                </a:lnTo>
                <a:lnTo>
                  <a:pt x="75410" y="35760"/>
                </a:lnTo>
                <a:lnTo>
                  <a:pt x="75410" y="35770"/>
                </a:lnTo>
                <a:lnTo>
                  <a:pt x="75400" y="35770"/>
                </a:lnTo>
                <a:lnTo>
                  <a:pt x="75400" y="35780"/>
                </a:lnTo>
                <a:lnTo>
                  <a:pt x="75390" y="35780"/>
                </a:lnTo>
                <a:lnTo>
                  <a:pt x="75390" y="35770"/>
                </a:lnTo>
                <a:lnTo>
                  <a:pt x="75380" y="35770"/>
                </a:lnTo>
                <a:lnTo>
                  <a:pt x="75380" y="35780"/>
                </a:lnTo>
                <a:lnTo>
                  <a:pt x="75370" y="35780"/>
                </a:lnTo>
                <a:lnTo>
                  <a:pt x="75370" y="35770"/>
                </a:lnTo>
                <a:lnTo>
                  <a:pt x="75370" y="35780"/>
                </a:lnTo>
                <a:lnTo>
                  <a:pt x="75360" y="35780"/>
                </a:lnTo>
                <a:lnTo>
                  <a:pt x="75360" y="35790"/>
                </a:lnTo>
                <a:lnTo>
                  <a:pt x="75360" y="35800"/>
                </a:lnTo>
                <a:lnTo>
                  <a:pt x="75350" y="35800"/>
                </a:lnTo>
                <a:lnTo>
                  <a:pt x="75360" y="35800"/>
                </a:lnTo>
                <a:lnTo>
                  <a:pt x="75360" y="35810"/>
                </a:lnTo>
                <a:lnTo>
                  <a:pt x="75370" y="35810"/>
                </a:lnTo>
                <a:lnTo>
                  <a:pt x="75370" y="35800"/>
                </a:lnTo>
                <a:lnTo>
                  <a:pt x="75380" y="35800"/>
                </a:lnTo>
                <a:lnTo>
                  <a:pt x="75380" y="35790"/>
                </a:lnTo>
                <a:lnTo>
                  <a:pt x="75380" y="35800"/>
                </a:lnTo>
                <a:lnTo>
                  <a:pt x="75390" y="35800"/>
                </a:lnTo>
                <a:lnTo>
                  <a:pt x="75390" y="35810"/>
                </a:lnTo>
                <a:lnTo>
                  <a:pt x="75390" y="35820"/>
                </a:lnTo>
                <a:lnTo>
                  <a:pt x="75400" y="35820"/>
                </a:lnTo>
                <a:lnTo>
                  <a:pt x="75410" y="35820"/>
                </a:lnTo>
                <a:lnTo>
                  <a:pt x="75410" y="35830"/>
                </a:lnTo>
                <a:lnTo>
                  <a:pt x="75400" y="35830"/>
                </a:lnTo>
                <a:lnTo>
                  <a:pt x="75400" y="35840"/>
                </a:lnTo>
                <a:lnTo>
                  <a:pt x="75400" y="35850"/>
                </a:lnTo>
                <a:lnTo>
                  <a:pt x="75400" y="35840"/>
                </a:lnTo>
                <a:lnTo>
                  <a:pt x="75410" y="35840"/>
                </a:lnTo>
                <a:lnTo>
                  <a:pt x="75410" y="35830"/>
                </a:lnTo>
                <a:lnTo>
                  <a:pt x="75420" y="35830"/>
                </a:lnTo>
                <a:lnTo>
                  <a:pt x="75420" y="35840"/>
                </a:lnTo>
                <a:lnTo>
                  <a:pt x="75420" y="35850"/>
                </a:lnTo>
                <a:lnTo>
                  <a:pt x="75410" y="35850"/>
                </a:lnTo>
                <a:lnTo>
                  <a:pt x="75410" y="35860"/>
                </a:lnTo>
                <a:lnTo>
                  <a:pt x="75410" y="35870"/>
                </a:lnTo>
                <a:lnTo>
                  <a:pt x="75410" y="35880"/>
                </a:lnTo>
                <a:lnTo>
                  <a:pt x="75410" y="35890"/>
                </a:lnTo>
                <a:lnTo>
                  <a:pt x="75420" y="35890"/>
                </a:lnTo>
                <a:lnTo>
                  <a:pt x="75420" y="35900"/>
                </a:lnTo>
                <a:lnTo>
                  <a:pt x="75410" y="35900"/>
                </a:lnTo>
                <a:lnTo>
                  <a:pt x="75400" y="35900"/>
                </a:lnTo>
                <a:lnTo>
                  <a:pt x="75390" y="35900"/>
                </a:lnTo>
                <a:lnTo>
                  <a:pt x="75390" y="35890"/>
                </a:lnTo>
                <a:lnTo>
                  <a:pt x="75380" y="35890"/>
                </a:lnTo>
                <a:lnTo>
                  <a:pt x="75380" y="35900"/>
                </a:lnTo>
                <a:lnTo>
                  <a:pt x="75380" y="35910"/>
                </a:lnTo>
                <a:lnTo>
                  <a:pt x="75390" y="35910"/>
                </a:lnTo>
                <a:lnTo>
                  <a:pt x="75390" y="35920"/>
                </a:lnTo>
                <a:lnTo>
                  <a:pt x="75380" y="35920"/>
                </a:lnTo>
                <a:lnTo>
                  <a:pt x="75370" y="35920"/>
                </a:lnTo>
                <a:lnTo>
                  <a:pt x="75370" y="35930"/>
                </a:lnTo>
                <a:lnTo>
                  <a:pt x="75360" y="35930"/>
                </a:lnTo>
                <a:lnTo>
                  <a:pt x="75360" y="35940"/>
                </a:lnTo>
                <a:lnTo>
                  <a:pt x="75350" y="35940"/>
                </a:lnTo>
                <a:lnTo>
                  <a:pt x="75350" y="35950"/>
                </a:lnTo>
                <a:lnTo>
                  <a:pt x="75350" y="35960"/>
                </a:lnTo>
                <a:lnTo>
                  <a:pt x="75340" y="35950"/>
                </a:lnTo>
                <a:lnTo>
                  <a:pt x="75340" y="35960"/>
                </a:lnTo>
                <a:lnTo>
                  <a:pt x="75340" y="35970"/>
                </a:lnTo>
                <a:lnTo>
                  <a:pt x="75350" y="35970"/>
                </a:lnTo>
                <a:lnTo>
                  <a:pt x="75360" y="35970"/>
                </a:lnTo>
                <a:lnTo>
                  <a:pt x="75360" y="35960"/>
                </a:lnTo>
                <a:lnTo>
                  <a:pt x="75370" y="35960"/>
                </a:lnTo>
                <a:lnTo>
                  <a:pt x="75370" y="35970"/>
                </a:lnTo>
                <a:lnTo>
                  <a:pt x="75380" y="35970"/>
                </a:lnTo>
                <a:lnTo>
                  <a:pt x="75380" y="35980"/>
                </a:lnTo>
                <a:lnTo>
                  <a:pt x="75370" y="35980"/>
                </a:lnTo>
                <a:lnTo>
                  <a:pt x="75360" y="35980"/>
                </a:lnTo>
                <a:lnTo>
                  <a:pt x="75360" y="35990"/>
                </a:lnTo>
                <a:lnTo>
                  <a:pt x="75350" y="35990"/>
                </a:lnTo>
                <a:lnTo>
                  <a:pt x="75340" y="35990"/>
                </a:lnTo>
                <a:lnTo>
                  <a:pt x="75350" y="35990"/>
                </a:lnTo>
                <a:lnTo>
                  <a:pt x="75340" y="35990"/>
                </a:lnTo>
                <a:lnTo>
                  <a:pt x="75340" y="36000"/>
                </a:lnTo>
                <a:lnTo>
                  <a:pt x="75340" y="36010"/>
                </a:lnTo>
                <a:lnTo>
                  <a:pt x="75350" y="36010"/>
                </a:lnTo>
                <a:lnTo>
                  <a:pt x="75360" y="36010"/>
                </a:lnTo>
                <a:lnTo>
                  <a:pt x="75360" y="36020"/>
                </a:lnTo>
                <a:lnTo>
                  <a:pt x="75350" y="36030"/>
                </a:lnTo>
                <a:lnTo>
                  <a:pt x="75340" y="36030"/>
                </a:lnTo>
                <a:lnTo>
                  <a:pt x="75340" y="36040"/>
                </a:lnTo>
                <a:lnTo>
                  <a:pt x="75340" y="36050"/>
                </a:lnTo>
                <a:lnTo>
                  <a:pt x="75340" y="36060"/>
                </a:lnTo>
                <a:lnTo>
                  <a:pt x="75330" y="36070"/>
                </a:lnTo>
                <a:lnTo>
                  <a:pt x="75320" y="36070"/>
                </a:lnTo>
                <a:lnTo>
                  <a:pt x="75320" y="36060"/>
                </a:lnTo>
                <a:lnTo>
                  <a:pt x="75320" y="36050"/>
                </a:lnTo>
                <a:lnTo>
                  <a:pt x="75310" y="36040"/>
                </a:lnTo>
                <a:lnTo>
                  <a:pt x="75310" y="36050"/>
                </a:lnTo>
                <a:lnTo>
                  <a:pt x="75300" y="36050"/>
                </a:lnTo>
                <a:lnTo>
                  <a:pt x="75300" y="36060"/>
                </a:lnTo>
                <a:lnTo>
                  <a:pt x="75300" y="36070"/>
                </a:lnTo>
                <a:lnTo>
                  <a:pt x="75300" y="36080"/>
                </a:lnTo>
                <a:lnTo>
                  <a:pt x="75300" y="36090"/>
                </a:lnTo>
                <a:lnTo>
                  <a:pt x="75290" y="36090"/>
                </a:lnTo>
                <a:lnTo>
                  <a:pt x="75290" y="36080"/>
                </a:lnTo>
                <a:lnTo>
                  <a:pt x="75280" y="36080"/>
                </a:lnTo>
                <a:lnTo>
                  <a:pt x="75280" y="36090"/>
                </a:lnTo>
                <a:lnTo>
                  <a:pt x="75280" y="36100"/>
                </a:lnTo>
                <a:lnTo>
                  <a:pt x="75270" y="36100"/>
                </a:lnTo>
                <a:lnTo>
                  <a:pt x="75270" y="36110"/>
                </a:lnTo>
                <a:lnTo>
                  <a:pt x="75260" y="36110"/>
                </a:lnTo>
                <a:lnTo>
                  <a:pt x="75250" y="36110"/>
                </a:lnTo>
                <a:lnTo>
                  <a:pt x="75240" y="36110"/>
                </a:lnTo>
                <a:lnTo>
                  <a:pt x="75230" y="36110"/>
                </a:lnTo>
                <a:lnTo>
                  <a:pt x="75230" y="36120"/>
                </a:lnTo>
                <a:lnTo>
                  <a:pt x="75240" y="36120"/>
                </a:lnTo>
                <a:lnTo>
                  <a:pt x="75240" y="36130"/>
                </a:lnTo>
                <a:lnTo>
                  <a:pt x="75230" y="36130"/>
                </a:lnTo>
                <a:lnTo>
                  <a:pt x="75220" y="36130"/>
                </a:lnTo>
                <a:lnTo>
                  <a:pt x="75220" y="36140"/>
                </a:lnTo>
                <a:lnTo>
                  <a:pt x="75230" y="36140"/>
                </a:lnTo>
                <a:lnTo>
                  <a:pt x="75230" y="36150"/>
                </a:lnTo>
                <a:lnTo>
                  <a:pt x="75240" y="36150"/>
                </a:lnTo>
                <a:lnTo>
                  <a:pt x="75240" y="36160"/>
                </a:lnTo>
                <a:lnTo>
                  <a:pt x="75240" y="36170"/>
                </a:lnTo>
                <a:lnTo>
                  <a:pt x="75230" y="36170"/>
                </a:lnTo>
                <a:lnTo>
                  <a:pt x="75230" y="36160"/>
                </a:lnTo>
                <a:lnTo>
                  <a:pt x="75220" y="36160"/>
                </a:lnTo>
                <a:lnTo>
                  <a:pt x="75220" y="36170"/>
                </a:lnTo>
                <a:lnTo>
                  <a:pt x="75210" y="36170"/>
                </a:lnTo>
                <a:lnTo>
                  <a:pt x="75200" y="36170"/>
                </a:lnTo>
                <a:lnTo>
                  <a:pt x="75200" y="36180"/>
                </a:lnTo>
                <a:lnTo>
                  <a:pt x="75200" y="36170"/>
                </a:lnTo>
                <a:lnTo>
                  <a:pt x="75190" y="36170"/>
                </a:lnTo>
                <a:lnTo>
                  <a:pt x="75190" y="36180"/>
                </a:lnTo>
                <a:lnTo>
                  <a:pt x="75190" y="36190"/>
                </a:lnTo>
                <a:lnTo>
                  <a:pt x="75200" y="36190"/>
                </a:lnTo>
                <a:lnTo>
                  <a:pt x="75200" y="36200"/>
                </a:lnTo>
                <a:lnTo>
                  <a:pt x="75200" y="36210"/>
                </a:lnTo>
                <a:lnTo>
                  <a:pt x="75210" y="36210"/>
                </a:lnTo>
                <a:lnTo>
                  <a:pt x="75210" y="36220"/>
                </a:lnTo>
                <a:lnTo>
                  <a:pt x="75210" y="36230"/>
                </a:lnTo>
                <a:lnTo>
                  <a:pt x="75210" y="36240"/>
                </a:lnTo>
                <a:lnTo>
                  <a:pt x="75210" y="36250"/>
                </a:lnTo>
                <a:lnTo>
                  <a:pt x="75220" y="36250"/>
                </a:lnTo>
                <a:lnTo>
                  <a:pt x="75220" y="36260"/>
                </a:lnTo>
                <a:lnTo>
                  <a:pt x="75210" y="36260"/>
                </a:lnTo>
                <a:lnTo>
                  <a:pt x="75200" y="36260"/>
                </a:lnTo>
                <a:lnTo>
                  <a:pt x="75210" y="36260"/>
                </a:lnTo>
                <a:lnTo>
                  <a:pt x="75210" y="36270"/>
                </a:lnTo>
                <a:lnTo>
                  <a:pt x="75220" y="36270"/>
                </a:lnTo>
                <a:lnTo>
                  <a:pt x="75220" y="36280"/>
                </a:lnTo>
                <a:lnTo>
                  <a:pt x="75230" y="36290"/>
                </a:lnTo>
                <a:lnTo>
                  <a:pt x="75230" y="36300"/>
                </a:lnTo>
                <a:lnTo>
                  <a:pt x="75240" y="36300"/>
                </a:lnTo>
                <a:lnTo>
                  <a:pt x="75240" y="36310"/>
                </a:lnTo>
                <a:lnTo>
                  <a:pt x="75250" y="36310"/>
                </a:lnTo>
                <a:lnTo>
                  <a:pt x="75250" y="36320"/>
                </a:lnTo>
                <a:lnTo>
                  <a:pt x="75250" y="36330"/>
                </a:lnTo>
                <a:lnTo>
                  <a:pt x="75240" y="36330"/>
                </a:lnTo>
                <a:lnTo>
                  <a:pt x="75240" y="36320"/>
                </a:lnTo>
                <a:lnTo>
                  <a:pt x="75230" y="36310"/>
                </a:lnTo>
                <a:lnTo>
                  <a:pt x="75230" y="36320"/>
                </a:lnTo>
                <a:lnTo>
                  <a:pt x="75230" y="36330"/>
                </a:lnTo>
                <a:lnTo>
                  <a:pt x="75240" y="36330"/>
                </a:lnTo>
                <a:lnTo>
                  <a:pt x="75240" y="36340"/>
                </a:lnTo>
                <a:lnTo>
                  <a:pt x="75230" y="36340"/>
                </a:lnTo>
                <a:lnTo>
                  <a:pt x="75220" y="36340"/>
                </a:lnTo>
                <a:lnTo>
                  <a:pt x="75220" y="36350"/>
                </a:lnTo>
                <a:lnTo>
                  <a:pt x="75220" y="36360"/>
                </a:lnTo>
                <a:lnTo>
                  <a:pt x="75230" y="36360"/>
                </a:lnTo>
                <a:lnTo>
                  <a:pt x="75230" y="36370"/>
                </a:lnTo>
                <a:lnTo>
                  <a:pt x="75230" y="36360"/>
                </a:lnTo>
                <a:lnTo>
                  <a:pt x="75240" y="36360"/>
                </a:lnTo>
                <a:lnTo>
                  <a:pt x="75240" y="36370"/>
                </a:lnTo>
                <a:lnTo>
                  <a:pt x="75250" y="36370"/>
                </a:lnTo>
                <a:lnTo>
                  <a:pt x="75250" y="36360"/>
                </a:lnTo>
                <a:lnTo>
                  <a:pt x="75250" y="36350"/>
                </a:lnTo>
                <a:lnTo>
                  <a:pt x="75240" y="36350"/>
                </a:lnTo>
                <a:lnTo>
                  <a:pt x="75240" y="36340"/>
                </a:lnTo>
                <a:lnTo>
                  <a:pt x="75250" y="36340"/>
                </a:lnTo>
                <a:lnTo>
                  <a:pt x="75260" y="36340"/>
                </a:lnTo>
                <a:lnTo>
                  <a:pt x="75260" y="36350"/>
                </a:lnTo>
                <a:lnTo>
                  <a:pt x="75270" y="36340"/>
                </a:lnTo>
                <a:lnTo>
                  <a:pt x="75270" y="36350"/>
                </a:lnTo>
                <a:lnTo>
                  <a:pt x="75270" y="36360"/>
                </a:lnTo>
                <a:lnTo>
                  <a:pt x="75260" y="36360"/>
                </a:lnTo>
                <a:lnTo>
                  <a:pt x="75270" y="36360"/>
                </a:lnTo>
                <a:lnTo>
                  <a:pt x="75280" y="36360"/>
                </a:lnTo>
                <a:lnTo>
                  <a:pt x="75290" y="36360"/>
                </a:lnTo>
                <a:lnTo>
                  <a:pt x="75290" y="36370"/>
                </a:lnTo>
                <a:lnTo>
                  <a:pt x="75290" y="36380"/>
                </a:lnTo>
                <a:lnTo>
                  <a:pt x="75300" y="36390"/>
                </a:lnTo>
                <a:lnTo>
                  <a:pt x="75300" y="36400"/>
                </a:lnTo>
                <a:lnTo>
                  <a:pt x="75290" y="36410"/>
                </a:lnTo>
                <a:lnTo>
                  <a:pt x="75290" y="36400"/>
                </a:lnTo>
                <a:lnTo>
                  <a:pt x="75280" y="36400"/>
                </a:lnTo>
                <a:lnTo>
                  <a:pt x="75270" y="36400"/>
                </a:lnTo>
                <a:lnTo>
                  <a:pt x="75270" y="36410"/>
                </a:lnTo>
                <a:lnTo>
                  <a:pt x="75270" y="36420"/>
                </a:lnTo>
                <a:lnTo>
                  <a:pt x="75280" y="36430"/>
                </a:lnTo>
                <a:lnTo>
                  <a:pt x="75290" y="36430"/>
                </a:lnTo>
                <a:lnTo>
                  <a:pt x="75290" y="36440"/>
                </a:lnTo>
                <a:lnTo>
                  <a:pt x="75280" y="36440"/>
                </a:lnTo>
                <a:lnTo>
                  <a:pt x="75270" y="36440"/>
                </a:lnTo>
                <a:lnTo>
                  <a:pt x="75270" y="36450"/>
                </a:lnTo>
                <a:lnTo>
                  <a:pt x="75280" y="36450"/>
                </a:lnTo>
                <a:lnTo>
                  <a:pt x="75280" y="36460"/>
                </a:lnTo>
                <a:lnTo>
                  <a:pt x="75280" y="36470"/>
                </a:lnTo>
                <a:lnTo>
                  <a:pt x="75280" y="36480"/>
                </a:lnTo>
                <a:lnTo>
                  <a:pt x="75270" y="36480"/>
                </a:lnTo>
                <a:lnTo>
                  <a:pt x="75260" y="36480"/>
                </a:lnTo>
                <a:lnTo>
                  <a:pt x="75250" y="36480"/>
                </a:lnTo>
                <a:lnTo>
                  <a:pt x="75250" y="36490"/>
                </a:lnTo>
                <a:lnTo>
                  <a:pt x="75240" y="36490"/>
                </a:lnTo>
                <a:lnTo>
                  <a:pt x="75240" y="36500"/>
                </a:lnTo>
                <a:lnTo>
                  <a:pt x="75230" y="36500"/>
                </a:lnTo>
                <a:lnTo>
                  <a:pt x="75230" y="36510"/>
                </a:lnTo>
                <a:lnTo>
                  <a:pt x="75230" y="36520"/>
                </a:lnTo>
                <a:lnTo>
                  <a:pt x="75240" y="36540"/>
                </a:lnTo>
                <a:lnTo>
                  <a:pt x="75240" y="36550"/>
                </a:lnTo>
                <a:lnTo>
                  <a:pt x="75250" y="36550"/>
                </a:lnTo>
                <a:lnTo>
                  <a:pt x="75250" y="36560"/>
                </a:lnTo>
                <a:lnTo>
                  <a:pt x="75250" y="36570"/>
                </a:lnTo>
                <a:lnTo>
                  <a:pt x="75260" y="36570"/>
                </a:lnTo>
                <a:lnTo>
                  <a:pt x="75270" y="36580"/>
                </a:lnTo>
                <a:lnTo>
                  <a:pt x="75280" y="36580"/>
                </a:lnTo>
                <a:lnTo>
                  <a:pt x="75280" y="36590"/>
                </a:lnTo>
                <a:lnTo>
                  <a:pt x="75280" y="36600"/>
                </a:lnTo>
                <a:lnTo>
                  <a:pt x="75280" y="36610"/>
                </a:lnTo>
                <a:lnTo>
                  <a:pt x="75280" y="36620"/>
                </a:lnTo>
                <a:lnTo>
                  <a:pt x="75270" y="36620"/>
                </a:lnTo>
                <a:lnTo>
                  <a:pt x="75260" y="36620"/>
                </a:lnTo>
                <a:lnTo>
                  <a:pt x="75260" y="36630"/>
                </a:lnTo>
                <a:lnTo>
                  <a:pt x="75260" y="36640"/>
                </a:lnTo>
                <a:lnTo>
                  <a:pt x="75270" y="36640"/>
                </a:lnTo>
                <a:lnTo>
                  <a:pt x="75270" y="36650"/>
                </a:lnTo>
                <a:lnTo>
                  <a:pt x="75260" y="36650"/>
                </a:lnTo>
                <a:lnTo>
                  <a:pt x="75250" y="36650"/>
                </a:lnTo>
                <a:lnTo>
                  <a:pt x="75240" y="36650"/>
                </a:lnTo>
                <a:lnTo>
                  <a:pt x="75240" y="36660"/>
                </a:lnTo>
                <a:lnTo>
                  <a:pt x="75250" y="36660"/>
                </a:lnTo>
                <a:lnTo>
                  <a:pt x="75250" y="36670"/>
                </a:lnTo>
                <a:lnTo>
                  <a:pt x="75260" y="36660"/>
                </a:lnTo>
                <a:lnTo>
                  <a:pt x="75270" y="36660"/>
                </a:lnTo>
                <a:lnTo>
                  <a:pt x="75270" y="36670"/>
                </a:lnTo>
                <a:lnTo>
                  <a:pt x="75270" y="36680"/>
                </a:lnTo>
                <a:lnTo>
                  <a:pt x="75270" y="36690"/>
                </a:lnTo>
                <a:lnTo>
                  <a:pt x="75280" y="36690"/>
                </a:lnTo>
                <a:lnTo>
                  <a:pt x="75280" y="36700"/>
                </a:lnTo>
                <a:lnTo>
                  <a:pt x="75280" y="36710"/>
                </a:lnTo>
                <a:lnTo>
                  <a:pt x="75280" y="36720"/>
                </a:lnTo>
                <a:lnTo>
                  <a:pt x="75280" y="36730"/>
                </a:lnTo>
                <a:lnTo>
                  <a:pt x="75290" y="36730"/>
                </a:lnTo>
                <a:lnTo>
                  <a:pt x="75290" y="36740"/>
                </a:lnTo>
                <a:lnTo>
                  <a:pt x="75300" y="36740"/>
                </a:lnTo>
                <a:lnTo>
                  <a:pt x="75300" y="36750"/>
                </a:lnTo>
                <a:lnTo>
                  <a:pt x="75310" y="36760"/>
                </a:lnTo>
                <a:lnTo>
                  <a:pt x="75310" y="36770"/>
                </a:lnTo>
                <a:lnTo>
                  <a:pt x="75310" y="36780"/>
                </a:lnTo>
                <a:lnTo>
                  <a:pt x="75320" y="36790"/>
                </a:lnTo>
                <a:lnTo>
                  <a:pt x="75330" y="36790"/>
                </a:lnTo>
                <a:lnTo>
                  <a:pt x="75330" y="36800"/>
                </a:lnTo>
                <a:lnTo>
                  <a:pt x="75330" y="36810"/>
                </a:lnTo>
                <a:lnTo>
                  <a:pt x="75320" y="36810"/>
                </a:lnTo>
                <a:lnTo>
                  <a:pt x="75320" y="36820"/>
                </a:lnTo>
                <a:lnTo>
                  <a:pt x="75310" y="36830"/>
                </a:lnTo>
                <a:lnTo>
                  <a:pt x="75310" y="36820"/>
                </a:lnTo>
                <a:lnTo>
                  <a:pt x="75310" y="36810"/>
                </a:lnTo>
                <a:lnTo>
                  <a:pt x="75300" y="36810"/>
                </a:lnTo>
                <a:lnTo>
                  <a:pt x="75300" y="36820"/>
                </a:lnTo>
                <a:lnTo>
                  <a:pt x="75290" y="36820"/>
                </a:lnTo>
                <a:lnTo>
                  <a:pt x="75290" y="36830"/>
                </a:lnTo>
                <a:lnTo>
                  <a:pt x="75290" y="36840"/>
                </a:lnTo>
                <a:lnTo>
                  <a:pt x="75280" y="36840"/>
                </a:lnTo>
                <a:lnTo>
                  <a:pt x="75280" y="36850"/>
                </a:lnTo>
                <a:lnTo>
                  <a:pt x="75280" y="36860"/>
                </a:lnTo>
                <a:lnTo>
                  <a:pt x="75290" y="36860"/>
                </a:lnTo>
                <a:lnTo>
                  <a:pt x="75290" y="36870"/>
                </a:lnTo>
                <a:lnTo>
                  <a:pt x="75300" y="36870"/>
                </a:lnTo>
                <a:lnTo>
                  <a:pt x="75300" y="36880"/>
                </a:lnTo>
                <a:lnTo>
                  <a:pt x="75300" y="36890"/>
                </a:lnTo>
                <a:lnTo>
                  <a:pt x="75300" y="36900"/>
                </a:lnTo>
                <a:lnTo>
                  <a:pt x="75290" y="36900"/>
                </a:lnTo>
                <a:lnTo>
                  <a:pt x="75290" y="36910"/>
                </a:lnTo>
                <a:lnTo>
                  <a:pt x="75290" y="36920"/>
                </a:lnTo>
                <a:lnTo>
                  <a:pt x="75280" y="36920"/>
                </a:lnTo>
                <a:lnTo>
                  <a:pt x="75270" y="36920"/>
                </a:lnTo>
                <a:lnTo>
                  <a:pt x="75270" y="36910"/>
                </a:lnTo>
                <a:lnTo>
                  <a:pt x="75260" y="36900"/>
                </a:lnTo>
                <a:lnTo>
                  <a:pt x="75250" y="36900"/>
                </a:lnTo>
                <a:lnTo>
                  <a:pt x="75250" y="36910"/>
                </a:lnTo>
                <a:lnTo>
                  <a:pt x="75250" y="36920"/>
                </a:lnTo>
                <a:lnTo>
                  <a:pt x="75250" y="36930"/>
                </a:lnTo>
                <a:lnTo>
                  <a:pt x="75240" y="36940"/>
                </a:lnTo>
                <a:lnTo>
                  <a:pt x="75250" y="36940"/>
                </a:lnTo>
                <a:lnTo>
                  <a:pt x="75250" y="36950"/>
                </a:lnTo>
                <a:lnTo>
                  <a:pt x="75260" y="36950"/>
                </a:lnTo>
                <a:lnTo>
                  <a:pt x="75260" y="36940"/>
                </a:lnTo>
                <a:lnTo>
                  <a:pt x="75270" y="36940"/>
                </a:lnTo>
                <a:lnTo>
                  <a:pt x="75270" y="36950"/>
                </a:lnTo>
                <a:lnTo>
                  <a:pt x="75270" y="36960"/>
                </a:lnTo>
                <a:lnTo>
                  <a:pt x="75280" y="36960"/>
                </a:lnTo>
                <a:lnTo>
                  <a:pt x="75280" y="36970"/>
                </a:lnTo>
                <a:lnTo>
                  <a:pt x="75280" y="36980"/>
                </a:lnTo>
                <a:lnTo>
                  <a:pt x="75280" y="36990"/>
                </a:lnTo>
                <a:lnTo>
                  <a:pt x="75280" y="37000"/>
                </a:lnTo>
                <a:lnTo>
                  <a:pt x="75290" y="37000"/>
                </a:lnTo>
                <a:lnTo>
                  <a:pt x="75290" y="37010"/>
                </a:lnTo>
                <a:lnTo>
                  <a:pt x="75290" y="37020"/>
                </a:lnTo>
                <a:lnTo>
                  <a:pt x="75300" y="37020"/>
                </a:lnTo>
                <a:lnTo>
                  <a:pt x="75300" y="37030"/>
                </a:lnTo>
                <a:lnTo>
                  <a:pt x="75290" y="37030"/>
                </a:lnTo>
                <a:lnTo>
                  <a:pt x="75290" y="37040"/>
                </a:lnTo>
                <a:lnTo>
                  <a:pt x="75280" y="37040"/>
                </a:lnTo>
                <a:lnTo>
                  <a:pt x="75280" y="37050"/>
                </a:lnTo>
                <a:lnTo>
                  <a:pt x="75280" y="37060"/>
                </a:lnTo>
                <a:lnTo>
                  <a:pt x="75280" y="37070"/>
                </a:lnTo>
                <a:lnTo>
                  <a:pt x="75280" y="37080"/>
                </a:lnTo>
                <a:lnTo>
                  <a:pt x="75280" y="37090"/>
                </a:lnTo>
                <a:lnTo>
                  <a:pt x="75290" y="37100"/>
                </a:lnTo>
                <a:lnTo>
                  <a:pt x="75290" y="37110"/>
                </a:lnTo>
                <a:lnTo>
                  <a:pt x="75290" y="37120"/>
                </a:lnTo>
                <a:lnTo>
                  <a:pt x="75300" y="37120"/>
                </a:lnTo>
                <a:lnTo>
                  <a:pt x="75310" y="37120"/>
                </a:lnTo>
                <a:lnTo>
                  <a:pt x="75310" y="37110"/>
                </a:lnTo>
                <a:lnTo>
                  <a:pt x="75320" y="37110"/>
                </a:lnTo>
                <a:lnTo>
                  <a:pt x="75320" y="37120"/>
                </a:lnTo>
                <a:lnTo>
                  <a:pt x="75330" y="37120"/>
                </a:lnTo>
                <a:lnTo>
                  <a:pt x="75330" y="37130"/>
                </a:lnTo>
                <a:lnTo>
                  <a:pt x="75330" y="37140"/>
                </a:lnTo>
                <a:lnTo>
                  <a:pt x="75340" y="37140"/>
                </a:lnTo>
                <a:lnTo>
                  <a:pt x="75340" y="37130"/>
                </a:lnTo>
                <a:lnTo>
                  <a:pt x="75350" y="37130"/>
                </a:lnTo>
                <a:lnTo>
                  <a:pt x="75360" y="37120"/>
                </a:lnTo>
                <a:lnTo>
                  <a:pt x="75370" y="37120"/>
                </a:lnTo>
                <a:lnTo>
                  <a:pt x="75370" y="37130"/>
                </a:lnTo>
                <a:lnTo>
                  <a:pt x="75380" y="37130"/>
                </a:lnTo>
                <a:lnTo>
                  <a:pt x="75390" y="37130"/>
                </a:lnTo>
                <a:lnTo>
                  <a:pt x="75400" y="37140"/>
                </a:lnTo>
                <a:lnTo>
                  <a:pt x="75410" y="37140"/>
                </a:lnTo>
                <a:lnTo>
                  <a:pt x="75420" y="37140"/>
                </a:lnTo>
                <a:lnTo>
                  <a:pt x="75430" y="37140"/>
                </a:lnTo>
                <a:lnTo>
                  <a:pt x="75430" y="37150"/>
                </a:lnTo>
                <a:lnTo>
                  <a:pt x="75440" y="37150"/>
                </a:lnTo>
                <a:lnTo>
                  <a:pt x="75450" y="37150"/>
                </a:lnTo>
                <a:lnTo>
                  <a:pt x="75460" y="37150"/>
                </a:lnTo>
                <a:lnTo>
                  <a:pt x="75470" y="37150"/>
                </a:lnTo>
                <a:lnTo>
                  <a:pt x="75470" y="37160"/>
                </a:lnTo>
                <a:lnTo>
                  <a:pt x="75460" y="37160"/>
                </a:lnTo>
                <a:lnTo>
                  <a:pt x="75460" y="37170"/>
                </a:lnTo>
                <a:lnTo>
                  <a:pt x="75470" y="37170"/>
                </a:lnTo>
                <a:lnTo>
                  <a:pt x="75470" y="37180"/>
                </a:lnTo>
                <a:lnTo>
                  <a:pt x="75470" y="37190"/>
                </a:lnTo>
                <a:lnTo>
                  <a:pt x="75480" y="37190"/>
                </a:lnTo>
                <a:lnTo>
                  <a:pt x="75480" y="37200"/>
                </a:lnTo>
                <a:lnTo>
                  <a:pt x="75480" y="37210"/>
                </a:lnTo>
                <a:lnTo>
                  <a:pt x="75480" y="37220"/>
                </a:lnTo>
                <a:lnTo>
                  <a:pt x="75470" y="37220"/>
                </a:lnTo>
                <a:lnTo>
                  <a:pt x="75470" y="37210"/>
                </a:lnTo>
                <a:lnTo>
                  <a:pt x="75460" y="37210"/>
                </a:lnTo>
                <a:lnTo>
                  <a:pt x="75450" y="37210"/>
                </a:lnTo>
                <a:lnTo>
                  <a:pt x="75450" y="37220"/>
                </a:lnTo>
                <a:lnTo>
                  <a:pt x="75440" y="37220"/>
                </a:lnTo>
                <a:lnTo>
                  <a:pt x="75450" y="37220"/>
                </a:lnTo>
                <a:lnTo>
                  <a:pt x="75450" y="37230"/>
                </a:lnTo>
                <a:lnTo>
                  <a:pt x="75460" y="37230"/>
                </a:lnTo>
                <a:lnTo>
                  <a:pt x="75460" y="37240"/>
                </a:lnTo>
                <a:lnTo>
                  <a:pt x="75450" y="37250"/>
                </a:lnTo>
                <a:lnTo>
                  <a:pt x="75460" y="37250"/>
                </a:lnTo>
                <a:lnTo>
                  <a:pt x="75460" y="37260"/>
                </a:lnTo>
                <a:lnTo>
                  <a:pt x="75460" y="37270"/>
                </a:lnTo>
                <a:lnTo>
                  <a:pt x="75470" y="37270"/>
                </a:lnTo>
                <a:lnTo>
                  <a:pt x="75470" y="37280"/>
                </a:lnTo>
                <a:lnTo>
                  <a:pt x="75470" y="37290"/>
                </a:lnTo>
                <a:lnTo>
                  <a:pt x="75480" y="37300"/>
                </a:lnTo>
                <a:lnTo>
                  <a:pt x="75470" y="37300"/>
                </a:lnTo>
                <a:lnTo>
                  <a:pt x="75460" y="37300"/>
                </a:lnTo>
                <a:lnTo>
                  <a:pt x="75460" y="37310"/>
                </a:lnTo>
                <a:lnTo>
                  <a:pt x="75470" y="37310"/>
                </a:lnTo>
                <a:lnTo>
                  <a:pt x="75470" y="37320"/>
                </a:lnTo>
                <a:lnTo>
                  <a:pt x="75480" y="37320"/>
                </a:lnTo>
                <a:lnTo>
                  <a:pt x="75480" y="37330"/>
                </a:lnTo>
                <a:lnTo>
                  <a:pt x="75490" y="37330"/>
                </a:lnTo>
                <a:lnTo>
                  <a:pt x="75500" y="37330"/>
                </a:lnTo>
                <a:lnTo>
                  <a:pt x="75500" y="37340"/>
                </a:lnTo>
                <a:lnTo>
                  <a:pt x="75510" y="37340"/>
                </a:lnTo>
                <a:lnTo>
                  <a:pt x="75510" y="37350"/>
                </a:lnTo>
                <a:lnTo>
                  <a:pt x="75510" y="37360"/>
                </a:lnTo>
                <a:lnTo>
                  <a:pt x="75520" y="37370"/>
                </a:lnTo>
                <a:lnTo>
                  <a:pt x="75520" y="37380"/>
                </a:lnTo>
                <a:lnTo>
                  <a:pt x="75520" y="37390"/>
                </a:lnTo>
                <a:lnTo>
                  <a:pt x="75530" y="37390"/>
                </a:lnTo>
                <a:lnTo>
                  <a:pt x="75530" y="37400"/>
                </a:lnTo>
                <a:lnTo>
                  <a:pt x="75540" y="37400"/>
                </a:lnTo>
                <a:lnTo>
                  <a:pt x="75540" y="37410"/>
                </a:lnTo>
                <a:lnTo>
                  <a:pt x="75550" y="37420"/>
                </a:lnTo>
                <a:lnTo>
                  <a:pt x="75540" y="37420"/>
                </a:lnTo>
                <a:lnTo>
                  <a:pt x="75530" y="37420"/>
                </a:lnTo>
                <a:lnTo>
                  <a:pt x="75530" y="37410"/>
                </a:lnTo>
                <a:lnTo>
                  <a:pt x="75530" y="37420"/>
                </a:lnTo>
                <a:lnTo>
                  <a:pt x="75540" y="37430"/>
                </a:lnTo>
                <a:lnTo>
                  <a:pt x="75540" y="37440"/>
                </a:lnTo>
                <a:lnTo>
                  <a:pt x="75550" y="37440"/>
                </a:lnTo>
                <a:lnTo>
                  <a:pt x="75550" y="37450"/>
                </a:lnTo>
                <a:lnTo>
                  <a:pt x="75550" y="37460"/>
                </a:lnTo>
                <a:lnTo>
                  <a:pt x="75550" y="37470"/>
                </a:lnTo>
                <a:lnTo>
                  <a:pt x="75560" y="37470"/>
                </a:lnTo>
                <a:lnTo>
                  <a:pt x="75560" y="37480"/>
                </a:lnTo>
                <a:lnTo>
                  <a:pt x="75560" y="37490"/>
                </a:lnTo>
                <a:lnTo>
                  <a:pt x="75550" y="37490"/>
                </a:lnTo>
                <a:lnTo>
                  <a:pt x="75540" y="37500"/>
                </a:lnTo>
                <a:lnTo>
                  <a:pt x="75540" y="37510"/>
                </a:lnTo>
                <a:lnTo>
                  <a:pt x="75540" y="37520"/>
                </a:lnTo>
                <a:lnTo>
                  <a:pt x="75530" y="37520"/>
                </a:lnTo>
                <a:lnTo>
                  <a:pt x="75530" y="37510"/>
                </a:lnTo>
                <a:lnTo>
                  <a:pt x="75530" y="37500"/>
                </a:lnTo>
                <a:lnTo>
                  <a:pt x="75520" y="37500"/>
                </a:lnTo>
                <a:lnTo>
                  <a:pt x="75520" y="37510"/>
                </a:lnTo>
                <a:lnTo>
                  <a:pt x="75510" y="37510"/>
                </a:lnTo>
                <a:lnTo>
                  <a:pt x="75510" y="37500"/>
                </a:lnTo>
                <a:lnTo>
                  <a:pt x="75500" y="37500"/>
                </a:lnTo>
                <a:lnTo>
                  <a:pt x="75500" y="37510"/>
                </a:lnTo>
                <a:lnTo>
                  <a:pt x="75490" y="37510"/>
                </a:lnTo>
                <a:lnTo>
                  <a:pt x="75490" y="37520"/>
                </a:lnTo>
                <a:lnTo>
                  <a:pt x="75490" y="37530"/>
                </a:lnTo>
                <a:lnTo>
                  <a:pt x="75480" y="37530"/>
                </a:lnTo>
                <a:lnTo>
                  <a:pt x="75490" y="37530"/>
                </a:lnTo>
                <a:lnTo>
                  <a:pt x="75490" y="37540"/>
                </a:lnTo>
                <a:lnTo>
                  <a:pt x="75480" y="37550"/>
                </a:lnTo>
                <a:lnTo>
                  <a:pt x="75480" y="37560"/>
                </a:lnTo>
                <a:lnTo>
                  <a:pt x="75480" y="37570"/>
                </a:lnTo>
                <a:lnTo>
                  <a:pt x="75480" y="37580"/>
                </a:lnTo>
                <a:lnTo>
                  <a:pt x="75480" y="37590"/>
                </a:lnTo>
                <a:lnTo>
                  <a:pt x="75490" y="37590"/>
                </a:lnTo>
                <a:lnTo>
                  <a:pt x="75490" y="37600"/>
                </a:lnTo>
                <a:lnTo>
                  <a:pt x="75500" y="37600"/>
                </a:lnTo>
                <a:lnTo>
                  <a:pt x="75510" y="37600"/>
                </a:lnTo>
                <a:lnTo>
                  <a:pt x="75510" y="37590"/>
                </a:lnTo>
                <a:lnTo>
                  <a:pt x="75520" y="37590"/>
                </a:lnTo>
                <a:lnTo>
                  <a:pt x="75530" y="37590"/>
                </a:lnTo>
                <a:lnTo>
                  <a:pt x="75540" y="37600"/>
                </a:lnTo>
                <a:lnTo>
                  <a:pt x="75550" y="37610"/>
                </a:lnTo>
                <a:lnTo>
                  <a:pt x="75550" y="37620"/>
                </a:lnTo>
                <a:lnTo>
                  <a:pt x="75550" y="37630"/>
                </a:lnTo>
                <a:lnTo>
                  <a:pt x="75560" y="37630"/>
                </a:lnTo>
                <a:lnTo>
                  <a:pt x="75560" y="37640"/>
                </a:lnTo>
                <a:lnTo>
                  <a:pt x="75570" y="37640"/>
                </a:lnTo>
                <a:lnTo>
                  <a:pt x="75570" y="37650"/>
                </a:lnTo>
                <a:lnTo>
                  <a:pt x="75580" y="37650"/>
                </a:lnTo>
                <a:lnTo>
                  <a:pt x="75580" y="37660"/>
                </a:lnTo>
                <a:lnTo>
                  <a:pt x="75580" y="37670"/>
                </a:lnTo>
                <a:lnTo>
                  <a:pt x="75570" y="37670"/>
                </a:lnTo>
                <a:lnTo>
                  <a:pt x="75570" y="37680"/>
                </a:lnTo>
                <a:lnTo>
                  <a:pt x="75570" y="37690"/>
                </a:lnTo>
                <a:lnTo>
                  <a:pt x="75560" y="37690"/>
                </a:lnTo>
                <a:lnTo>
                  <a:pt x="75550" y="37690"/>
                </a:lnTo>
                <a:lnTo>
                  <a:pt x="75540" y="37690"/>
                </a:lnTo>
                <a:lnTo>
                  <a:pt x="75540" y="37700"/>
                </a:lnTo>
                <a:lnTo>
                  <a:pt x="75540" y="37710"/>
                </a:lnTo>
                <a:lnTo>
                  <a:pt x="75550" y="37720"/>
                </a:lnTo>
                <a:lnTo>
                  <a:pt x="75560" y="37720"/>
                </a:lnTo>
                <a:lnTo>
                  <a:pt x="75560" y="37730"/>
                </a:lnTo>
                <a:lnTo>
                  <a:pt x="75560" y="37740"/>
                </a:lnTo>
                <a:lnTo>
                  <a:pt x="75570" y="37740"/>
                </a:lnTo>
                <a:lnTo>
                  <a:pt x="75580" y="37740"/>
                </a:lnTo>
                <a:lnTo>
                  <a:pt x="75590" y="37740"/>
                </a:lnTo>
                <a:lnTo>
                  <a:pt x="75590" y="37750"/>
                </a:lnTo>
                <a:lnTo>
                  <a:pt x="75600" y="37750"/>
                </a:lnTo>
                <a:lnTo>
                  <a:pt x="75610" y="37750"/>
                </a:lnTo>
                <a:lnTo>
                  <a:pt x="75620" y="37750"/>
                </a:lnTo>
                <a:lnTo>
                  <a:pt x="75620" y="37760"/>
                </a:lnTo>
                <a:lnTo>
                  <a:pt x="75610" y="37760"/>
                </a:lnTo>
                <a:lnTo>
                  <a:pt x="75610" y="37770"/>
                </a:lnTo>
                <a:lnTo>
                  <a:pt x="75600" y="37770"/>
                </a:lnTo>
                <a:lnTo>
                  <a:pt x="75600" y="37780"/>
                </a:lnTo>
                <a:lnTo>
                  <a:pt x="75600" y="37790"/>
                </a:lnTo>
                <a:lnTo>
                  <a:pt x="75590" y="37790"/>
                </a:lnTo>
                <a:lnTo>
                  <a:pt x="75590" y="37780"/>
                </a:lnTo>
                <a:lnTo>
                  <a:pt x="75580" y="37780"/>
                </a:lnTo>
                <a:lnTo>
                  <a:pt x="75570" y="37780"/>
                </a:lnTo>
                <a:lnTo>
                  <a:pt x="75560" y="37780"/>
                </a:lnTo>
                <a:lnTo>
                  <a:pt x="75560" y="37790"/>
                </a:lnTo>
                <a:lnTo>
                  <a:pt x="75560" y="37800"/>
                </a:lnTo>
                <a:lnTo>
                  <a:pt x="75570" y="37810"/>
                </a:lnTo>
                <a:lnTo>
                  <a:pt x="75560" y="37820"/>
                </a:lnTo>
                <a:lnTo>
                  <a:pt x="75560" y="37830"/>
                </a:lnTo>
                <a:lnTo>
                  <a:pt x="75570" y="37830"/>
                </a:lnTo>
                <a:lnTo>
                  <a:pt x="75580" y="37830"/>
                </a:lnTo>
                <a:lnTo>
                  <a:pt x="75590" y="37830"/>
                </a:lnTo>
                <a:lnTo>
                  <a:pt x="75580" y="37830"/>
                </a:lnTo>
                <a:lnTo>
                  <a:pt x="75580" y="37840"/>
                </a:lnTo>
                <a:lnTo>
                  <a:pt x="75570" y="37840"/>
                </a:lnTo>
                <a:lnTo>
                  <a:pt x="75560" y="37840"/>
                </a:lnTo>
                <a:lnTo>
                  <a:pt x="75560" y="37850"/>
                </a:lnTo>
                <a:lnTo>
                  <a:pt x="75570" y="37850"/>
                </a:lnTo>
                <a:lnTo>
                  <a:pt x="75580" y="37850"/>
                </a:lnTo>
                <a:lnTo>
                  <a:pt x="75580" y="37860"/>
                </a:lnTo>
                <a:lnTo>
                  <a:pt x="75570" y="37860"/>
                </a:lnTo>
                <a:lnTo>
                  <a:pt x="75570" y="37870"/>
                </a:lnTo>
                <a:lnTo>
                  <a:pt x="75570" y="37880"/>
                </a:lnTo>
                <a:lnTo>
                  <a:pt x="75580" y="37880"/>
                </a:lnTo>
                <a:lnTo>
                  <a:pt x="75570" y="37890"/>
                </a:lnTo>
                <a:lnTo>
                  <a:pt x="75570" y="37880"/>
                </a:lnTo>
                <a:lnTo>
                  <a:pt x="75560" y="37880"/>
                </a:lnTo>
                <a:lnTo>
                  <a:pt x="75550" y="37890"/>
                </a:lnTo>
                <a:lnTo>
                  <a:pt x="75550" y="37900"/>
                </a:lnTo>
                <a:lnTo>
                  <a:pt x="75550" y="37910"/>
                </a:lnTo>
                <a:lnTo>
                  <a:pt x="75560" y="37910"/>
                </a:lnTo>
                <a:lnTo>
                  <a:pt x="75570" y="37910"/>
                </a:lnTo>
                <a:lnTo>
                  <a:pt x="75570" y="37920"/>
                </a:lnTo>
                <a:lnTo>
                  <a:pt x="75560" y="37930"/>
                </a:lnTo>
                <a:lnTo>
                  <a:pt x="75560" y="37940"/>
                </a:lnTo>
                <a:lnTo>
                  <a:pt x="75570" y="37940"/>
                </a:lnTo>
                <a:lnTo>
                  <a:pt x="75580" y="37940"/>
                </a:lnTo>
                <a:lnTo>
                  <a:pt x="75580" y="37930"/>
                </a:lnTo>
                <a:lnTo>
                  <a:pt x="75590" y="37930"/>
                </a:lnTo>
                <a:lnTo>
                  <a:pt x="75590" y="37940"/>
                </a:lnTo>
                <a:lnTo>
                  <a:pt x="75600" y="37940"/>
                </a:lnTo>
                <a:lnTo>
                  <a:pt x="75600" y="37950"/>
                </a:lnTo>
                <a:lnTo>
                  <a:pt x="75600" y="37960"/>
                </a:lnTo>
                <a:lnTo>
                  <a:pt x="75600" y="37970"/>
                </a:lnTo>
                <a:lnTo>
                  <a:pt x="75610" y="37970"/>
                </a:lnTo>
                <a:lnTo>
                  <a:pt x="75620" y="37960"/>
                </a:lnTo>
                <a:lnTo>
                  <a:pt x="75610" y="37960"/>
                </a:lnTo>
                <a:lnTo>
                  <a:pt x="75610" y="37950"/>
                </a:lnTo>
                <a:lnTo>
                  <a:pt x="75620" y="37950"/>
                </a:lnTo>
                <a:lnTo>
                  <a:pt x="75620" y="37960"/>
                </a:lnTo>
                <a:lnTo>
                  <a:pt x="75630" y="37950"/>
                </a:lnTo>
                <a:lnTo>
                  <a:pt x="75630" y="37960"/>
                </a:lnTo>
                <a:lnTo>
                  <a:pt x="75630" y="37970"/>
                </a:lnTo>
                <a:lnTo>
                  <a:pt x="75640" y="37970"/>
                </a:lnTo>
                <a:lnTo>
                  <a:pt x="75650" y="37970"/>
                </a:lnTo>
                <a:lnTo>
                  <a:pt x="75660" y="37970"/>
                </a:lnTo>
                <a:lnTo>
                  <a:pt x="75660" y="37980"/>
                </a:lnTo>
                <a:lnTo>
                  <a:pt x="75660" y="37990"/>
                </a:lnTo>
                <a:lnTo>
                  <a:pt x="75670" y="37990"/>
                </a:lnTo>
                <a:lnTo>
                  <a:pt x="75680" y="37990"/>
                </a:lnTo>
                <a:lnTo>
                  <a:pt x="75680" y="37980"/>
                </a:lnTo>
                <a:lnTo>
                  <a:pt x="75690" y="37980"/>
                </a:lnTo>
                <a:lnTo>
                  <a:pt x="75700" y="37980"/>
                </a:lnTo>
                <a:lnTo>
                  <a:pt x="75700" y="37990"/>
                </a:lnTo>
                <a:lnTo>
                  <a:pt x="75700" y="38000"/>
                </a:lnTo>
                <a:lnTo>
                  <a:pt x="75710" y="38000"/>
                </a:lnTo>
                <a:lnTo>
                  <a:pt x="75710" y="38010"/>
                </a:lnTo>
                <a:lnTo>
                  <a:pt x="75700" y="38010"/>
                </a:lnTo>
                <a:lnTo>
                  <a:pt x="75700" y="38000"/>
                </a:lnTo>
                <a:lnTo>
                  <a:pt x="75690" y="38000"/>
                </a:lnTo>
                <a:lnTo>
                  <a:pt x="75690" y="38010"/>
                </a:lnTo>
                <a:lnTo>
                  <a:pt x="75700" y="38010"/>
                </a:lnTo>
                <a:lnTo>
                  <a:pt x="75700" y="38020"/>
                </a:lnTo>
                <a:lnTo>
                  <a:pt x="75710" y="38020"/>
                </a:lnTo>
                <a:lnTo>
                  <a:pt x="75710" y="38030"/>
                </a:lnTo>
                <a:lnTo>
                  <a:pt x="75720" y="38040"/>
                </a:lnTo>
                <a:lnTo>
                  <a:pt x="75720" y="38030"/>
                </a:lnTo>
                <a:lnTo>
                  <a:pt x="75730" y="38030"/>
                </a:lnTo>
                <a:lnTo>
                  <a:pt x="75740" y="38030"/>
                </a:lnTo>
                <a:lnTo>
                  <a:pt x="75740" y="38040"/>
                </a:lnTo>
                <a:lnTo>
                  <a:pt x="75740" y="38050"/>
                </a:lnTo>
                <a:lnTo>
                  <a:pt x="75740" y="38060"/>
                </a:lnTo>
                <a:lnTo>
                  <a:pt x="75730" y="38060"/>
                </a:lnTo>
                <a:lnTo>
                  <a:pt x="75730" y="38070"/>
                </a:lnTo>
                <a:lnTo>
                  <a:pt x="75730" y="38080"/>
                </a:lnTo>
                <a:lnTo>
                  <a:pt x="75720" y="38080"/>
                </a:lnTo>
                <a:lnTo>
                  <a:pt x="75710" y="38070"/>
                </a:lnTo>
                <a:lnTo>
                  <a:pt x="75710" y="38080"/>
                </a:lnTo>
                <a:lnTo>
                  <a:pt x="75700" y="38080"/>
                </a:lnTo>
                <a:lnTo>
                  <a:pt x="75690" y="38080"/>
                </a:lnTo>
                <a:lnTo>
                  <a:pt x="75690" y="38090"/>
                </a:lnTo>
                <a:lnTo>
                  <a:pt x="75690" y="38100"/>
                </a:lnTo>
                <a:lnTo>
                  <a:pt x="75680" y="38100"/>
                </a:lnTo>
                <a:lnTo>
                  <a:pt x="75680" y="38110"/>
                </a:lnTo>
                <a:lnTo>
                  <a:pt x="75680" y="38120"/>
                </a:lnTo>
                <a:lnTo>
                  <a:pt x="75670" y="38120"/>
                </a:lnTo>
                <a:lnTo>
                  <a:pt x="75660" y="38120"/>
                </a:lnTo>
                <a:lnTo>
                  <a:pt x="75660" y="38130"/>
                </a:lnTo>
                <a:lnTo>
                  <a:pt x="75650" y="38130"/>
                </a:lnTo>
                <a:lnTo>
                  <a:pt x="75650" y="38140"/>
                </a:lnTo>
                <a:lnTo>
                  <a:pt x="75660" y="38140"/>
                </a:lnTo>
                <a:lnTo>
                  <a:pt x="75670" y="38140"/>
                </a:lnTo>
                <a:lnTo>
                  <a:pt x="75670" y="38150"/>
                </a:lnTo>
                <a:lnTo>
                  <a:pt x="75680" y="38150"/>
                </a:lnTo>
                <a:lnTo>
                  <a:pt x="75670" y="38160"/>
                </a:lnTo>
                <a:lnTo>
                  <a:pt x="75670" y="38170"/>
                </a:lnTo>
                <a:lnTo>
                  <a:pt x="75680" y="38170"/>
                </a:lnTo>
                <a:lnTo>
                  <a:pt x="75680" y="38180"/>
                </a:lnTo>
                <a:lnTo>
                  <a:pt x="75680" y="38190"/>
                </a:lnTo>
                <a:lnTo>
                  <a:pt x="75690" y="38180"/>
                </a:lnTo>
                <a:lnTo>
                  <a:pt x="75690" y="38170"/>
                </a:lnTo>
                <a:lnTo>
                  <a:pt x="75700" y="38170"/>
                </a:lnTo>
                <a:lnTo>
                  <a:pt x="75700" y="38160"/>
                </a:lnTo>
                <a:lnTo>
                  <a:pt x="75690" y="38160"/>
                </a:lnTo>
                <a:lnTo>
                  <a:pt x="75690" y="38150"/>
                </a:lnTo>
                <a:lnTo>
                  <a:pt x="75700" y="38150"/>
                </a:lnTo>
                <a:lnTo>
                  <a:pt x="75700" y="38140"/>
                </a:lnTo>
                <a:lnTo>
                  <a:pt x="75700" y="38130"/>
                </a:lnTo>
                <a:lnTo>
                  <a:pt x="75710" y="38130"/>
                </a:lnTo>
                <a:lnTo>
                  <a:pt x="75720" y="38130"/>
                </a:lnTo>
                <a:lnTo>
                  <a:pt x="75730" y="38130"/>
                </a:lnTo>
                <a:lnTo>
                  <a:pt x="75740" y="38130"/>
                </a:lnTo>
                <a:lnTo>
                  <a:pt x="75750" y="38130"/>
                </a:lnTo>
                <a:lnTo>
                  <a:pt x="75750" y="38140"/>
                </a:lnTo>
                <a:lnTo>
                  <a:pt x="75750" y="38150"/>
                </a:lnTo>
                <a:lnTo>
                  <a:pt x="75740" y="38150"/>
                </a:lnTo>
                <a:lnTo>
                  <a:pt x="75740" y="38140"/>
                </a:lnTo>
                <a:lnTo>
                  <a:pt x="75740" y="38150"/>
                </a:lnTo>
                <a:lnTo>
                  <a:pt x="75740" y="38160"/>
                </a:lnTo>
                <a:lnTo>
                  <a:pt x="75750" y="38160"/>
                </a:lnTo>
                <a:lnTo>
                  <a:pt x="75760" y="38160"/>
                </a:lnTo>
                <a:lnTo>
                  <a:pt x="75760" y="38170"/>
                </a:lnTo>
                <a:lnTo>
                  <a:pt x="75770" y="38170"/>
                </a:lnTo>
                <a:lnTo>
                  <a:pt x="75780" y="38170"/>
                </a:lnTo>
                <a:lnTo>
                  <a:pt x="75790" y="38170"/>
                </a:lnTo>
                <a:lnTo>
                  <a:pt x="75790" y="38180"/>
                </a:lnTo>
                <a:lnTo>
                  <a:pt x="75780" y="38180"/>
                </a:lnTo>
                <a:lnTo>
                  <a:pt x="75790" y="38180"/>
                </a:lnTo>
                <a:lnTo>
                  <a:pt x="75790" y="38190"/>
                </a:lnTo>
                <a:lnTo>
                  <a:pt x="75790" y="38200"/>
                </a:lnTo>
                <a:lnTo>
                  <a:pt x="75790" y="38210"/>
                </a:lnTo>
                <a:lnTo>
                  <a:pt x="75790" y="38220"/>
                </a:lnTo>
                <a:lnTo>
                  <a:pt x="75800" y="38220"/>
                </a:lnTo>
                <a:lnTo>
                  <a:pt x="75800" y="38210"/>
                </a:lnTo>
                <a:lnTo>
                  <a:pt x="75800" y="38200"/>
                </a:lnTo>
                <a:lnTo>
                  <a:pt x="75810" y="38200"/>
                </a:lnTo>
                <a:lnTo>
                  <a:pt x="75820" y="38200"/>
                </a:lnTo>
                <a:lnTo>
                  <a:pt x="75830" y="38210"/>
                </a:lnTo>
                <a:lnTo>
                  <a:pt x="75840" y="38210"/>
                </a:lnTo>
                <a:lnTo>
                  <a:pt x="75840" y="38220"/>
                </a:lnTo>
                <a:lnTo>
                  <a:pt x="75830" y="38230"/>
                </a:lnTo>
                <a:lnTo>
                  <a:pt x="75820" y="38230"/>
                </a:lnTo>
                <a:lnTo>
                  <a:pt x="75810" y="38230"/>
                </a:lnTo>
                <a:lnTo>
                  <a:pt x="75810" y="38240"/>
                </a:lnTo>
                <a:lnTo>
                  <a:pt x="75800" y="38240"/>
                </a:lnTo>
                <a:lnTo>
                  <a:pt x="75790" y="38240"/>
                </a:lnTo>
                <a:lnTo>
                  <a:pt x="75790" y="38250"/>
                </a:lnTo>
                <a:lnTo>
                  <a:pt x="75780" y="38250"/>
                </a:lnTo>
                <a:lnTo>
                  <a:pt x="75770" y="38250"/>
                </a:lnTo>
                <a:lnTo>
                  <a:pt x="75760" y="38250"/>
                </a:lnTo>
                <a:lnTo>
                  <a:pt x="75750" y="38250"/>
                </a:lnTo>
                <a:lnTo>
                  <a:pt x="75740" y="38250"/>
                </a:lnTo>
                <a:lnTo>
                  <a:pt x="75740" y="38260"/>
                </a:lnTo>
                <a:lnTo>
                  <a:pt x="75740" y="38270"/>
                </a:lnTo>
                <a:lnTo>
                  <a:pt x="75730" y="38270"/>
                </a:lnTo>
                <a:lnTo>
                  <a:pt x="75730" y="38260"/>
                </a:lnTo>
                <a:lnTo>
                  <a:pt x="75720" y="38260"/>
                </a:lnTo>
                <a:lnTo>
                  <a:pt x="75710" y="38270"/>
                </a:lnTo>
                <a:lnTo>
                  <a:pt x="75700" y="38270"/>
                </a:lnTo>
                <a:lnTo>
                  <a:pt x="75700" y="38280"/>
                </a:lnTo>
                <a:lnTo>
                  <a:pt x="75690" y="38280"/>
                </a:lnTo>
                <a:lnTo>
                  <a:pt x="75690" y="38270"/>
                </a:lnTo>
                <a:lnTo>
                  <a:pt x="75680" y="38270"/>
                </a:lnTo>
                <a:lnTo>
                  <a:pt x="75680" y="38260"/>
                </a:lnTo>
                <a:lnTo>
                  <a:pt x="75670" y="38260"/>
                </a:lnTo>
                <a:lnTo>
                  <a:pt x="75670" y="38270"/>
                </a:lnTo>
                <a:lnTo>
                  <a:pt x="75670" y="38280"/>
                </a:lnTo>
                <a:lnTo>
                  <a:pt x="75670" y="38290"/>
                </a:lnTo>
                <a:lnTo>
                  <a:pt x="75660" y="38300"/>
                </a:lnTo>
                <a:lnTo>
                  <a:pt x="75650" y="38310"/>
                </a:lnTo>
                <a:lnTo>
                  <a:pt x="75650" y="38320"/>
                </a:lnTo>
                <a:lnTo>
                  <a:pt x="75640" y="38320"/>
                </a:lnTo>
                <a:lnTo>
                  <a:pt x="75630" y="38320"/>
                </a:lnTo>
                <a:lnTo>
                  <a:pt x="75620" y="38330"/>
                </a:lnTo>
                <a:lnTo>
                  <a:pt x="75610" y="38330"/>
                </a:lnTo>
                <a:lnTo>
                  <a:pt x="75600" y="38330"/>
                </a:lnTo>
                <a:lnTo>
                  <a:pt x="75600" y="38340"/>
                </a:lnTo>
                <a:lnTo>
                  <a:pt x="75590" y="38350"/>
                </a:lnTo>
                <a:lnTo>
                  <a:pt x="75590" y="38360"/>
                </a:lnTo>
                <a:lnTo>
                  <a:pt x="75590" y="38370"/>
                </a:lnTo>
                <a:lnTo>
                  <a:pt x="75600" y="38360"/>
                </a:lnTo>
                <a:lnTo>
                  <a:pt x="75610" y="38350"/>
                </a:lnTo>
                <a:lnTo>
                  <a:pt x="75610" y="38360"/>
                </a:lnTo>
                <a:lnTo>
                  <a:pt x="75610" y="38370"/>
                </a:lnTo>
                <a:lnTo>
                  <a:pt x="75610" y="38380"/>
                </a:lnTo>
                <a:lnTo>
                  <a:pt x="75610" y="38390"/>
                </a:lnTo>
                <a:lnTo>
                  <a:pt x="75620" y="38390"/>
                </a:lnTo>
                <a:lnTo>
                  <a:pt x="75630" y="38390"/>
                </a:lnTo>
                <a:lnTo>
                  <a:pt x="75630" y="38400"/>
                </a:lnTo>
                <a:lnTo>
                  <a:pt x="75640" y="38400"/>
                </a:lnTo>
                <a:lnTo>
                  <a:pt x="75640" y="38410"/>
                </a:lnTo>
                <a:lnTo>
                  <a:pt x="75650" y="38400"/>
                </a:lnTo>
                <a:lnTo>
                  <a:pt x="75660" y="38390"/>
                </a:lnTo>
                <a:lnTo>
                  <a:pt x="75660" y="38400"/>
                </a:lnTo>
                <a:lnTo>
                  <a:pt x="75670" y="38400"/>
                </a:lnTo>
                <a:lnTo>
                  <a:pt x="75680" y="38400"/>
                </a:lnTo>
                <a:lnTo>
                  <a:pt x="75690" y="38410"/>
                </a:lnTo>
                <a:lnTo>
                  <a:pt x="75690" y="38420"/>
                </a:lnTo>
                <a:lnTo>
                  <a:pt x="75690" y="38430"/>
                </a:lnTo>
                <a:lnTo>
                  <a:pt x="75700" y="38430"/>
                </a:lnTo>
                <a:lnTo>
                  <a:pt x="75700" y="38440"/>
                </a:lnTo>
                <a:lnTo>
                  <a:pt x="75700" y="38450"/>
                </a:lnTo>
                <a:lnTo>
                  <a:pt x="75700" y="38460"/>
                </a:lnTo>
                <a:lnTo>
                  <a:pt x="75700" y="38470"/>
                </a:lnTo>
                <a:lnTo>
                  <a:pt x="75710" y="38470"/>
                </a:lnTo>
                <a:lnTo>
                  <a:pt x="75720" y="38460"/>
                </a:lnTo>
                <a:lnTo>
                  <a:pt x="75730" y="38460"/>
                </a:lnTo>
                <a:lnTo>
                  <a:pt x="75740" y="38470"/>
                </a:lnTo>
                <a:lnTo>
                  <a:pt x="75740" y="38480"/>
                </a:lnTo>
                <a:lnTo>
                  <a:pt x="75740" y="38490"/>
                </a:lnTo>
                <a:lnTo>
                  <a:pt x="75730" y="38500"/>
                </a:lnTo>
                <a:lnTo>
                  <a:pt x="75720" y="38500"/>
                </a:lnTo>
                <a:lnTo>
                  <a:pt x="75710" y="38510"/>
                </a:lnTo>
                <a:lnTo>
                  <a:pt x="75720" y="38520"/>
                </a:lnTo>
                <a:lnTo>
                  <a:pt x="75720" y="38530"/>
                </a:lnTo>
                <a:lnTo>
                  <a:pt x="75710" y="38530"/>
                </a:lnTo>
                <a:lnTo>
                  <a:pt x="75710" y="38540"/>
                </a:lnTo>
                <a:lnTo>
                  <a:pt x="75700" y="38540"/>
                </a:lnTo>
                <a:lnTo>
                  <a:pt x="75690" y="38550"/>
                </a:lnTo>
                <a:lnTo>
                  <a:pt x="75680" y="38550"/>
                </a:lnTo>
                <a:lnTo>
                  <a:pt x="75670" y="38550"/>
                </a:lnTo>
                <a:lnTo>
                  <a:pt x="75660" y="38550"/>
                </a:lnTo>
                <a:lnTo>
                  <a:pt x="75650" y="38550"/>
                </a:lnTo>
                <a:lnTo>
                  <a:pt x="75640" y="38540"/>
                </a:lnTo>
                <a:lnTo>
                  <a:pt x="75640" y="38530"/>
                </a:lnTo>
                <a:lnTo>
                  <a:pt x="75630" y="38530"/>
                </a:lnTo>
                <a:lnTo>
                  <a:pt x="75630" y="38520"/>
                </a:lnTo>
                <a:lnTo>
                  <a:pt x="75620" y="38510"/>
                </a:lnTo>
                <a:lnTo>
                  <a:pt x="75610" y="38510"/>
                </a:lnTo>
                <a:lnTo>
                  <a:pt x="75600" y="38520"/>
                </a:lnTo>
                <a:lnTo>
                  <a:pt x="75610" y="38520"/>
                </a:lnTo>
                <a:lnTo>
                  <a:pt x="75610" y="38530"/>
                </a:lnTo>
                <a:lnTo>
                  <a:pt x="75600" y="38530"/>
                </a:lnTo>
                <a:lnTo>
                  <a:pt x="75590" y="38540"/>
                </a:lnTo>
                <a:lnTo>
                  <a:pt x="75590" y="38550"/>
                </a:lnTo>
                <a:lnTo>
                  <a:pt x="75590" y="38560"/>
                </a:lnTo>
                <a:lnTo>
                  <a:pt x="75580" y="38560"/>
                </a:lnTo>
                <a:lnTo>
                  <a:pt x="75580" y="38570"/>
                </a:lnTo>
                <a:lnTo>
                  <a:pt x="75570" y="38570"/>
                </a:lnTo>
                <a:lnTo>
                  <a:pt x="75570" y="38560"/>
                </a:lnTo>
                <a:lnTo>
                  <a:pt x="75560" y="38560"/>
                </a:lnTo>
                <a:lnTo>
                  <a:pt x="75560" y="38570"/>
                </a:lnTo>
                <a:lnTo>
                  <a:pt x="75560" y="38580"/>
                </a:lnTo>
                <a:lnTo>
                  <a:pt x="75570" y="38590"/>
                </a:lnTo>
                <a:lnTo>
                  <a:pt x="75560" y="38600"/>
                </a:lnTo>
                <a:lnTo>
                  <a:pt x="75550" y="38610"/>
                </a:lnTo>
                <a:lnTo>
                  <a:pt x="75540" y="38620"/>
                </a:lnTo>
                <a:lnTo>
                  <a:pt x="75550" y="38620"/>
                </a:lnTo>
                <a:lnTo>
                  <a:pt x="75550" y="38630"/>
                </a:lnTo>
                <a:lnTo>
                  <a:pt x="75540" y="38630"/>
                </a:lnTo>
                <a:lnTo>
                  <a:pt x="75540" y="38640"/>
                </a:lnTo>
                <a:lnTo>
                  <a:pt x="75530" y="38640"/>
                </a:lnTo>
                <a:lnTo>
                  <a:pt x="75530" y="38650"/>
                </a:lnTo>
                <a:lnTo>
                  <a:pt x="75530" y="38660"/>
                </a:lnTo>
                <a:lnTo>
                  <a:pt x="75520" y="38650"/>
                </a:lnTo>
                <a:lnTo>
                  <a:pt x="75510" y="38650"/>
                </a:lnTo>
                <a:lnTo>
                  <a:pt x="75510" y="38660"/>
                </a:lnTo>
                <a:lnTo>
                  <a:pt x="75500" y="38650"/>
                </a:lnTo>
                <a:lnTo>
                  <a:pt x="75500" y="38640"/>
                </a:lnTo>
                <a:lnTo>
                  <a:pt x="75500" y="38630"/>
                </a:lnTo>
                <a:lnTo>
                  <a:pt x="75490" y="38630"/>
                </a:lnTo>
                <a:lnTo>
                  <a:pt x="75490" y="38620"/>
                </a:lnTo>
                <a:lnTo>
                  <a:pt x="75500" y="38620"/>
                </a:lnTo>
                <a:lnTo>
                  <a:pt x="75490" y="38620"/>
                </a:lnTo>
                <a:lnTo>
                  <a:pt x="75480" y="38620"/>
                </a:lnTo>
                <a:lnTo>
                  <a:pt x="75470" y="38610"/>
                </a:lnTo>
                <a:lnTo>
                  <a:pt x="75460" y="38610"/>
                </a:lnTo>
                <a:lnTo>
                  <a:pt x="75460" y="38620"/>
                </a:lnTo>
                <a:lnTo>
                  <a:pt x="75450" y="38630"/>
                </a:lnTo>
                <a:lnTo>
                  <a:pt x="75450" y="38640"/>
                </a:lnTo>
                <a:lnTo>
                  <a:pt x="75450" y="38650"/>
                </a:lnTo>
                <a:lnTo>
                  <a:pt x="75440" y="38650"/>
                </a:lnTo>
                <a:lnTo>
                  <a:pt x="75440" y="38660"/>
                </a:lnTo>
                <a:lnTo>
                  <a:pt x="75430" y="38660"/>
                </a:lnTo>
                <a:lnTo>
                  <a:pt x="75420" y="38670"/>
                </a:lnTo>
                <a:lnTo>
                  <a:pt x="75420" y="38660"/>
                </a:lnTo>
                <a:lnTo>
                  <a:pt x="75410" y="38660"/>
                </a:lnTo>
                <a:lnTo>
                  <a:pt x="75410" y="38670"/>
                </a:lnTo>
                <a:lnTo>
                  <a:pt x="75400" y="38670"/>
                </a:lnTo>
                <a:lnTo>
                  <a:pt x="75390" y="38670"/>
                </a:lnTo>
                <a:lnTo>
                  <a:pt x="75380" y="38680"/>
                </a:lnTo>
                <a:lnTo>
                  <a:pt x="75380" y="38690"/>
                </a:lnTo>
                <a:lnTo>
                  <a:pt x="75380" y="38700"/>
                </a:lnTo>
                <a:lnTo>
                  <a:pt x="75380" y="38710"/>
                </a:lnTo>
                <a:lnTo>
                  <a:pt x="75380" y="38720"/>
                </a:lnTo>
                <a:lnTo>
                  <a:pt x="75390" y="38730"/>
                </a:lnTo>
                <a:lnTo>
                  <a:pt x="75400" y="38730"/>
                </a:lnTo>
                <a:lnTo>
                  <a:pt x="75400" y="38740"/>
                </a:lnTo>
                <a:lnTo>
                  <a:pt x="75400" y="38750"/>
                </a:lnTo>
                <a:lnTo>
                  <a:pt x="75390" y="38760"/>
                </a:lnTo>
                <a:lnTo>
                  <a:pt x="75380" y="38770"/>
                </a:lnTo>
                <a:lnTo>
                  <a:pt x="75390" y="38780"/>
                </a:lnTo>
                <a:lnTo>
                  <a:pt x="75400" y="38780"/>
                </a:lnTo>
                <a:lnTo>
                  <a:pt x="75410" y="38780"/>
                </a:lnTo>
                <a:lnTo>
                  <a:pt x="75420" y="38790"/>
                </a:lnTo>
                <a:lnTo>
                  <a:pt x="75430" y="38790"/>
                </a:lnTo>
                <a:lnTo>
                  <a:pt x="75440" y="38790"/>
                </a:lnTo>
                <a:lnTo>
                  <a:pt x="75450" y="38800"/>
                </a:lnTo>
                <a:lnTo>
                  <a:pt x="75450" y="38810"/>
                </a:lnTo>
                <a:lnTo>
                  <a:pt x="75440" y="38810"/>
                </a:lnTo>
                <a:lnTo>
                  <a:pt x="75430" y="38820"/>
                </a:lnTo>
                <a:lnTo>
                  <a:pt x="75420" y="38820"/>
                </a:lnTo>
                <a:lnTo>
                  <a:pt x="75410" y="38820"/>
                </a:lnTo>
                <a:lnTo>
                  <a:pt x="75400" y="38820"/>
                </a:lnTo>
                <a:lnTo>
                  <a:pt x="75390" y="38820"/>
                </a:lnTo>
                <a:lnTo>
                  <a:pt x="75390" y="38830"/>
                </a:lnTo>
                <a:lnTo>
                  <a:pt x="75390" y="38840"/>
                </a:lnTo>
                <a:lnTo>
                  <a:pt x="75380" y="38840"/>
                </a:lnTo>
                <a:lnTo>
                  <a:pt x="75370" y="38840"/>
                </a:lnTo>
                <a:lnTo>
                  <a:pt x="75370" y="38850"/>
                </a:lnTo>
                <a:lnTo>
                  <a:pt x="75370" y="38860"/>
                </a:lnTo>
                <a:lnTo>
                  <a:pt x="75370" y="38850"/>
                </a:lnTo>
                <a:lnTo>
                  <a:pt x="75360" y="38850"/>
                </a:lnTo>
                <a:lnTo>
                  <a:pt x="75360" y="38860"/>
                </a:lnTo>
                <a:lnTo>
                  <a:pt x="75360" y="38870"/>
                </a:lnTo>
                <a:lnTo>
                  <a:pt x="75360" y="38880"/>
                </a:lnTo>
                <a:lnTo>
                  <a:pt x="75350" y="38880"/>
                </a:lnTo>
                <a:lnTo>
                  <a:pt x="75350" y="38890"/>
                </a:lnTo>
                <a:lnTo>
                  <a:pt x="75350" y="38900"/>
                </a:lnTo>
                <a:lnTo>
                  <a:pt x="75340" y="38900"/>
                </a:lnTo>
                <a:lnTo>
                  <a:pt x="75340" y="38910"/>
                </a:lnTo>
                <a:lnTo>
                  <a:pt x="75330" y="38910"/>
                </a:lnTo>
                <a:lnTo>
                  <a:pt x="75330" y="38920"/>
                </a:lnTo>
                <a:lnTo>
                  <a:pt x="75320" y="38920"/>
                </a:lnTo>
                <a:lnTo>
                  <a:pt x="75320" y="38930"/>
                </a:lnTo>
                <a:lnTo>
                  <a:pt x="75310" y="38930"/>
                </a:lnTo>
                <a:lnTo>
                  <a:pt x="75300" y="38930"/>
                </a:lnTo>
                <a:lnTo>
                  <a:pt x="75290" y="38930"/>
                </a:lnTo>
                <a:lnTo>
                  <a:pt x="75290" y="38940"/>
                </a:lnTo>
                <a:lnTo>
                  <a:pt x="75280" y="38940"/>
                </a:lnTo>
                <a:lnTo>
                  <a:pt x="75280" y="38950"/>
                </a:lnTo>
                <a:lnTo>
                  <a:pt x="75280" y="38960"/>
                </a:lnTo>
                <a:lnTo>
                  <a:pt x="75280" y="38970"/>
                </a:lnTo>
                <a:lnTo>
                  <a:pt x="75280" y="38980"/>
                </a:lnTo>
                <a:lnTo>
                  <a:pt x="75270" y="38990"/>
                </a:lnTo>
                <a:lnTo>
                  <a:pt x="75270" y="39000"/>
                </a:lnTo>
                <a:lnTo>
                  <a:pt x="75270" y="39010"/>
                </a:lnTo>
                <a:lnTo>
                  <a:pt x="75280" y="39000"/>
                </a:lnTo>
                <a:lnTo>
                  <a:pt x="75290" y="39000"/>
                </a:lnTo>
                <a:lnTo>
                  <a:pt x="75290" y="38990"/>
                </a:lnTo>
                <a:lnTo>
                  <a:pt x="75300" y="38990"/>
                </a:lnTo>
                <a:lnTo>
                  <a:pt x="75310" y="38980"/>
                </a:lnTo>
                <a:lnTo>
                  <a:pt x="75320" y="38970"/>
                </a:lnTo>
                <a:lnTo>
                  <a:pt x="75330" y="38970"/>
                </a:lnTo>
                <a:lnTo>
                  <a:pt x="75330" y="38980"/>
                </a:lnTo>
                <a:lnTo>
                  <a:pt x="75340" y="38980"/>
                </a:lnTo>
                <a:lnTo>
                  <a:pt x="75340" y="38990"/>
                </a:lnTo>
                <a:lnTo>
                  <a:pt x="75340" y="39000"/>
                </a:lnTo>
                <a:lnTo>
                  <a:pt x="75340" y="39010"/>
                </a:lnTo>
                <a:lnTo>
                  <a:pt x="75340" y="39020"/>
                </a:lnTo>
                <a:lnTo>
                  <a:pt x="75340" y="39030"/>
                </a:lnTo>
                <a:lnTo>
                  <a:pt x="75340" y="39040"/>
                </a:lnTo>
                <a:lnTo>
                  <a:pt x="75350" y="39040"/>
                </a:lnTo>
                <a:lnTo>
                  <a:pt x="75360" y="39040"/>
                </a:lnTo>
                <a:lnTo>
                  <a:pt x="75370" y="39050"/>
                </a:lnTo>
                <a:lnTo>
                  <a:pt x="75380" y="39050"/>
                </a:lnTo>
                <a:lnTo>
                  <a:pt x="75390" y="39050"/>
                </a:lnTo>
                <a:lnTo>
                  <a:pt x="75400" y="39060"/>
                </a:lnTo>
                <a:lnTo>
                  <a:pt x="75410" y="39060"/>
                </a:lnTo>
                <a:lnTo>
                  <a:pt x="75420" y="39060"/>
                </a:lnTo>
                <a:lnTo>
                  <a:pt x="75430" y="39060"/>
                </a:lnTo>
                <a:lnTo>
                  <a:pt x="75430" y="39050"/>
                </a:lnTo>
                <a:lnTo>
                  <a:pt x="75440" y="39050"/>
                </a:lnTo>
                <a:lnTo>
                  <a:pt x="75450" y="39050"/>
                </a:lnTo>
                <a:lnTo>
                  <a:pt x="75450" y="39040"/>
                </a:lnTo>
                <a:lnTo>
                  <a:pt x="75450" y="39050"/>
                </a:lnTo>
                <a:lnTo>
                  <a:pt x="75460" y="39050"/>
                </a:lnTo>
                <a:lnTo>
                  <a:pt x="75460" y="39060"/>
                </a:lnTo>
                <a:lnTo>
                  <a:pt x="75470" y="39060"/>
                </a:lnTo>
                <a:lnTo>
                  <a:pt x="75480" y="39060"/>
                </a:lnTo>
                <a:lnTo>
                  <a:pt x="75480" y="39070"/>
                </a:lnTo>
                <a:lnTo>
                  <a:pt x="75480" y="39080"/>
                </a:lnTo>
                <a:lnTo>
                  <a:pt x="75480" y="39090"/>
                </a:lnTo>
                <a:lnTo>
                  <a:pt x="75470" y="39090"/>
                </a:lnTo>
                <a:lnTo>
                  <a:pt x="75460" y="39090"/>
                </a:lnTo>
                <a:lnTo>
                  <a:pt x="75460" y="39100"/>
                </a:lnTo>
                <a:lnTo>
                  <a:pt x="75450" y="39100"/>
                </a:lnTo>
                <a:lnTo>
                  <a:pt x="75440" y="39100"/>
                </a:lnTo>
                <a:lnTo>
                  <a:pt x="75440" y="39110"/>
                </a:lnTo>
                <a:lnTo>
                  <a:pt x="75450" y="39120"/>
                </a:lnTo>
                <a:lnTo>
                  <a:pt x="75450" y="39130"/>
                </a:lnTo>
                <a:lnTo>
                  <a:pt x="75460" y="39130"/>
                </a:lnTo>
                <a:lnTo>
                  <a:pt x="75460" y="39140"/>
                </a:lnTo>
                <a:lnTo>
                  <a:pt x="75470" y="39140"/>
                </a:lnTo>
                <a:lnTo>
                  <a:pt x="75470" y="39150"/>
                </a:lnTo>
                <a:lnTo>
                  <a:pt x="75480" y="39150"/>
                </a:lnTo>
                <a:lnTo>
                  <a:pt x="75470" y="39160"/>
                </a:lnTo>
                <a:lnTo>
                  <a:pt x="75470" y="39170"/>
                </a:lnTo>
                <a:lnTo>
                  <a:pt x="75460" y="39170"/>
                </a:lnTo>
                <a:lnTo>
                  <a:pt x="75460" y="39180"/>
                </a:lnTo>
                <a:lnTo>
                  <a:pt x="75470" y="39180"/>
                </a:lnTo>
                <a:lnTo>
                  <a:pt x="75470" y="39190"/>
                </a:lnTo>
                <a:lnTo>
                  <a:pt x="75470" y="39200"/>
                </a:lnTo>
                <a:lnTo>
                  <a:pt x="75480" y="39200"/>
                </a:lnTo>
                <a:lnTo>
                  <a:pt x="75490" y="39200"/>
                </a:lnTo>
                <a:lnTo>
                  <a:pt x="75500" y="39200"/>
                </a:lnTo>
                <a:lnTo>
                  <a:pt x="75510" y="39200"/>
                </a:lnTo>
                <a:lnTo>
                  <a:pt x="75510" y="39210"/>
                </a:lnTo>
                <a:lnTo>
                  <a:pt x="75510" y="39220"/>
                </a:lnTo>
                <a:lnTo>
                  <a:pt x="75520" y="39220"/>
                </a:lnTo>
                <a:lnTo>
                  <a:pt x="75520" y="39230"/>
                </a:lnTo>
                <a:lnTo>
                  <a:pt x="75520" y="39240"/>
                </a:lnTo>
                <a:lnTo>
                  <a:pt x="75530" y="39240"/>
                </a:lnTo>
                <a:lnTo>
                  <a:pt x="75530" y="39250"/>
                </a:lnTo>
                <a:lnTo>
                  <a:pt x="75540" y="39250"/>
                </a:lnTo>
                <a:lnTo>
                  <a:pt x="75550" y="39250"/>
                </a:lnTo>
                <a:lnTo>
                  <a:pt x="75560" y="39250"/>
                </a:lnTo>
                <a:lnTo>
                  <a:pt x="75570" y="39250"/>
                </a:lnTo>
                <a:lnTo>
                  <a:pt x="75580" y="39250"/>
                </a:lnTo>
                <a:lnTo>
                  <a:pt x="75580" y="39240"/>
                </a:lnTo>
                <a:lnTo>
                  <a:pt x="75580" y="39230"/>
                </a:lnTo>
                <a:lnTo>
                  <a:pt x="75590" y="39220"/>
                </a:lnTo>
                <a:lnTo>
                  <a:pt x="75580" y="39210"/>
                </a:lnTo>
                <a:lnTo>
                  <a:pt x="75570" y="39210"/>
                </a:lnTo>
                <a:lnTo>
                  <a:pt x="75570" y="39200"/>
                </a:lnTo>
                <a:lnTo>
                  <a:pt x="75580" y="39190"/>
                </a:lnTo>
                <a:lnTo>
                  <a:pt x="75590" y="39190"/>
                </a:lnTo>
                <a:lnTo>
                  <a:pt x="75600" y="39190"/>
                </a:lnTo>
                <a:lnTo>
                  <a:pt x="75610" y="39190"/>
                </a:lnTo>
                <a:lnTo>
                  <a:pt x="75610" y="39200"/>
                </a:lnTo>
                <a:lnTo>
                  <a:pt x="75610" y="39210"/>
                </a:lnTo>
                <a:lnTo>
                  <a:pt x="75610" y="39220"/>
                </a:lnTo>
                <a:lnTo>
                  <a:pt x="75620" y="39220"/>
                </a:lnTo>
                <a:lnTo>
                  <a:pt x="75630" y="39220"/>
                </a:lnTo>
                <a:lnTo>
                  <a:pt x="75630" y="39210"/>
                </a:lnTo>
                <a:lnTo>
                  <a:pt x="75640" y="39210"/>
                </a:lnTo>
                <a:lnTo>
                  <a:pt x="75650" y="39220"/>
                </a:lnTo>
                <a:lnTo>
                  <a:pt x="75650" y="39230"/>
                </a:lnTo>
                <a:lnTo>
                  <a:pt x="75650" y="39240"/>
                </a:lnTo>
                <a:lnTo>
                  <a:pt x="75650" y="39250"/>
                </a:lnTo>
                <a:lnTo>
                  <a:pt x="75660" y="39250"/>
                </a:lnTo>
                <a:lnTo>
                  <a:pt x="75670" y="39250"/>
                </a:lnTo>
                <a:lnTo>
                  <a:pt x="75680" y="39250"/>
                </a:lnTo>
                <a:lnTo>
                  <a:pt x="75690" y="39250"/>
                </a:lnTo>
                <a:lnTo>
                  <a:pt x="75690" y="39260"/>
                </a:lnTo>
                <a:lnTo>
                  <a:pt x="75680" y="39270"/>
                </a:lnTo>
                <a:lnTo>
                  <a:pt x="75670" y="39270"/>
                </a:lnTo>
                <a:lnTo>
                  <a:pt x="75670" y="39280"/>
                </a:lnTo>
                <a:lnTo>
                  <a:pt x="75670" y="39290"/>
                </a:lnTo>
                <a:lnTo>
                  <a:pt x="75670" y="39300"/>
                </a:lnTo>
                <a:lnTo>
                  <a:pt x="75660" y="39310"/>
                </a:lnTo>
                <a:lnTo>
                  <a:pt x="75660" y="39320"/>
                </a:lnTo>
                <a:lnTo>
                  <a:pt x="75650" y="39320"/>
                </a:lnTo>
                <a:lnTo>
                  <a:pt x="75640" y="39320"/>
                </a:lnTo>
                <a:lnTo>
                  <a:pt x="75640" y="39330"/>
                </a:lnTo>
                <a:lnTo>
                  <a:pt x="75640" y="39340"/>
                </a:lnTo>
                <a:lnTo>
                  <a:pt x="75630" y="39340"/>
                </a:lnTo>
                <a:lnTo>
                  <a:pt x="75630" y="39350"/>
                </a:lnTo>
                <a:lnTo>
                  <a:pt x="75630" y="39360"/>
                </a:lnTo>
                <a:lnTo>
                  <a:pt x="75640" y="39360"/>
                </a:lnTo>
                <a:lnTo>
                  <a:pt x="75650" y="39360"/>
                </a:lnTo>
                <a:lnTo>
                  <a:pt x="75640" y="39360"/>
                </a:lnTo>
                <a:lnTo>
                  <a:pt x="75640" y="39370"/>
                </a:lnTo>
                <a:lnTo>
                  <a:pt x="75630" y="39380"/>
                </a:lnTo>
                <a:lnTo>
                  <a:pt x="75620" y="39390"/>
                </a:lnTo>
                <a:lnTo>
                  <a:pt x="75610" y="39390"/>
                </a:lnTo>
                <a:lnTo>
                  <a:pt x="75610" y="39400"/>
                </a:lnTo>
                <a:lnTo>
                  <a:pt x="75600" y="39410"/>
                </a:lnTo>
                <a:lnTo>
                  <a:pt x="75600" y="39420"/>
                </a:lnTo>
                <a:lnTo>
                  <a:pt x="75590" y="39420"/>
                </a:lnTo>
                <a:lnTo>
                  <a:pt x="75590" y="39430"/>
                </a:lnTo>
                <a:lnTo>
                  <a:pt x="75590" y="39440"/>
                </a:lnTo>
                <a:lnTo>
                  <a:pt x="75590" y="39450"/>
                </a:lnTo>
                <a:lnTo>
                  <a:pt x="75590" y="39460"/>
                </a:lnTo>
                <a:lnTo>
                  <a:pt x="75590" y="39470"/>
                </a:lnTo>
                <a:lnTo>
                  <a:pt x="75590" y="39480"/>
                </a:lnTo>
                <a:lnTo>
                  <a:pt x="75580" y="39480"/>
                </a:lnTo>
                <a:lnTo>
                  <a:pt x="75570" y="39490"/>
                </a:lnTo>
                <a:lnTo>
                  <a:pt x="75570" y="39500"/>
                </a:lnTo>
                <a:lnTo>
                  <a:pt x="75580" y="39500"/>
                </a:lnTo>
                <a:lnTo>
                  <a:pt x="75580" y="39510"/>
                </a:lnTo>
                <a:lnTo>
                  <a:pt x="75580" y="39520"/>
                </a:lnTo>
                <a:lnTo>
                  <a:pt x="75570" y="39510"/>
                </a:lnTo>
                <a:lnTo>
                  <a:pt x="75560" y="39520"/>
                </a:lnTo>
                <a:lnTo>
                  <a:pt x="75560" y="39530"/>
                </a:lnTo>
                <a:lnTo>
                  <a:pt x="75550" y="39530"/>
                </a:lnTo>
                <a:lnTo>
                  <a:pt x="75550" y="39540"/>
                </a:lnTo>
                <a:lnTo>
                  <a:pt x="75560" y="39540"/>
                </a:lnTo>
                <a:lnTo>
                  <a:pt x="75560" y="39550"/>
                </a:lnTo>
                <a:lnTo>
                  <a:pt x="75550" y="39550"/>
                </a:lnTo>
                <a:lnTo>
                  <a:pt x="75540" y="39550"/>
                </a:lnTo>
                <a:lnTo>
                  <a:pt x="75530" y="39550"/>
                </a:lnTo>
                <a:lnTo>
                  <a:pt x="75530" y="39560"/>
                </a:lnTo>
                <a:lnTo>
                  <a:pt x="75530" y="39570"/>
                </a:lnTo>
                <a:lnTo>
                  <a:pt x="75520" y="39570"/>
                </a:lnTo>
                <a:lnTo>
                  <a:pt x="75520" y="39560"/>
                </a:lnTo>
                <a:lnTo>
                  <a:pt x="75520" y="39550"/>
                </a:lnTo>
                <a:lnTo>
                  <a:pt x="75510" y="39550"/>
                </a:lnTo>
                <a:lnTo>
                  <a:pt x="75500" y="39560"/>
                </a:lnTo>
                <a:lnTo>
                  <a:pt x="75490" y="39560"/>
                </a:lnTo>
                <a:lnTo>
                  <a:pt x="75480" y="39550"/>
                </a:lnTo>
                <a:lnTo>
                  <a:pt x="75470" y="39540"/>
                </a:lnTo>
                <a:lnTo>
                  <a:pt x="75460" y="39540"/>
                </a:lnTo>
                <a:lnTo>
                  <a:pt x="75460" y="39550"/>
                </a:lnTo>
                <a:lnTo>
                  <a:pt x="75450" y="39550"/>
                </a:lnTo>
                <a:lnTo>
                  <a:pt x="75440" y="39560"/>
                </a:lnTo>
                <a:lnTo>
                  <a:pt x="75430" y="39560"/>
                </a:lnTo>
                <a:lnTo>
                  <a:pt x="75430" y="39570"/>
                </a:lnTo>
                <a:lnTo>
                  <a:pt x="75420" y="39560"/>
                </a:lnTo>
                <a:lnTo>
                  <a:pt x="75410" y="39550"/>
                </a:lnTo>
                <a:lnTo>
                  <a:pt x="75410" y="39540"/>
                </a:lnTo>
                <a:lnTo>
                  <a:pt x="75420" y="39540"/>
                </a:lnTo>
                <a:lnTo>
                  <a:pt x="75410" y="39540"/>
                </a:lnTo>
                <a:lnTo>
                  <a:pt x="75400" y="39540"/>
                </a:lnTo>
                <a:lnTo>
                  <a:pt x="75400" y="39550"/>
                </a:lnTo>
                <a:lnTo>
                  <a:pt x="75400" y="39560"/>
                </a:lnTo>
                <a:lnTo>
                  <a:pt x="75390" y="39560"/>
                </a:lnTo>
                <a:lnTo>
                  <a:pt x="75390" y="39570"/>
                </a:lnTo>
                <a:lnTo>
                  <a:pt x="75390" y="39580"/>
                </a:lnTo>
                <a:lnTo>
                  <a:pt x="75390" y="39590"/>
                </a:lnTo>
                <a:lnTo>
                  <a:pt x="75400" y="39590"/>
                </a:lnTo>
                <a:lnTo>
                  <a:pt x="75410" y="39590"/>
                </a:lnTo>
                <a:lnTo>
                  <a:pt x="75410" y="39600"/>
                </a:lnTo>
                <a:lnTo>
                  <a:pt x="75420" y="39600"/>
                </a:lnTo>
                <a:lnTo>
                  <a:pt x="75430" y="39600"/>
                </a:lnTo>
                <a:lnTo>
                  <a:pt x="75440" y="39600"/>
                </a:lnTo>
                <a:lnTo>
                  <a:pt x="75450" y="39600"/>
                </a:lnTo>
                <a:lnTo>
                  <a:pt x="75450" y="39610"/>
                </a:lnTo>
                <a:lnTo>
                  <a:pt x="75450" y="39620"/>
                </a:lnTo>
                <a:lnTo>
                  <a:pt x="75460" y="39620"/>
                </a:lnTo>
                <a:lnTo>
                  <a:pt x="75450" y="39630"/>
                </a:lnTo>
                <a:lnTo>
                  <a:pt x="75440" y="39630"/>
                </a:lnTo>
                <a:lnTo>
                  <a:pt x="75430" y="39630"/>
                </a:lnTo>
                <a:lnTo>
                  <a:pt x="75430" y="39640"/>
                </a:lnTo>
                <a:lnTo>
                  <a:pt x="75430" y="39650"/>
                </a:lnTo>
                <a:lnTo>
                  <a:pt x="75430" y="39660"/>
                </a:lnTo>
                <a:lnTo>
                  <a:pt x="75420" y="39660"/>
                </a:lnTo>
                <a:lnTo>
                  <a:pt x="75420" y="39670"/>
                </a:lnTo>
                <a:lnTo>
                  <a:pt x="75430" y="39670"/>
                </a:lnTo>
                <a:lnTo>
                  <a:pt x="75440" y="39670"/>
                </a:lnTo>
                <a:lnTo>
                  <a:pt x="75440" y="39660"/>
                </a:lnTo>
                <a:lnTo>
                  <a:pt x="75450" y="39670"/>
                </a:lnTo>
                <a:lnTo>
                  <a:pt x="75460" y="39680"/>
                </a:lnTo>
                <a:lnTo>
                  <a:pt x="75470" y="39680"/>
                </a:lnTo>
                <a:lnTo>
                  <a:pt x="75480" y="39680"/>
                </a:lnTo>
                <a:lnTo>
                  <a:pt x="75480" y="39670"/>
                </a:lnTo>
                <a:lnTo>
                  <a:pt x="75490" y="39670"/>
                </a:lnTo>
                <a:lnTo>
                  <a:pt x="75490" y="39680"/>
                </a:lnTo>
                <a:lnTo>
                  <a:pt x="75490" y="39690"/>
                </a:lnTo>
                <a:lnTo>
                  <a:pt x="75500" y="39690"/>
                </a:lnTo>
                <a:lnTo>
                  <a:pt x="75500" y="39700"/>
                </a:lnTo>
                <a:lnTo>
                  <a:pt x="75500" y="39710"/>
                </a:lnTo>
                <a:lnTo>
                  <a:pt x="75490" y="39720"/>
                </a:lnTo>
                <a:lnTo>
                  <a:pt x="75500" y="39730"/>
                </a:lnTo>
                <a:lnTo>
                  <a:pt x="75500" y="39740"/>
                </a:lnTo>
                <a:lnTo>
                  <a:pt x="75490" y="39740"/>
                </a:lnTo>
                <a:lnTo>
                  <a:pt x="75490" y="39750"/>
                </a:lnTo>
                <a:lnTo>
                  <a:pt x="75480" y="39750"/>
                </a:lnTo>
                <a:lnTo>
                  <a:pt x="75470" y="39750"/>
                </a:lnTo>
                <a:lnTo>
                  <a:pt x="75460" y="39750"/>
                </a:lnTo>
                <a:lnTo>
                  <a:pt x="75470" y="39760"/>
                </a:lnTo>
                <a:lnTo>
                  <a:pt x="75480" y="39770"/>
                </a:lnTo>
                <a:lnTo>
                  <a:pt x="75490" y="39770"/>
                </a:lnTo>
                <a:lnTo>
                  <a:pt x="75500" y="39770"/>
                </a:lnTo>
                <a:lnTo>
                  <a:pt x="75500" y="39780"/>
                </a:lnTo>
                <a:lnTo>
                  <a:pt x="75500" y="39790"/>
                </a:lnTo>
                <a:lnTo>
                  <a:pt x="75500" y="39800"/>
                </a:lnTo>
                <a:lnTo>
                  <a:pt x="75510" y="39800"/>
                </a:lnTo>
                <a:lnTo>
                  <a:pt x="75520" y="39800"/>
                </a:lnTo>
                <a:lnTo>
                  <a:pt x="75530" y="39800"/>
                </a:lnTo>
                <a:lnTo>
                  <a:pt x="75530" y="39810"/>
                </a:lnTo>
                <a:lnTo>
                  <a:pt x="75530" y="39820"/>
                </a:lnTo>
                <a:lnTo>
                  <a:pt x="75520" y="39820"/>
                </a:lnTo>
                <a:lnTo>
                  <a:pt x="75510" y="39810"/>
                </a:lnTo>
                <a:lnTo>
                  <a:pt x="75500" y="39810"/>
                </a:lnTo>
                <a:lnTo>
                  <a:pt x="75500" y="39820"/>
                </a:lnTo>
                <a:lnTo>
                  <a:pt x="75490" y="39820"/>
                </a:lnTo>
                <a:lnTo>
                  <a:pt x="75480" y="39810"/>
                </a:lnTo>
                <a:lnTo>
                  <a:pt x="75470" y="39810"/>
                </a:lnTo>
                <a:lnTo>
                  <a:pt x="75470" y="39820"/>
                </a:lnTo>
                <a:lnTo>
                  <a:pt x="75480" y="39820"/>
                </a:lnTo>
                <a:lnTo>
                  <a:pt x="75480" y="39830"/>
                </a:lnTo>
                <a:lnTo>
                  <a:pt x="75480" y="39840"/>
                </a:lnTo>
                <a:lnTo>
                  <a:pt x="75470" y="39840"/>
                </a:lnTo>
                <a:lnTo>
                  <a:pt x="75470" y="39850"/>
                </a:lnTo>
                <a:lnTo>
                  <a:pt x="75460" y="39850"/>
                </a:lnTo>
                <a:lnTo>
                  <a:pt x="75460" y="39840"/>
                </a:lnTo>
                <a:lnTo>
                  <a:pt x="75450" y="39840"/>
                </a:lnTo>
                <a:lnTo>
                  <a:pt x="75440" y="39840"/>
                </a:lnTo>
                <a:lnTo>
                  <a:pt x="75440" y="39850"/>
                </a:lnTo>
                <a:lnTo>
                  <a:pt x="75440" y="39860"/>
                </a:lnTo>
                <a:lnTo>
                  <a:pt x="75430" y="39860"/>
                </a:lnTo>
                <a:lnTo>
                  <a:pt x="75430" y="39850"/>
                </a:lnTo>
                <a:lnTo>
                  <a:pt x="75420" y="39850"/>
                </a:lnTo>
                <a:lnTo>
                  <a:pt x="75410" y="39850"/>
                </a:lnTo>
                <a:lnTo>
                  <a:pt x="75410" y="39860"/>
                </a:lnTo>
                <a:lnTo>
                  <a:pt x="75400" y="39860"/>
                </a:lnTo>
                <a:lnTo>
                  <a:pt x="75390" y="39860"/>
                </a:lnTo>
                <a:lnTo>
                  <a:pt x="75390" y="39870"/>
                </a:lnTo>
                <a:lnTo>
                  <a:pt x="75380" y="39870"/>
                </a:lnTo>
                <a:lnTo>
                  <a:pt x="75370" y="39870"/>
                </a:lnTo>
                <a:lnTo>
                  <a:pt x="75360" y="39870"/>
                </a:lnTo>
                <a:lnTo>
                  <a:pt x="75360" y="39860"/>
                </a:lnTo>
                <a:lnTo>
                  <a:pt x="75350" y="39860"/>
                </a:lnTo>
                <a:lnTo>
                  <a:pt x="75340" y="39850"/>
                </a:lnTo>
                <a:lnTo>
                  <a:pt x="75330" y="39850"/>
                </a:lnTo>
                <a:lnTo>
                  <a:pt x="75330" y="39860"/>
                </a:lnTo>
                <a:lnTo>
                  <a:pt x="75320" y="39860"/>
                </a:lnTo>
                <a:lnTo>
                  <a:pt x="75320" y="39870"/>
                </a:lnTo>
                <a:lnTo>
                  <a:pt x="75310" y="39870"/>
                </a:lnTo>
                <a:lnTo>
                  <a:pt x="75310" y="39880"/>
                </a:lnTo>
                <a:lnTo>
                  <a:pt x="75300" y="39880"/>
                </a:lnTo>
                <a:lnTo>
                  <a:pt x="75290" y="39880"/>
                </a:lnTo>
                <a:lnTo>
                  <a:pt x="75290" y="39890"/>
                </a:lnTo>
                <a:lnTo>
                  <a:pt x="75290" y="39900"/>
                </a:lnTo>
                <a:lnTo>
                  <a:pt x="75300" y="39900"/>
                </a:lnTo>
                <a:lnTo>
                  <a:pt x="75300" y="39910"/>
                </a:lnTo>
                <a:lnTo>
                  <a:pt x="75310" y="39910"/>
                </a:lnTo>
                <a:lnTo>
                  <a:pt x="75310" y="39920"/>
                </a:lnTo>
                <a:lnTo>
                  <a:pt x="75310" y="39930"/>
                </a:lnTo>
                <a:lnTo>
                  <a:pt x="75300" y="39940"/>
                </a:lnTo>
                <a:lnTo>
                  <a:pt x="75300" y="39950"/>
                </a:lnTo>
                <a:lnTo>
                  <a:pt x="75300" y="39960"/>
                </a:lnTo>
                <a:lnTo>
                  <a:pt x="75300" y="39970"/>
                </a:lnTo>
                <a:lnTo>
                  <a:pt x="75300" y="39980"/>
                </a:lnTo>
                <a:lnTo>
                  <a:pt x="75310" y="39990"/>
                </a:lnTo>
                <a:lnTo>
                  <a:pt x="75320" y="40000"/>
                </a:lnTo>
                <a:lnTo>
                  <a:pt x="75330" y="40010"/>
                </a:lnTo>
                <a:lnTo>
                  <a:pt x="75340" y="40020"/>
                </a:lnTo>
                <a:lnTo>
                  <a:pt x="75340" y="40030"/>
                </a:lnTo>
                <a:lnTo>
                  <a:pt x="75340" y="40040"/>
                </a:lnTo>
                <a:lnTo>
                  <a:pt x="75330" y="40050"/>
                </a:lnTo>
                <a:lnTo>
                  <a:pt x="75320" y="40040"/>
                </a:lnTo>
                <a:lnTo>
                  <a:pt x="75310" y="40040"/>
                </a:lnTo>
                <a:lnTo>
                  <a:pt x="75300" y="40040"/>
                </a:lnTo>
                <a:lnTo>
                  <a:pt x="75300" y="40030"/>
                </a:lnTo>
                <a:lnTo>
                  <a:pt x="75300" y="40020"/>
                </a:lnTo>
                <a:lnTo>
                  <a:pt x="75290" y="40010"/>
                </a:lnTo>
                <a:lnTo>
                  <a:pt x="75290" y="40000"/>
                </a:lnTo>
                <a:lnTo>
                  <a:pt x="75280" y="40000"/>
                </a:lnTo>
                <a:lnTo>
                  <a:pt x="75270" y="40000"/>
                </a:lnTo>
                <a:lnTo>
                  <a:pt x="75270" y="40010"/>
                </a:lnTo>
                <a:lnTo>
                  <a:pt x="75260" y="40010"/>
                </a:lnTo>
                <a:lnTo>
                  <a:pt x="75250" y="40010"/>
                </a:lnTo>
                <a:lnTo>
                  <a:pt x="75240" y="40010"/>
                </a:lnTo>
                <a:lnTo>
                  <a:pt x="75230" y="40010"/>
                </a:lnTo>
                <a:lnTo>
                  <a:pt x="75220" y="40010"/>
                </a:lnTo>
                <a:lnTo>
                  <a:pt x="75220" y="40000"/>
                </a:lnTo>
                <a:lnTo>
                  <a:pt x="75210" y="40000"/>
                </a:lnTo>
                <a:lnTo>
                  <a:pt x="75200" y="40000"/>
                </a:lnTo>
                <a:lnTo>
                  <a:pt x="75200" y="40010"/>
                </a:lnTo>
                <a:lnTo>
                  <a:pt x="75190" y="40010"/>
                </a:lnTo>
                <a:lnTo>
                  <a:pt x="75190" y="40020"/>
                </a:lnTo>
                <a:lnTo>
                  <a:pt x="75200" y="40030"/>
                </a:lnTo>
                <a:lnTo>
                  <a:pt x="75200" y="40020"/>
                </a:lnTo>
                <a:lnTo>
                  <a:pt x="75210" y="40020"/>
                </a:lnTo>
                <a:lnTo>
                  <a:pt x="75220" y="40030"/>
                </a:lnTo>
                <a:lnTo>
                  <a:pt x="75220" y="40040"/>
                </a:lnTo>
                <a:lnTo>
                  <a:pt x="75230" y="40050"/>
                </a:lnTo>
                <a:lnTo>
                  <a:pt x="75230" y="40060"/>
                </a:lnTo>
                <a:lnTo>
                  <a:pt x="75240" y="40060"/>
                </a:lnTo>
                <a:lnTo>
                  <a:pt x="75250" y="40060"/>
                </a:lnTo>
                <a:lnTo>
                  <a:pt x="75260" y="40060"/>
                </a:lnTo>
                <a:lnTo>
                  <a:pt x="75260" y="40070"/>
                </a:lnTo>
                <a:lnTo>
                  <a:pt x="75260" y="40060"/>
                </a:lnTo>
                <a:lnTo>
                  <a:pt x="75270" y="40060"/>
                </a:lnTo>
                <a:lnTo>
                  <a:pt x="75280" y="40070"/>
                </a:lnTo>
                <a:lnTo>
                  <a:pt x="75280" y="40080"/>
                </a:lnTo>
                <a:lnTo>
                  <a:pt x="75290" y="40080"/>
                </a:lnTo>
                <a:lnTo>
                  <a:pt x="75290" y="40090"/>
                </a:lnTo>
                <a:lnTo>
                  <a:pt x="75300" y="40090"/>
                </a:lnTo>
                <a:lnTo>
                  <a:pt x="75300" y="40100"/>
                </a:lnTo>
                <a:lnTo>
                  <a:pt x="75310" y="40110"/>
                </a:lnTo>
                <a:lnTo>
                  <a:pt x="75330" y="40120"/>
                </a:lnTo>
                <a:lnTo>
                  <a:pt x="75340" y="40130"/>
                </a:lnTo>
                <a:lnTo>
                  <a:pt x="75350" y="40140"/>
                </a:lnTo>
                <a:lnTo>
                  <a:pt x="75360" y="40150"/>
                </a:lnTo>
                <a:lnTo>
                  <a:pt x="75370" y="40150"/>
                </a:lnTo>
                <a:lnTo>
                  <a:pt x="75380" y="40160"/>
                </a:lnTo>
                <a:lnTo>
                  <a:pt x="75380" y="40170"/>
                </a:lnTo>
                <a:lnTo>
                  <a:pt x="75390" y="40170"/>
                </a:lnTo>
                <a:lnTo>
                  <a:pt x="75390" y="40180"/>
                </a:lnTo>
                <a:lnTo>
                  <a:pt x="75400" y="40180"/>
                </a:lnTo>
                <a:lnTo>
                  <a:pt x="75410" y="40180"/>
                </a:lnTo>
                <a:lnTo>
                  <a:pt x="75420" y="40180"/>
                </a:lnTo>
                <a:lnTo>
                  <a:pt x="75430" y="40190"/>
                </a:lnTo>
                <a:lnTo>
                  <a:pt x="75440" y="40190"/>
                </a:lnTo>
                <a:lnTo>
                  <a:pt x="75450" y="40200"/>
                </a:lnTo>
                <a:lnTo>
                  <a:pt x="75460" y="40210"/>
                </a:lnTo>
                <a:lnTo>
                  <a:pt x="75470" y="40210"/>
                </a:lnTo>
                <a:lnTo>
                  <a:pt x="75470" y="40220"/>
                </a:lnTo>
                <a:lnTo>
                  <a:pt x="75470" y="40230"/>
                </a:lnTo>
                <a:lnTo>
                  <a:pt x="75460" y="40230"/>
                </a:lnTo>
                <a:lnTo>
                  <a:pt x="75450" y="40230"/>
                </a:lnTo>
                <a:lnTo>
                  <a:pt x="75440" y="40230"/>
                </a:lnTo>
                <a:lnTo>
                  <a:pt x="75430" y="40240"/>
                </a:lnTo>
                <a:lnTo>
                  <a:pt x="75420" y="40240"/>
                </a:lnTo>
                <a:lnTo>
                  <a:pt x="75410" y="40240"/>
                </a:lnTo>
                <a:lnTo>
                  <a:pt x="75400" y="40240"/>
                </a:lnTo>
                <a:lnTo>
                  <a:pt x="75390" y="40250"/>
                </a:lnTo>
                <a:lnTo>
                  <a:pt x="75390" y="40260"/>
                </a:lnTo>
                <a:lnTo>
                  <a:pt x="75400" y="40270"/>
                </a:lnTo>
                <a:lnTo>
                  <a:pt x="75410" y="40270"/>
                </a:lnTo>
                <a:lnTo>
                  <a:pt x="75420" y="40270"/>
                </a:lnTo>
                <a:lnTo>
                  <a:pt x="75430" y="40280"/>
                </a:lnTo>
                <a:lnTo>
                  <a:pt x="75440" y="40290"/>
                </a:lnTo>
                <a:lnTo>
                  <a:pt x="75440" y="40300"/>
                </a:lnTo>
                <a:lnTo>
                  <a:pt x="75440" y="40310"/>
                </a:lnTo>
                <a:lnTo>
                  <a:pt x="75450" y="40310"/>
                </a:lnTo>
                <a:lnTo>
                  <a:pt x="75450" y="40330"/>
                </a:lnTo>
                <a:lnTo>
                  <a:pt x="75460" y="40360"/>
                </a:lnTo>
                <a:lnTo>
                  <a:pt x="75470" y="40400"/>
                </a:lnTo>
                <a:lnTo>
                  <a:pt x="75480" y="40430"/>
                </a:lnTo>
                <a:lnTo>
                  <a:pt x="75490" y="40440"/>
                </a:lnTo>
                <a:lnTo>
                  <a:pt x="75490" y="40450"/>
                </a:lnTo>
                <a:lnTo>
                  <a:pt x="75510" y="40460"/>
                </a:lnTo>
                <a:lnTo>
                  <a:pt x="75520" y="40460"/>
                </a:lnTo>
                <a:lnTo>
                  <a:pt x="75520" y="40470"/>
                </a:lnTo>
                <a:lnTo>
                  <a:pt x="75530" y="40480"/>
                </a:lnTo>
                <a:lnTo>
                  <a:pt x="75530" y="40490"/>
                </a:lnTo>
                <a:lnTo>
                  <a:pt x="75530" y="40500"/>
                </a:lnTo>
                <a:lnTo>
                  <a:pt x="75520" y="40510"/>
                </a:lnTo>
                <a:lnTo>
                  <a:pt x="75520" y="40520"/>
                </a:lnTo>
                <a:lnTo>
                  <a:pt x="75520" y="40530"/>
                </a:lnTo>
                <a:lnTo>
                  <a:pt x="75510" y="40540"/>
                </a:lnTo>
                <a:lnTo>
                  <a:pt x="75500" y="40550"/>
                </a:lnTo>
                <a:lnTo>
                  <a:pt x="75490" y="40550"/>
                </a:lnTo>
                <a:lnTo>
                  <a:pt x="75480" y="40540"/>
                </a:lnTo>
                <a:lnTo>
                  <a:pt x="75480" y="40530"/>
                </a:lnTo>
                <a:lnTo>
                  <a:pt x="75480" y="40520"/>
                </a:lnTo>
                <a:lnTo>
                  <a:pt x="75470" y="40520"/>
                </a:lnTo>
                <a:lnTo>
                  <a:pt x="75470" y="40510"/>
                </a:lnTo>
                <a:lnTo>
                  <a:pt x="75470" y="40500"/>
                </a:lnTo>
                <a:lnTo>
                  <a:pt x="75470" y="40490"/>
                </a:lnTo>
                <a:lnTo>
                  <a:pt x="75440" y="40490"/>
                </a:lnTo>
                <a:lnTo>
                  <a:pt x="75430" y="40500"/>
                </a:lnTo>
                <a:lnTo>
                  <a:pt x="75420" y="40510"/>
                </a:lnTo>
                <a:lnTo>
                  <a:pt x="75410" y="40510"/>
                </a:lnTo>
                <a:lnTo>
                  <a:pt x="75400" y="40500"/>
                </a:lnTo>
                <a:lnTo>
                  <a:pt x="75390" y="40500"/>
                </a:lnTo>
                <a:lnTo>
                  <a:pt x="75380" y="40500"/>
                </a:lnTo>
                <a:lnTo>
                  <a:pt x="75380" y="40510"/>
                </a:lnTo>
                <a:lnTo>
                  <a:pt x="75370" y="40510"/>
                </a:lnTo>
                <a:lnTo>
                  <a:pt x="75360" y="40510"/>
                </a:lnTo>
                <a:lnTo>
                  <a:pt x="75360" y="40520"/>
                </a:lnTo>
                <a:lnTo>
                  <a:pt x="75350" y="40510"/>
                </a:lnTo>
                <a:lnTo>
                  <a:pt x="75340" y="40510"/>
                </a:lnTo>
                <a:lnTo>
                  <a:pt x="75340" y="40500"/>
                </a:lnTo>
                <a:lnTo>
                  <a:pt x="75330" y="40500"/>
                </a:lnTo>
                <a:lnTo>
                  <a:pt x="75320" y="40500"/>
                </a:lnTo>
                <a:lnTo>
                  <a:pt x="75320" y="40510"/>
                </a:lnTo>
                <a:lnTo>
                  <a:pt x="75310" y="40500"/>
                </a:lnTo>
                <a:lnTo>
                  <a:pt x="75310" y="40490"/>
                </a:lnTo>
                <a:lnTo>
                  <a:pt x="75300" y="40490"/>
                </a:lnTo>
                <a:lnTo>
                  <a:pt x="75300" y="40480"/>
                </a:lnTo>
                <a:lnTo>
                  <a:pt x="75290" y="40490"/>
                </a:lnTo>
                <a:lnTo>
                  <a:pt x="75280" y="40490"/>
                </a:lnTo>
                <a:lnTo>
                  <a:pt x="75270" y="40480"/>
                </a:lnTo>
                <a:lnTo>
                  <a:pt x="75260" y="40470"/>
                </a:lnTo>
                <a:lnTo>
                  <a:pt x="75250" y="40470"/>
                </a:lnTo>
                <a:lnTo>
                  <a:pt x="75240" y="40460"/>
                </a:lnTo>
                <a:lnTo>
                  <a:pt x="75230" y="40460"/>
                </a:lnTo>
                <a:lnTo>
                  <a:pt x="75220" y="40460"/>
                </a:lnTo>
                <a:lnTo>
                  <a:pt x="75210" y="40470"/>
                </a:lnTo>
                <a:lnTo>
                  <a:pt x="75080" y="40450"/>
                </a:lnTo>
                <a:lnTo>
                  <a:pt x="75040" y="40460"/>
                </a:lnTo>
                <a:lnTo>
                  <a:pt x="74980" y="40460"/>
                </a:lnTo>
                <a:lnTo>
                  <a:pt x="74910" y="40460"/>
                </a:lnTo>
                <a:lnTo>
                  <a:pt x="74830" y="40410"/>
                </a:lnTo>
                <a:lnTo>
                  <a:pt x="74780" y="40380"/>
                </a:lnTo>
                <a:lnTo>
                  <a:pt x="74730" y="40320"/>
                </a:lnTo>
                <a:lnTo>
                  <a:pt x="74710" y="40290"/>
                </a:lnTo>
                <a:lnTo>
                  <a:pt x="74660" y="40230"/>
                </a:lnTo>
                <a:lnTo>
                  <a:pt x="74630" y="40170"/>
                </a:lnTo>
                <a:lnTo>
                  <a:pt x="74630" y="40150"/>
                </a:lnTo>
                <a:lnTo>
                  <a:pt x="74630" y="40120"/>
                </a:lnTo>
                <a:lnTo>
                  <a:pt x="74620" y="40100"/>
                </a:lnTo>
                <a:lnTo>
                  <a:pt x="74620" y="40080"/>
                </a:lnTo>
                <a:lnTo>
                  <a:pt x="74610" y="40040"/>
                </a:lnTo>
                <a:lnTo>
                  <a:pt x="74600" y="40010"/>
                </a:lnTo>
                <a:lnTo>
                  <a:pt x="74590" y="39990"/>
                </a:lnTo>
                <a:lnTo>
                  <a:pt x="74560" y="39960"/>
                </a:lnTo>
                <a:lnTo>
                  <a:pt x="74540" y="39940"/>
                </a:lnTo>
                <a:lnTo>
                  <a:pt x="74530" y="39930"/>
                </a:lnTo>
                <a:lnTo>
                  <a:pt x="74510" y="39920"/>
                </a:lnTo>
                <a:lnTo>
                  <a:pt x="74500" y="39910"/>
                </a:lnTo>
                <a:lnTo>
                  <a:pt x="74480" y="39900"/>
                </a:lnTo>
                <a:lnTo>
                  <a:pt x="74450" y="39880"/>
                </a:lnTo>
                <a:lnTo>
                  <a:pt x="74440" y="39870"/>
                </a:lnTo>
                <a:lnTo>
                  <a:pt x="74440" y="39860"/>
                </a:lnTo>
                <a:lnTo>
                  <a:pt x="74430" y="39850"/>
                </a:lnTo>
                <a:lnTo>
                  <a:pt x="74420" y="39850"/>
                </a:lnTo>
                <a:lnTo>
                  <a:pt x="74410" y="39860"/>
                </a:lnTo>
                <a:lnTo>
                  <a:pt x="74400" y="39870"/>
                </a:lnTo>
                <a:lnTo>
                  <a:pt x="74390" y="39870"/>
                </a:lnTo>
                <a:lnTo>
                  <a:pt x="74380" y="39870"/>
                </a:lnTo>
                <a:lnTo>
                  <a:pt x="74370" y="39870"/>
                </a:lnTo>
                <a:lnTo>
                  <a:pt x="74360" y="39870"/>
                </a:lnTo>
                <a:lnTo>
                  <a:pt x="74350" y="39880"/>
                </a:lnTo>
                <a:lnTo>
                  <a:pt x="74350" y="39870"/>
                </a:lnTo>
                <a:lnTo>
                  <a:pt x="74340" y="39870"/>
                </a:lnTo>
                <a:lnTo>
                  <a:pt x="74330" y="39870"/>
                </a:lnTo>
                <a:lnTo>
                  <a:pt x="74320" y="39870"/>
                </a:lnTo>
                <a:lnTo>
                  <a:pt x="74310" y="39860"/>
                </a:lnTo>
                <a:lnTo>
                  <a:pt x="74300" y="39860"/>
                </a:lnTo>
                <a:lnTo>
                  <a:pt x="74300" y="39840"/>
                </a:lnTo>
                <a:lnTo>
                  <a:pt x="74290" y="39830"/>
                </a:lnTo>
                <a:lnTo>
                  <a:pt x="74280" y="39820"/>
                </a:lnTo>
                <a:lnTo>
                  <a:pt x="74270" y="39820"/>
                </a:lnTo>
                <a:lnTo>
                  <a:pt x="74250" y="39810"/>
                </a:lnTo>
                <a:lnTo>
                  <a:pt x="74240" y="39810"/>
                </a:lnTo>
                <a:lnTo>
                  <a:pt x="74230" y="39810"/>
                </a:lnTo>
                <a:lnTo>
                  <a:pt x="74230" y="39800"/>
                </a:lnTo>
                <a:lnTo>
                  <a:pt x="74220" y="39800"/>
                </a:lnTo>
                <a:lnTo>
                  <a:pt x="74210" y="39800"/>
                </a:lnTo>
                <a:lnTo>
                  <a:pt x="74200" y="39790"/>
                </a:lnTo>
                <a:lnTo>
                  <a:pt x="74180" y="39790"/>
                </a:lnTo>
                <a:lnTo>
                  <a:pt x="74170" y="39780"/>
                </a:lnTo>
                <a:lnTo>
                  <a:pt x="74160" y="39780"/>
                </a:lnTo>
                <a:lnTo>
                  <a:pt x="74150" y="39780"/>
                </a:lnTo>
                <a:lnTo>
                  <a:pt x="74140" y="39780"/>
                </a:lnTo>
                <a:lnTo>
                  <a:pt x="74140" y="39770"/>
                </a:lnTo>
                <a:lnTo>
                  <a:pt x="74130" y="39770"/>
                </a:lnTo>
                <a:lnTo>
                  <a:pt x="74120" y="39770"/>
                </a:lnTo>
                <a:lnTo>
                  <a:pt x="74110" y="39770"/>
                </a:lnTo>
                <a:lnTo>
                  <a:pt x="74100" y="39770"/>
                </a:lnTo>
                <a:lnTo>
                  <a:pt x="74090" y="39780"/>
                </a:lnTo>
                <a:lnTo>
                  <a:pt x="74090" y="39790"/>
                </a:lnTo>
                <a:lnTo>
                  <a:pt x="74080" y="39790"/>
                </a:lnTo>
                <a:lnTo>
                  <a:pt x="74070" y="39800"/>
                </a:lnTo>
                <a:lnTo>
                  <a:pt x="74060" y="39800"/>
                </a:lnTo>
                <a:lnTo>
                  <a:pt x="74050" y="39800"/>
                </a:lnTo>
                <a:lnTo>
                  <a:pt x="74040" y="39800"/>
                </a:lnTo>
                <a:lnTo>
                  <a:pt x="74030" y="39810"/>
                </a:lnTo>
                <a:lnTo>
                  <a:pt x="74000" y="39840"/>
                </a:lnTo>
                <a:lnTo>
                  <a:pt x="73980" y="39850"/>
                </a:lnTo>
                <a:lnTo>
                  <a:pt x="73940" y="39870"/>
                </a:lnTo>
                <a:lnTo>
                  <a:pt x="73900" y="39880"/>
                </a:lnTo>
                <a:lnTo>
                  <a:pt x="73860" y="39890"/>
                </a:lnTo>
                <a:lnTo>
                  <a:pt x="73840" y="39890"/>
                </a:lnTo>
                <a:lnTo>
                  <a:pt x="73820" y="39890"/>
                </a:lnTo>
                <a:lnTo>
                  <a:pt x="73810" y="39890"/>
                </a:lnTo>
                <a:lnTo>
                  <a:pt x="73800" y="39890"/>
                </a:lnTo>
                <a:lnTo>
                  <a:pt x="73790" y="39890"/>
                </a:lnTo>
                <a:lnTo>
                  <a:pt x="73790" y="39880"/>
                </a:lnTo>
                <a:lnTo>
                  <a:pt x="73780" y="39870"/>
                </a:lnTo>
                <a:lnTo>
                  <a:pt x="73770" y="39860"/>
                </a:lnTo>
                <a:lnTo>
                  <a:pt x="73760" y="39870"/>
                </a:lnTo>
                <a:lnTo>
                  <a:pt x="73750" y="39880"/>
                </a:lnTo>
                <a:lnTo>
                  <a:pt x="73740" y="39880"/>
                </a:lnTo>
                <a:lnTo>
                  <a:pt x="73740" y="39890"/>
                </a:lnTo>
                <a:lnTo>
                  <a:pt x="73730" y="39890"/>
                </a:lnTo>
                <a:lnTo>
                  <a:pt x="73720" y="39900"/>
                </a:lnTo>
                <a:lnTo>
                  <a:pt x="73710" y="39920"/>
                </a:lnTo>
                <a:lnTo>
                  <a:pt x="73700" y="39930"/>
                </a:lnTo>
                <a:lnTo>
                  <a:pt x="73690" y="39950"/>
                </a:lnTo>
                <a:lnTo>
                  <a:pt x="73690" y="39960"/>
                </a:lnTo>
                <a:lnTo>
                  <a:pt x="73690" y="39970"/>
                </a:lnTo>
                <a:lnTo>
                  <a:pt x="73690" y="39980"/>
                </a:lnTo>
                <a:lnTo>
                  <a:pt x="73680" y="40000"/>
                </a:lnTo>
                <a:lnTo>
                  <a:pt x="73680" y="40010"/>
                </a:lnTo>
                <a:lnTo>
                  <a:pt x="73660" y="40060"/>
                </a:lnTo>
                <a:lnTo>
                  <a:pt x="73650" y="40070"/>
                </a:lnTo>
                <a:lnTo>
                  <a:pt x="73650" y="40080"/>
                </a:lnTo>
                <a:lnTo>
                  <a:pt x="73650" y="40090"/>
                </a:lnTo>
                <a:lnTo>
                  <a:pt x="73660" y="40110"/>
                </a:lnTo>
                <a:lnTo>
                  <a:pt x="73660" y="40120"/>
                </a:lnTo>
                <a:lnTo>
                  <a:pt x="73660" y="40140"/>
                </a:lnTo>
                <a:lnTo>
                  <a:pt x="73660" y="40150"/>
                </a:lnTo>
                <a:lnTo>
                  <a:pt x="73650" y="40170"/>
                </a:lnTo>
                <a:lnTo>
                  <a:pt x="73640" y="40190"/>
                </a:lnTo>
                <a:lnTo>
                  <a:pt x="73640" y="40200"/>
                </a:lnTo>
                <a:lnTo>
                  <a:pt x="73630" y="40230"/>
                </a:lnTo>
                <a:lnTo>
                  <a:pt x="73640" y="40230"/>
                </a:lnTo>
                <a:lnTo>
                  <a:pt x="73630" y="40250"/>
                </a:lnTo>
                <a:lnTo>
                  <a:pt x="73630" y="40260"/>
                </a:lnTo>
                <a:lnTo>
                  <a:pt x="73630" y="40280"/>
                </a:lnTo>
                <a:lnTo>
                  <a:pt x="73620" y="40300"/>
                </a:lnTo>
                <a:lnTo>
                  <a:pt x="73620" y="40310"/>
                </a:lnTo>
                <a:lnTo>
                  <a:pt x="73620" y="40320"/>
                </a:lnTo>
                <a:lnTo>
                  <a:pt x="73620" y="40330"/>
                </a:lnTo>
                <a:lnTo>
                  <a:pt x="73620" y="40350"/>
                </a:lnTo>
                <a:lnTo>
                  <a:pt x="73630" y="40360"/>
                </a:lnTo>
                <a:lnTo>
                  <a:pt x="73630" y="40370"/>
                </a:lnTo>
                <a:lnTo>
                  <a:pt x="73600" y="40380"/>
                </a:lnTo>
                <a:lnTo>
                  <a:pt x="73580" y="40380"/>
                </a:lnTo>
                <a:lnTo>
                  <a:pt x="73570" y="40380"/>
                </a:lnTo>
                <a:lnTo>
                  <a:pt x="73550" y="40380"/>
                </a:lnTo>
                <a:lnTo>
                  <a:pt x="73540" y="40380"/>
                </a:lnTo>
                <a:lnTo>
                  <a:pt x="73540" y="40370"/>
                </a:lnTo>
                <a:lnTo>
                  <a:pt x="73520" y="40380"/>
                </a:lnTo>
                <a:lnTo>
                  <a:pt x="73510" y="40390"/>
                </a:lnTo>
                <a:lnTo>
                  <a:pt x="73490" y="40390"/>
                </a:lnTo>
                <a:lnTo>
                  <a:pt x="73480" y="40390"/>
                </a:lnTo>
                <a:lnTo>
                  <a:pt x="73470" y="40390"/>
                </a:lnTo>
                <a:lnTo>
                  <a:pt x="73460" y="40390"/>
                </a:lnTo>
                <a:lnTo>
                  <a:pt x="73450" y="40390"/>
                </a:lnTo>
                <a:lnTo>
                  <a:pt x="73440" y="40390"/>
                </a:lnTo>
                <a:lnTo>
                  <a:pt x="73430" y="40390"/>
                </a:lnTo>
                <a:lnTo>
                  <a:pt x="73420" y="40390"/>
                </a:lnTo>
                <a:lnTo>
                  <a:pt x="73410" y="40380"/>
                </a:lnTo>
                <a:lnTo>
                  <a:pt x="73400" y="40380"/>
                </a:lnTo>
                <a:lnTo>
                  <a:pt x="73390" y="40370"/>
                </a:lnTo>
                <a:lnTo>
                  <a:pt x="73380" y="40370"/>
                </a:lnTo>
                <a:lnTo>
                  <a:pt x="73370" y="40370"/>
                </a:lnTo>
                <a:lnTo>
                  <a:pt x="73360" y="40370"/>
                </a:lnTo>
                <a:lnTo>
                  <a:pt x="73350" y="40380"/>
                </a:lnTo>
                <a:lnTo>
                  <a:pt x="73340" y="40380"/>
                </a:lnTo>
                <a:lnTo>
                  <a:pt x="73330" y="40380"/>
                </a:lnTo>
                <a:lnTo>
                  <a:pt x="73320" y="40390"/>
                </a:lnTo>
                <a:lnTo>
                  <a:pt x="73310" y="40400"/>
                </a:lnTo>
                <a:lnTo>
                  <a:pt x="73300" y="40410"/>
                </a:lnTo>
                <a:lnTo>
                  <a:pt x="73290" y="40420"/>
                </a:lnTo>
                <a:lnTo>
                  <a:pt x="73270" y="40430"/>
                </a:lnTo>
                <a:lnTo>
                  <a:pt x="73260" y="40410"/>
                </a:lnTo>
                <a:lnTo>
                  <a:pt x="73250" y="40380"/>
                </a:lnTo>
                <a:lnTo>
                  <a:pt x="73240" y="40360"/>
                </a:lnTo>
                <a:lnTo>
                  <a:pt x="73240" y="40340"/>
                </a:lnTo>
                <a:lnTo>
                  <a:pt x="73230" y="40330"/>
                </a:lnTo>
                <a:lnTo>
                  <a:pt x="73210" y="40300"/>
                </a:lnTo>
                <a:lnTo>
                  <a:pt x="73200" y="40300"/>
                </a:lnTo>
                <a:lnTo>
                  <a:pt x="73190" y="40290"/>
                </a:lnTo>
                <a:lnTo>
                  <a:pt x="73170" y="40280"/>
                </a:lnTo>
                <a:lnTo>
                  <a:pt x="73150" y="40270"/>
                </a:lnTo>
                <a:lnTo>
                  <a:pt x="73120" y="40260"/>
                </a:lnTo>
                <a:lnTo>
                  <a:pt x="73100" y="40250"/>
                </a:lnTo>
                <a:lnTo>
                  <a:pt x="73060" y="40210"/>
                </a:lnTo>
                <a:lnTo>
                  <a:pt x="73040" y="40190"/>
                </a:lnTo>
                <a:lnTo>
                  <a:pt x="73020" y="40170"/>
                </a:lnTo>
                <a:lnTo>
                  <a:pt x="73010" y="40150"/>
                </a:lnTo>
                <a:lnTo>
                  <a:pt x="72990" y="40140"/>
                </a:lnTo>
                <a:lnTo>
                  <a:pt x="72980" y="40120"/>
                </a:lnTo>
                <a:lnTo>
                  <a:pt x="72960" y="40110"/>
                </a:lnTo>
                <a:lnTo>
                  <a:pt x="72940" y="40090"/>
                </a:lnTo>
                <a:lnTo>
                  <a:pt x="72910" y="40060"/>
                </a:lnTo>
                <a:lnTo>
                  <a:pt x="72880" y="40040"/>
                </a:lnTo>
                <a:lnTo>
                  <a:pt x="72870" y="40030"/>
                </a:lnTo>
                <a:lnTo>
                  <a:pt x="72880" y="40030"/>
                </a:lnTo>
                <a:lnTo>
                  <a:pt x="72890" y="40030"/>
                </a:lnTo>
                <a:lnTo>
                  <a:pt x="72880" y="40000"/>
                </a:lnTo>
                <a:lnTo>
                  <a:pt x="72880" y="39990"/>
                </a:lnTo>
                <a:lnTo>
                  <a:pt x="72890" y="39980"/>
                </a:lnTo>
                <a:lnTo>
                  <a:pt x="72890" y="39970"/>
                </a:lnTo>
                <a:lnTo>
                  <a:pt x="72900" y="39950"/>
                </a:lnTo>
                <a:lnTo>
                  <a:pt x="72900" y="39940"/>
                </a:lnTo>
                <a:lnTo>
                  <a:pt x="72910" y="39930"/>
                </a:lnTo>
                <a:lnTo>
                  <a:pt x="72910" y="39920"/>
                </a:lnTo>
                <a:lnTo>
                  <a:pt x="72920" y="39910"/>
                </a:lnTo>
                <a:lnTo>
                  <a:pt x="72930" y="39890"/>
                </a:lnTo>
                <a:lnTo>
                  <a:pt x="72930" y="39880"/>
                </a:lnTo>
                <a:lnTo>
                  <a:pt x="72930" y="39870"/>
                </a:lnTo>
                <a:lnTo>
                  <a:pt x="72930" y="39860"/>
                </a:lnTo>
                <a:lnTo>
                  <a:pt x="72930" y="39850"/>
                </a:lnTo>
                <a:lnTo>
                  <a:pt x="72930" y="39840"/>
                </a:lnTo>
                <a:lnTo>
                  <a:pt x="72940" y="39840"/>
                </a:lnTo>
                <a:lnTo>
                  <a:pt x="72940" y="39830"/>
                </a:lnTo>
                <a:lnTo>
                  <a:pt x="72940" y="39820"/>
                </a:lnTo>
                <a:lnTo>
                  <a:pt x="72940" y="39810"/>
                </a:lnTo>
                <a:lnTo>
                  <a:pt x="72950" y="39810"/>
                </a:lnTo>
                <a:lnTo>
                  <a:pt x="72950" y="39800"/>
                </a:lnTo>
                <a:lnTo>
                  <a:pt x="72950" y="39790"/>
                </a:lnTo>
                <a:lnTo>
                  <a:pt x="72960" y="39780"/>
                </a:lnTo>
                <a:lnTo>
                  <a:pt x="72960" y="39770"/>
                </a:lnTo>
                <a:lnTo>
                  <a:pt x="72970" y="39760"/>
                </a:lnTo>
                <a:lnTo>
                  <a:pt x="72980" y="39760"/>
                </a:lnTo>
                <a:lnTo>
                  <a:pt x="72980" y="39750"/>
                </a:lnTo>
                <a:lnTo>
                  <a:pt x="72980" y="39740"/>
                </a:lnTo>
                <a:lnTo>
                  <a:pt x="72980" y="39730"/>
                </a:lnTo>
                <a:lnTo>
                  <a:pt x="72990" y="39730"/>
                </a:lnTo>
                <a:lnTo>
                  <a:pt x="72990" y="39720"/>
                </a:lnTo>
                <a:lnTo>
                  <a:pt x="73000" y="39710"/>
                </a:lnTo>
                <a:lnTo>
                  <a:pt x="73010" y="39700"/>
                </a:lnTo>
                <a:lnTo>
                  <a:pt x="73020" y="39690"/>
                </a:lnTo>
                <a:lnTo>
                  <a:pt x="73030" y="39680"/>
                </a:lnTo>
                <a:lnTo>
                  <a:pt x="73040" y="39680"/>
                </a:lnTo>
                <a:lnTo>
                  <a:pt x="73040" y="39670"/>
                </a:lnTo>
                <a:lnTo>
                  <a:pt x="73050" y="39650"/>
                </a:lnTo>
                <a:lnTo>
                  <a:pt x="73060" y="39650"/>
                </a:lnTo>
                <a:lnTo>
                  <a:pt x="73060" y="39640"/>
                </a:lnTo>
                <a:lnTo>
                  <a:pt x="73070" y="39630"/>
                </a:lnTo>
                <a:lnTo>
                  <a:pt x="73070" y="39620"/>
                </a:lnTo>
                <a:lnTo>
                  <a:pt x="73070" y="39610"/>
                </a:lnTo>
                <a:lnTo>
                  <a:pt x="73070" y="39600"/>
                </a:lnTo>
                <a:lnTo>
                  <a:pt x="73070" y="39590"/>
                </a:lnTo>
                <a:lnTo>
                  <a:pt x="73070" y="39580"/>
                </a:lnTo>
                <a:lnTo>
                  <a:pt x="73070" y="39570"/>
                </a:lnTo>
                <a:lnTo>
                  <a:pt x="73080" y="39560"/>
                </a:lnTo>
                <a:lnTo>
                  <a:pt x="73070" y="39550"/>
                </a:lnTo>
                <a:lnTo>
                  <a:pt x="73070" y="39540"/>
                </a:lnTo>
                <a:lnTo>
                  <a:pt x="73070" y="39530"/>
                </a:lnTo>
                <a:lnTo>
                  <a:pt x="73070" y="39520"/>
                </a:lnTo>
                <a:lnTo>
                  <a:pt x="73070" y="39510"/>
                </a:lnTo>
                <a:lnTo>
                  <a:pt x="73060" y="39500"/>
                </a:lnTo>
                <a:lnTo>
                  <a:pt x="73060" y="39480"/>
                </a:lnTo>
                <a:lnTo>
                  <a:pt x="73060" y="39470"/>
                </a:lnTo>
                <a:lnTo>
                  <a:pt x="73060" y="39460"/>
                </a:lnTo>
                <a:lnTo>
                  <a:pt x="73060" y="39450"/>
                </a:lnTo>
                <a:lnTo>
                  <a:pt x="73050" y="39450"/>
                </a:lnTo>
                <a:lnTo>
                  <a:pt x="73050" y="39440"/>
                </a:lnTo>
                <a:lnTo>
                  <a:pt x="73050" y="39430"/>
                </a:lnTo>
                <a:lnTo>
                  <a:pt x="73050" y="39420"/>
                </a:lnTo>
                <a:lnTo>
                  <a:pt x="73040" y="39420"/>
                </a:lnTo>
                <a:lnTo>
                  <a:pt x="73040" y="39410"/>
                </a:lnTo>
                <a:lnTo>
                  <a:pt x="73040" y="39400"/>
                </a:lnTo>
                <a:lnTo>
                  <a:pt x="73030" y="39400"/>
                </a:lnTo>
                <a:lnTo>
                  <a:pt x="73030" y="39390"/>
                </a:lnTo>
                <a:lnTo>
                  <a:pt x="73030" y="39380"/>
                </a:lnTo>
                <a:lnTo>
                  <a:pt x="73020" y="39360"/>
                </a:lnTo>
                <a:lnTo>
                  <a:pt x="73010" y="39350"/>
                </a:lnTo>
                <a:lnTo>
                  <a:pt x="73000" y="39340"/>
                </a:lnTo>
                <a:lnTo>
                  <a:pt x="73000" y="39330"/>
                </a:lnTo>
                <a:lnTo>
                  <a:pt x="72990" y="39320"/>
                </a:lnTo>
                <a:lnTo>
                  <a:pt x="72980" y="39300"/>
                </a:lnTo>
                <a:lnTo>
                  <a:pt x="72970" y="39280"/>
                </a:lnTo>
                <a:lnTo>
                  <a:pt x="72960" y="39270"/>
                </a:lnTo>
                <a:lnTo>
                  <a:pt x="72950" y="39270"/>
                </a:lnTo>
                <a:lnTo>
                  <a:pt x="72950" y="39260"/>
                </a:lnTo>
                <a:lnTo>
                  <a:pt x="72940" y="39260"/>
                </a:lnTo>
                <a:lnTo>
                  <a:pt x="72940" y="39250"/>
                </a:lnTo>
                <a:lnTo>
                  <a:pt x="72940" y="39240"/>
                </a:lnTo>
                <a:lnTo>
                  <a:pt x="72940" y="39230"/>
                </a:lnTo>
                <a:lnTo>
                  <a:pt x="72930" y="39220"/>
                </a:lnTo>
                <a:lnTo>
                  <a:pt x="72940" y="39220"/>
                </a:lnTo>
                <a:lnTo>
                  <a:pt x="72970" y="39220"/>
                </a:lnTo>
                <a:lnTo>
                  <a:pt x="73000" y="39220"/>
                </a:lnTo>
                <a:lnTo>
                  <a:pt x="73060" y="39220"/>
                </a:lnTo>
                <a:lnTo>
                  <a:pt x="73130" y="39220"/>
                </a:lnTo>
                <a:lnTo>
                  <a:pt x="73130" y="39210"/>
                </a:lnTo>
                <a:lnTo>
                  <a:pt x="73130" y="39180"/>
                </a:lnTo>
                <a:lnTo>
                  <a:pt x="73130" y="39170"/>
                </a:lnTo>
                <a:lnTo>
                  <a:pt x="73130" y="39160"/>
                </a:lnTo>
                <a:lnTo>
                  <a:pt x="73140" y="39160"/>
                </a:lnTo>
                <a:lnTo>
                  <a:pt x="73150" y="39150"/>
                </a:lnTo>
                <a:lnTo>
                  <a:pt x="73160" y="39150"/>
                </a:lnTo>
                <a:lnTo>
                  <a:pt x="73170" y="39140"/>
                </a:lnTo>
                <a:lnTo>
                  <a:pt x="73180" y="39140"/>
                </a:lnTo>
                <a:lnTo>
                  <a:pt x="73180" y="39130"/>
                </a:lnTo>
                <a:lnTo>
                  <a:pt x="73170" y="39130"/>
                </a:lnTo>
                <a:lnTo>
                  <a:pt x="73150" y="39050"/>
                </a:lnTo>
                <a:lnTo>
                  <a:pt x="73150" y="39040"/>
                </a:lnTo>
                <a:lnTo>
                  <a:pt x="73150" y="39000"/>
                </a:lnTo>
                <a:lnTo>
                  <a:pt x="73140" y="38990"/>
                </a:lnTo>
                <a:lnTo>
                  <a:pt x="73150" y="38990"/>
                </a:lnTo>
                <a:lnTo>
                  <a:pt x="73150" y="38960"/>
                </a:lnTo>
                <a:lnTo>
                  <a:pt x="73150" y="38950"/>
                </a:lnTo>
                <a:lnTo>
                  <a:pt x="73150" y="38940"/>
                </a:lnTo>
                <a:lnTo>
                  <a:pt x="73150" y="38930"/>
                </a:lnTo>
                <a:lnTo>
                  <a:pt x="73150" y="38920"/>
                </a:lnTo>
                <a:lnTo>
                  <a:pt x="73150" y="38910"/>
                </a:lnTo>
                <a:lnTo>
                  <a:pt x="73150" y="38900"/>
                </a:lnTo>
                <a:lnTo>
                  <a:pt x="73150" y="38890"/>
                </a:lnTo>
                <a:lnTo>
                  <a:pt x="73140" y="38880"/>
                </a:lnTo>
                <a:lnTo>
                  <a:pt x="73140" y="38870"/>
                </a:lnTo>
                <a:lnTo>
                  <a:pt x="73140" y="38860"/>
                </a:lnTo>
                <a:lnTo>
                  <a:pt x="73140" y="38850"/>
                </a:lnTo>
                <a:lnTo>
                  <a:pt x="73140" y="38840"/>
                </a:lnTo>
                <a:lnTo>
                  <a:pt x="73140" y="38830"/>
                </a:lnTo>
                <a:lnTo>
                  <a:pt x="73140" y="38820"/>
                </a:lnTo>
                <a:lnTo>
                  <a:pt x="73150" y="38810"/>
                </a:lnTo>
                <a:lnTo>
                  <a:pt x="73140" y="38800"/>
                </a:lnTo>
                <a:lnTo>
                  <a:pt x="73140" y="38790"/>
                </a:lnTo>
                <a:lnTo>
                  <a:pt x="73130" y="38780"/>
                </a:lnTo>
                <a:lnTo>
                  <a:pt x="73130" y="38770"/>
                </a:lnTo>
                <a:lnTo>
                  <a:pt x="73120" y="38770"/>
                </a:lnTo>
                <a:lnTo>
                  <a:pt x="73110" y="38760"/>
                </a:lnTo>
                <a:lnTo>
                  <a:pt x="73110" y="38750"/>
                </a:lnTo>
                <a:lnTo>
                  <a:pt x="73100" y="38730"/>
                </a:lnTo>
                <a:lnTo>
                  <a:pt x="73100" y="38720"/>
                </a:lnTo>
                <a:lnTo>
                  <a:pt x="73090" y="38710"/>
                </a:lnTo>
                <a:lnTo>
                  <a:pt x="73090" y="38700"/>
                </a:lnTo>
                <a:lnTo>
                  <a:pt x="73090" y="38690"/>
                </a:lnTo>
                <a:lnTo>
                  <a:pt x="73090" y="38680"/>
                </a:lnTo>
                <a:lnTo>
                  <a:pt x="73090" y="38670"/>
                </a:lnTo>
                <a:lnTo>
                  <a:pt x="73090" y="38660"/>
                </a:lnTo>
                <a:lnTo>
                  <a:pt x="73090" y="38650"/>
                </a:lnTo>
                <a:lnTo>
                  <a:pt x="73080" y="38640"/>
                </a:lnTo>
                <a:lnTo>
                  <a:pt x="73080" y="38630"/>
                </a:lnTo>
                <a:lnTo>
                  <a:pt x="73070" y="38630"/>
                </a:lnTo>
                <a:lnTo>
                  <a:pt x="73030" y="38610"/>
                </a:lnTo>
                <a:lnTo>
                  <a:pt x="72990" y="38590"/>
                </a:lnTo>
                <a:lnTo>
                  <a:pt x="72970" y="38590"/>
                </a:lnTo>
                <a:lnTo>
                  <a:pt x="72960" y="38590"/>
                </a:lnTo>
                <a:lnTo>
                  <a:pt x="72910" y="38580"/>
                </a:lnTo>
                <a:lnTo>
                  <a:pt x="72850" y="38580"/>
                </a:lnTo>
                <a:lnTo>
                  <a:pt x="72810" y="38590"/>
                </a:lnTo>
                <a:lnTo>
                  <a:pt x="72790" y="38590"/>
                </a:lnTo>
                <a:lnTo>
                  <a:pt x="72760" y="38590"/>
                </a:lnTo>
                <a:lnTo>
                  <a:pt x="72740" y="38590"/>
                </a:lnTo>
                <a:lnTo>
                  <a:pt x="72720" y="38570"/>
                </a:lnTo>
                <a:lnTo>
                  <a:pt x="72680" y="38550"/>
                </a:lnTo>
                <a:lnTo>
                  <a:pt x="72640" y="38520"/>
                </a:lnTo>
                <a:lnTo>
                  <a:pt x="72600" y="38480"/>
                </a:lnTo>
                <a:lnTo>
                  <a:pt x="72590" y="38460"/>
                </a:lnTo>
                <a:lnTo>
                  <a:pt x="72580" y="38450"/>
                </a:lnTo>
                <a:lnTo>
                  <a:pt x="72570" y="38450"/>
                </a:lnTo>
                <a:lnTo>
                  <a:pt x="72570" y="38440"/>
                </a:lnTo>
                <a:lnTo>
                  <a:pt x="72570" y="38430"/>
                </a:lnTo>
                <a:lnTo>
                  <a:pt x="72570" y="38420"/>
                </a:lnTo>
                <a:lnTo>
                  <a:pt x="72570" y="38410"/>
                </a:lnTo>
                <a:lnTo>
                  <a:pt x="72570" y="38400"/>
                </a:lnTo>
                <a:lnTo>
                  <a:pt x="72570" y="38390"/>
                </a:lnTo>
                <a:lnTo>
                  <a:pt x="72560" y="38390"/>
                </a:lnTo>
                <a:lnTo>
                  <a:pt x="72560" y="38380"/>
                </a:lnTo>
                <a:lnTo>
                  <a:pt x="72560" y="38370"/>
                </a:lnTo>
                <a:lnTo>
                  <a:pt x="72560" y="38360"/>
                </a:lnTo>
                <a:lnTo>
                  <a:pt x="72560" y="38350"/>
                </a:lnTo>
                <a:lnTo>
                  <a:pt x="72550" y="38340"/>
                </a:lnTo>
                <a:lnTo>
                  <a:pt x="72540" y="38330"/>
                </a:lnTo>
                <a:lnTo>
                  <a:pt x="72530" y="38320"/>
                </a:lnTo>
                <a:lnTo>
                  <a:pt x="72520" y="38310"/>
                </a:lnTo>
                <a:lnTo>
                  <a:pt x="72510" y="38290"/>
                </a:lnTo>
                <a:lnTo>
                  <a:pt x="72500" y="38250"/>
                </a:lnTo>
                <a:lnTo>
                  <a:pt x="72500" y="38230"/>
                </a:lnTo>
                <a:lnTo>
                  <a:pt x="72490" y="38140"/>
                </a:lnTo>
                <a:lnTo>
                  <a:pt x="72490" y="38060"/>
                </a:lnTo>
                <a:lnTo>
                  <a:pt x="72490" y="38030"/>
                </a:lnTo>
                <a:lnTo>
                  <a:pt x="72490" y="37990"/>
                </a:lnTo>
                <a:lnTo>
                  <a:pt x="72480" y="37950"/>
                </a:lnTo>
                <a:lnTo>
                  <a:pt x="72480" y="37940"/>
                </a:lnTo>
                <a:lnTo>
                  <a:pt x="72470" y="37930"/>
                </a:lnTo>
                <a:lnTo>
                  <a:pt x="72460" y="37930"/>
                </a:lnTo>
                <a:lnTo>
                  <a:pt x="72460" y="37920"/>
                </a:lnTo>
                <a:lnTo>
                  <a:pt x="72450" y="37910"/>
                </a:lnTo>
                <a:lnTo>
                  <a:pt x="72440" y="37900"/>
                </a:lnTo>
                <a:lnTo>
                  <a:pt x="72430" y="37890"/>
                </a:lnTo>
                <a:lnTo>
                  <a:pt x="72430" y="37880"/>
                </a:lnTo>
                <a:lnTo>
                  <a:pt x="72420" y="37880"/>
                </a:lnTo>
                <a:lnTo>
                  <a:pt x="72420" y="37870"/>
                </a:lnTo>
                <a:lnTo>
                  <a:pt x="72410" y="37870"/>
                </a:lnTo>
                <a:lnTo>
                  <a:pt x="72410" y="37860"/>
                </a:lnTo>
                <a:lnTo>
                  <a:pt x="72400" y="37840"/>
                </a:lnTo>
                <a:lnTo>
                  <a:pt x="72390" y="37830"/>
                </a:lnTo>
                <a:lnTo>
                  <a:pt x="72390" y="37820"/>
                </a:lnTo>
                <a:lnTo>
                  <a:pt x="72390" y="37800"/>
                </a:lnTo>
                <a:lnTo>
                  <a:pt x="72380" y="37790"/>
                </a:lnTo>
                <a:lnTo>
                  <a:pt x="72380" y="37780"/>
                </a:lnTo>
                <a:lnTo>
                  <a:pt x="72370" y="37770"/>
                </a:lnTo>
                <a:lnTo>
                  <a:pt x="72360" y="37760"/>
                </a:lnTo>
                <a:lnTo>
                  <a:pt x="72320" y="37730"/>
                </a:lnTo>
                <a:lnTo>
                  <a:pt x="72320" y="37720"/>
                </a:lnTo>
                <a:lnTo>
                  <a:pt x="72310" y="37720"/>
                </a:lnTo>
                <a:lnTo>
                  <a:pt x="72300" y="37710"/>
                </a:lnTo>
                <a:lnTo>
                  <a:pt x="72290" y="37710"/>
                </a:lnTo>
                <a:lnTo>
                  <a:pt x="72290" y="37700"/>
                </a:lnTo>
                <a:lnTo>
                  <a:pt x="72280" y="37700"/>
                </a:lnTo>
                <a:lnTo>
                  <a:pt x="72280" y="37690"/>
                </a:lnTo>
                <a:lnTo>
                  <a:pt x="72270" y="37680"/>
                </a:lnTo>
                <a:lnTo>
                  <a:pt x="72270" y="37670"/>
                </a:lnTo>
                <a:lnTo>
                  <a:pt x="72260" y="37670"/>
                </a:lnTo>
                <a:lnTo>
                  <a:pt x="72250" y="37670"/>
                </a:lnTo>
                <a:lnTo>
                  <a:pt x="72250" y="37660"/>
                </a:lnTo>
                <a:lnTo>
                  <a:pt x="72240" y="37650"/>
                </a:lnTo>
                <a:lnTo>
                  <a:pt x="72230" y="37640"/>
                </a:lnTo>
                <a:lnTo>
                  <a:pt x="72230" y="37630"/>
                </a:lnTo>
                <a:lnTo>
                  <a:pt x="72230" y="37620"/>
                </a:lnTo>
                <a:lnTo>
                  <a:pt x="72220" y="37620"/>
                </a:lnTo>
                <a:lnTo>
                  <a:pt x="72220" y="37610"/>
                </a:lnTo>
                <a:lnTo>
                  <a:pt x="72210" y="37610"/>
                </a:lnTo>
                <a:lnTo>
                  <a:pt x="72210" y="37600"/>
                </a:lnTo>
                <a:lnTo>
                  <a:pt x="72210" y="37590"/>
                </a:lnTo>
                <a:lnTo>
                  <a:pt x="72200" y="37580"/>
                </a:lnTo>
                <a:lnTo>
                  <a:pt x="72200" y="37570"/>
                </a:lnTo>
                <a:lnTo>
                  <a:pt x="72200" y="37560"/>
                </a:lnTo>
                <a:lnTo>
                  <a:pt x="72190" y="37560"/>
                </a:lnTo>
                <a:lnTo>
                  <a:pt x="72180" y="37560"/>
                </a:lnTo>
                <a:lnTo>
                  <a:pt x="72180" y="37550"/>
                </a:lnTo>
                <a:lnTo>
                  <a:pt x="72190" y="37550"/>
                </a:lnTo>
                <a:lnTo>
                  <a:pt x="72190" y="37540"/>
                </a:lnTo>
                <a:lnTo>
                  <a:pt x="72190" y="37530"/>
                </a:lnTo>
                <a:lnTo>
                  <a:pt x="72190" y="37520"/>
                </a:lnTo>
                <a:lnTo>
                  <a:pt x="72180" y="37520"/>
                </a:lnTo>
                <a:lnTo>
                  <a:pt x="72180" y="37510"/>
                </a:lnTo>
                <a:lnTo>
                  <a:pt x="72180" y="37500"/>
                </a:lnTo>
                <a:lnTo>
                  <a:pt x="72190" y="37500"/>
                </a:lnTo>
                <a:lnTo>
                  <a:pt x="72180" y="37500"/>
                </a:lnTo>
                <a:lnTo>
                  <a:pt x="72180" y="37490"/>
                </a:lnTo>
                <a:lnTo>
                  <a:pt x="72170" y="37490"/>
                </a:lnTo>
                <a:lnTo>
                  <a:pt x="72170" y="37480"/>
                </a:lnTo>
                <a:lnTo>
                  <a:pt x="72170" y="37470"/>
                </a:lnTo>
                <a:lnTo>
                  <a:pt x="72160" y="37470"/>
                </a:lnTo>
                <a:lnTo>
                  <a:pt x="72150" y="37470"/>
                </a:lnTo>
                <a:lnTo>
                  <a:pt x="72150" y="37460"/>
                </a:lnTo>
                <a:lnTo>
                  <a:pt x="72140" y="37460"/>
                </a:lnTo>
                <a:lnTo>
                  <a:pt x="72130" y="37460"/>
                </a:lnTo>
                <a:lnTo>
                  <a:pt x="72130" y="37450"/>
                </a:lnTo>
                <a:lnTo>
                  <a:pt x="72120" y="37450"/>
                </a:lnTo>
                <a:lnTo>
                  <a:pt x="72120" y="37440"/>
                </a:lnTo>
                <a:lnTo>
                  <a:pt x="72110" y="37440"/>
                </a:lnTo>
                <a:lnTo>
                  <a:pt x="72100" y="37430"/>
                </a:lnTo>
                <a:lnTo>
                  <a:pt x="72090" y="37430"/>
                </a:lnTo>
                <a:lnTo>
                  <a:pt x="72090" y="37420"/>
                </a:lnTo>
                <a:lnTo>
                  <a:pt x="72090" y="37410"/>
                </a:lnTo>
                <a:lnTo>
                  <a:pt x="72080" y="37410"/>
                </a:lnTo>
                <a:lnTo>
                  <a:pt x="72080" y="37400"/>
                </a:lnTo>
                <a:lnTo>
                  <a:pt x="72070" y="37400"/>
                </a:lnTo>
                <a:lnTo>
                  <a:pt x="72070" y="37390"/>
                </a:lnTo>
                <a:lnTo>
                  <a:pt x="72060" y="37390"/>
                </a:lnTo>
                <a:lnTo>
                  <a:pt x="72060" y="37380"/>
                </a:lnTo>
                <a:lnTo>
                  <a:pt x="72050" y="37380"/>
                </a:lnTo>
                <a:lnTo>
                  <a:pt x="72040" y="37380"/>
                </a:lnTo>
                <a:lnTo>
                  <a:pt x="72030" y="37380"/>
                </a:lnTo>
                <a:lnTo>
                  <a:pt x="72030" y="37370"/>
                </a:lnTo>
                <a:lnTo>
                  <a:pt x="72020" y="37360"/>
                </a:lnTo>
                <a:lnTo>
                  <a:pt x="72020" y="37350"/>
                </a:lnTo>
                <a:lnTo>
                  <a:pt x="72010" y="37350"/>
                </a:lnTo>
                <a:lnTo>
                  <a:pt x="72010" y="37340"/>
                </a:lnTo>
                <a:lnTo>
                  <a:pt x="72000" y="37340"/>
                </a:lnTo>
                <a:lnTo>
                  <a:pt x="72000" y="37330"/>
                </a:lnTo>
                <a:lnTo>
                  <a:pt x="72000" y="37320"/>
                </a:lnTo>
                <a:lnTo>
                  <a:pt x="71990" y="37320"/>
                </a:lnTo>
                <a:lnTo>
                  <a:pt x="72000" y="37320"/>
                </a:lnTo>
                <a:lnTo>
                  <a:pt x="72000" y="37310"/>
                </a:lnTo>
                <a:lnTo>
                  <a:pt x="71990" y="37300"/>
                </a:lnTo>
                <a:lnTo>
                  <a:pt x="71990" y="37290"/>
                </a:lnTo>
                <a:lnTo>
                  <a:pt x="71980" y="37290"/>
                </a:lnTo>
                <a:lnTo>
                  <a:pt x="71980" y="37280"/>
                </a:lnTo>
                <a:lnTo>
                  <a:pt x="71990" y="37280"/>
                </a:lnTo>
                <a:lnTo>
                  <a:pt x="71990" y="37270"/>
                </a:lnTo>
                <a:lnTo>
                  <a:pt x="71980" y="37270"/>
                </a:lnTo>
                <a:lnTo>
                  <a:pt x="71980" y="37280"/>
                </a:lnTo>
                <a:lnTo>
                  <a:pt x="71980" y="37270"/>
                </a:lnTo>
                <a:lnTo>
                  <a:pt x="71980" y="37260"/>
                </a:lnTo>
                <a:lnTo>
                  <a:pt x="71980" y="37250"/>
                </a:lnTo>
                <a:lnTo>
                  <a:pt x="71980" y="37240"/>
                </a:lnTo>
                <a:lnTo>
                  <a:pt x="71980" y="37230"/>
                </a:lnTo>
                <a:lnTo>
                  <a:pt x="71970" y="37230"/>
                </a:lnTo>
                <a:lnTo>
                  <a:pt x="71980" y="37230"/>
                </a:lnTo>
                <a:lnTo>
                  <a:pt x="71980" y="37220"/>
                </a:lnTo>
                <a:lnTo>
                  <a:pt x="71980" y="37210"/>
                </a:lnTo>
                <a:lnTo>
                  <a:pt x="71990" y="37210"/>
                </a:lnTo>
                <a:lnTo>
                  <a:pt x="71990" y="37200"/>
                </a:lnTo>
                <a:lnTo>
                  <a:pt x="71980" y="37200"/>
                </a:lnTo>
                <a:lnTo>
                  <a:pt x="71980" y="37190"/>
                </a:lnTo>
                <a:lnTo>
                  <a:pt x="71980" y="37180"/>
                </a:lnTo>
                <a:lnTo>
                  <a:pt x="71970" y="37170"/>
                </a:lnTo>
                <a:lnTo>
                  <a:pt x="71980" y="37160"/>
                </a:lnTo>
                <a:lnTo>
                  <a:pt x="71970" y="37160"/>
                </a:lnTo>
                <a:lnTo>
                  <a:pt x="71970" y="37150"/>
                </a:lnTo>
                <a:lnTo>
                  <a:pt x="71970" y="37140"/>
                </a:lnTo>
                <a:lnTo>
                  <a:pt x="71980" y="37130"/>
                </a:lnTo>
                <a:lnTo>
                  <a:pt x="71970" y="37130"/>
                </a:lnTo>
                <a:lnTo>
                  <a:pt x="71970" y="37120"/>
                </a:lnTo>
                <a:lnTo>
                  <a:pt x="71960" y="37120"/>
                </a:lnTo>
                <a:lnTo>
                  <a:pt x="71960" y="37110"/>
                </a:lnTo>
                <a:lnTo>
                  <a:pt x="71960" y="37100"/>
                </a:lnTo>
                <a:lnTo>
                  <a:pt x="71960" y="37090"/>
                </a:lnTo>
                <a:lnTo>
                  <a:pt x="71960" y="37080"/>
                </a:lnTo>
                <a:lnTo>
                  <a:pt x="71960" y="37070"/>
                </a:lnTo>
                <a:lnTo>
                  <a:pt x="71950" y="37070"/>
                </a:lnTo>
                <a:lnTo>
                  <a:pt x="71950" y="37060"/>
                </a:lnTo>
                <a:lnTo>
                  <a:pt x="71950" y="37050"/>
                </a:lnTo>
                <a:lnTo>
                  <a:pt x="71950" y="37040"/>
                </a:lnTo>
                <a:lnTo>
                  <a:pt x="71940" y="37040"/>
                </a:lnTo>
                <a:lnTo>
                  <a:pt x="71940" y="37030"/>
                </a:lnTo>
                <a:lnTo>
                  <a:pt x="71940" y="37020"/>
                </a:lnTo>
                <a:lnTo>
                  <a:pt x="71940" y="37010"/>
                </a:lnTo>
                <a:lnTo>
                  <a:pt x="71930" y="37010"/>
                </a:lnTo>
                <a:lnTo>
                  <a:pt x="71930" y="37000"/>
                </a:lnTo>
                <a:lnTo>
                  <a:pt x="71930" y="36990"/>
                </a:lnTo>
                <a:lnTo>
                  <a:pt x="71930" y="36980"/>
                </a:lnTo>
                <a:lnTo>
                  <a:pt x="71930" y="36970"/>
                </a:lnTo>
                <a:lnTo>
                  <a:pt x="71940" y="36970"/>
                </a:lnTo>
                <a:lnTo>
                  <a:pt x="71940" y="36960"/>
                </a:lnTo>
                <a:lnTo>
                  <a:pt x="71940" y="36950"/>
                </a:lnTo>
                <a:lnTo>
                  <a:pt x="71940" y="36940"/>
                </a:lnTo>
                <a:lnTo>
                  <a:pt x="71950" y="36940"/>
                </a:lnTo>
                <a:lnTo>
                  <a:pt x="71940" y="36930"/>
                </a:lnTo>
                <a:lnTo>
                  <a:pt x="71930" y="36920"/>
                </a:lnTo>
                <a:lnTo>
                  <a:pt x="71920" y="36920"/>
                </a:lnTo>
                <a:lnTo>
                  <a:pt x="71920" y="36910"/>
                </a:lnTo>
                <a:lnTo>
                  <a:pt x="71920" y="36900"/>
                </a:lnTo>
                <a:lnTo>
                  <a:pt x="71930" y="36900"/>
                </a:lnTo>
                <a:lnTo>
                  <a:pt x="71930" y="36890"/>
                </a:lnTo>
                <a:lnTo>
                  <a:pt x="71930" y="36880"/>
                </a:lnTo>
                <a:lnTo>
                  <a:pt x="71920" y="36880"/>
                </a:lnTo>
                <a:lnTo>
                  <a:pt x="71920" y="36870"/>
                </a:lnTo>
                <a:lnTo>
                  <a:pt x="71920" y="36860"/>
                </a:lnTo>
                <a:lnTo>
                  <a:pt x="71910" y="36860"/>
                </a:lnTo>
                <a:lnTo>
                  <a:pt x="71910" y="36870"/>
                </a:lnTo>
                <a:lnTo>
                  <a:pt x="71910" y="36860"/>
                </a:lnTo>
                <a:lnTo>
                  <a:pt x="71910" y="36850"/>
                </a:lnTo>
                <a:lnTo>
                  <a:pt x="71900" y="36850"/>
                </a:lnTo>
                <a:lnTo>
                  <a:pt x="71900" y="36840"/>
                </a:lnTo>
                <a:lnTo>
                  <a:pt x="71900" y="36830"/>
                </a:lnTo>
                <a:lnTo>
                  <a:pt x="71890" y="36830"/>
                </a:lnTo>
                <a:lnTo>
                  <a:pt x="71880" y="36830"/>
                </a:lnTo>
                <a:lnTo>
                  <a:pt x="71880" y="36820"/>
                </a:lnTo>
                <a:lnTo>
                  <a:pt x="71870" y="36820"/>
                </a:lnTo>
                <a:lnTo>
                  <a:pt x="71880" y="36820"/>
                </a:lnTo>
                <a:lnTo>
                  <a:pt x="71890" y="36820"/>
                </a:lnTo>
                <a:lnTo>
                  <a:pt x="71890" y="36810"/>
                </a:lnTo>
                <a:lnTo>
                  <a:pt x="71880" y="36810"/>
                </a:lnTo>
                <a:lnTo>
                  <a:pt x="71880" y="36800"/>
                </a:lnTo>
                <a:lnTo>
                  <a:pt x="71870" y="36800"/>
                </a:lnTo>
                <a:lnTo>
                  <a:pt x="71870" y="36790"/>
                </a:lnTo>
                <a:lnTo>
                  <a:pt x="71880" y="36790"/>
                </a:lnTo>
                <a:lnTo>
                  <a:pt x="71890" y="36780"/>
                </a:lnTo>
                <a:lnTo>
                  <a:pt x="71880" y="36780"/>
                </a:lnTo>
                <a:lnTo>
                  <a:pt x="71870" y="36780"/>
                </a:lnTo>
                <a:lnTo>
                  <a:pt x="71860" y="36770"/>
                </a:lnTo>
                <a:lnTo>
                  <a:pt x="71860" y="36760"/>
                </a:lnTo>
                <a:lnTo>
                  <a:pt x="71850" y="36750"/>
                </a:lnTo>
                <a:lnTo>
                  <a:pt x="71850" y="36740"/>
                </a:lnTo>
                <a:lnTo>
                  <a:pt x="71840" y="36740"/>
                </a:lnTo>
                <a:lnTo>
                  <a:pt x="71840" y="36730"/>
                </a:lnTo>
                <a:lnTo>
                  <a:pt x="71840" y="36720"/>
                </a:lnTo>
                <a:lnTo>
                  <a:pt x="71830" y="36720"/>
                </a:lnTo>
                <a:lnTo>
                  <a:pt x="71820" y="36720"/>
                </a:lnTo>
                <a:lnTo>
                  <a:pt x="71820" y="36710"/>
                </a:lnTo>
                <a:lnTo>
                  <a:pt x="71830" y="36710"/>
                </a:lnTo>
                <a:lnTo>
                  <a:pt x="71830" y="36700"/>
                </a:lnTo>
                <a:lnTo>
                  <a:pt x="71820" y="36690"/>
                </a:lnTo>
                <a:lnTo>
                  <a:pt x="71820" y="36700"/>
                </a:lnTo>
                <a:lnTo>
                  <a:pt x="71820" y="36690"/>
                </a:lnTo>
                <a:lnTo>
                  <a:pt x="71810" y="36690"/>
                </a:lnTo>
                <a:lnTo>
                  <a:pt x="71810" y="36680"/>
                </a:lnTo>
                <a:lnTo>
                  <a:pt x="71810" y="36670"/>
                </a:lnTo>
                <a:lnTo>
                  <a:pt x="71820" y="36670"/>
                </a:lnTo>
                <a:lnTo>
                  <a:pt x="71830" y="36670"/>
                </a:lnTo>
                <a:lnTo>
                  <a:pt x="71830" y="36660"/>
                </a:lnTo>
                <a:lnTo>
                  <a:pt x="71820" y="36660"/>
                </a:lnTo>
                <a:lnTo>
                  <a:pt x="71810" y="36660"/>
                </a:lnTo>
                <a:lnTo>
                  <a:pt x="71810" y="36650"/>
                </a:lnTo>
                <a:lnTo>
                  <a:pt x="71800" y="36650"/>
                </a:lnTo>
                <a:lnTo>
                  <a:pt x="71790" y="36650"/>
                </a:lnTo>
                <a:lnTo>
                  <a:pt x="71790" y="36640"/>
                </a:lnTo>
                <a:lnTo>
                  <a:pt x="71790" y="36630"/>
                </a:lnTo>
                <a:lnTo>
                  <a:pt x="71780" y="36630"/>
                </a:lnTo>
                <a:lnTo>
                  <a:pt x="71780" y="36620"/>
                </a:lnTo>
                <a:lnTo>
                  <a:pt x="71770" y="36620"/>
                </a:lnTo>
                <a:lnTo>
                  <a:pt x="71770" y="36610"/>
                </a:lnTo>
                <a:lnTo>
                  <a:pt x="71760" y="36610"/>
                </a:lnTo>
                <a:lnTo>
                  <a:pt x="71760" y="36600"/>
                </a:lnTo>
                <a:lnTo>
                  <a:pt x="71760" y="36590"/>
                </a:lnTo>
                <a:lnTo>
                  <a:pt x="71760" y="36580"/>
                </a:lnTo>
                <a:lnTo>
                  <a:pt x="71750" y="36580"/>
                </a:lnTo>
                <a:lnTo>
                  <a:pt x="71750" y="36590"/>
                </a:lnTo>
                <a:lnTo>
                  <a:pt x="71740" y="36590"/>
                </a:lnTo>
                <a:lnTo>
                  <a:pt x="71740" y="36600"/>
                </a:lnTo>
                <a:lnTo>
                  <a:pt x="71730" y="36600"/>
                </a:lnTo>
                <a:lnTo>
                  <a:pt x="71730" y="36590"/>
                </a:lnTo>
                <a:lnTo>
                  <a:pt x="71720" y="36590"/>
                </a:lnTo>
                <a:lnTo>
                  <a:pt x="71720" y="36600"/>
                </a:lnTo>
                <a:lnTo>
                  <a:pt x="71720" y="36610"/>
                </a:lnTo>
                <a:lnTo>
                  <a:pt x="71710" y="36610"/>
                </a:lnTo>
                <a:lnTo>
                  <a:pt x="71710" y="36620"/>
                </a:lnTo>
                <a:lnTo>
                  <a:pt x="71700" y="36620"/>
                </a:lnTo>
                <a:lnTo>
                  <a:pt x="71700" y="36630"/>
                </a:lnTo>
                <a:lnTo>
                  <a:pt x="71690" y="36620"/>
                </a:lnTo>
                <a:lnTo>
                  <a:pt x="71680" y="36620"/>
                </a:lnTo>
                <a:lnTo>
                  <a:pt x="71680" y="36630"/>
                </a:lnTo>
                <a:lnTo>
                  <a:pt x="71670" y="36630"/>
                </a:lnTo>
                <a:lnTo>
                  <a:pt x="71660" y="36630"/>
                </a:lnTo>
                <a:lnTo>
                  <a:pt x="71650" y="36630"/>
                </a:lnTo>
                <a:lnTo>
                  <a:pt x="71640" y="36630"/>
                </a:lnTo>
                <a:lnTo>
                  <a:pt x="71640" y="36640"/>
                </a:lnTo>
                <a:lnTo>
                  <a:pt x="71630" y="36640"/>
                </a:lnTo>
                <a:lnTo>
                  <a:pt x="71620" y="36640"/>
                </a:lnTo>
                <a:lnTo>
                  <a:pt x="71620" y="36650"/>
                </a:lnTo>
                <a:lnTo>
                  <a:pt x="71610" y="36660"/>
                </a:lnTo>
                <a:lnTo>
                  <a:pt x="71600" y="36660"/>
                </a:lnTo>
                <a:lnTo>
                  <a:pt x="71590" y="36670"/>
                </a:lnTo>
                <a:lnTo>
                  <a:pt x="71580" y="36670"/>
                </a:lnTo>
                <a:lnTo>
                  <a:pt x="71570" y="36680"/>
                </a:lnTo>
                <a:lnTo>
                  <a:pt x="71560" y="36680"/>
                </a:lnTo>
                <a:lnTo>
                  <a:pt x="71560" y="36690"/>
                </a:lnTo>
                <a:lnTo>
                  <a:pt x="71550" y="36690"/>
                </a:lnTo>
                <a:lnTo>
                  <a:pt x="71540" y="36690"/>
                </a:lnTo>
                <a:lnTo>
                  <a:pt x="71530" y="36690"/>
                </a:lnTo>
                <a:lnTo>
                  <a:pt x="71530" y="36700"/>
                </a:lnTo>
                <a:lnTo>
                  <a:pt x="71520" y="36700"/>
                </a:lnTo>
                <a:lnTo>
                  <a:pt x="71520" y="36710"/>
                </a:lnTo>
                <a:lnTo>
                  <a:pt x="71510" y="36720"/>
                </a:lnTo>
                <a:lnTo>
                  <a:pt x="71500" y="36730"/>
                </a:lnTo>
                <a:lnTo>
                  <a:pt x="71480" y="36750"/>
                </a:lnTo>
                <a:lnTo>
                  <a:pt x="71470" y="36770"/>
                </a:lnTo>
                <a:lnTo>
                  <a:pt x="71470" y="36780"/>
                </a:lnTo>
                <a:lnTo>
                  <a:pt x="71460" y="36780"/>
                </a:lnTo>
                <a:lnTo>
                  <a:pt x="71460" y="36790"/>
                </a:lnTo>
                <a:lnTo>
                  <a:pt x="71450" y="36800"/>
                </a:lnTo>
                <a:lnTo>
                  <a:pt x="71450" y="36810"/>
                </a:lnTo>
                <a:lnTo>
                  <a:pt x="71440" y="36810"/>
                </a:lnTo>
                <a:lnTo>
                  <a:pt x="71440" y="36820"/>
                </a:lnTo>
                <a:lnTo>
                  <a:pt x="71430" y="36830"/>
                </a:lnTo>
                <a:lnTo>
                  <a:pt x="71430" y="36840"/>
                </a:lnTo>
                <a:lnTo>
                  <a:pt x="71420" y="36840"/>
                </a:lnTo>
                <a:lnTo>
                  <a:pt x="71420" y="36850"/>
                </a:lnTo>
                <a:lnTo>
                  <a:pt x="71410" y="36850"/>
                </a:lnTo>
                <a:lnTo>
                  <a:pt x="71410" y="36860"/>
                </a:lnTo>
                <a:lnTo>
                  <a:pt x="71400" y="36870"/>
                </a:lnTo>
                <a:lnTo>
                  <a:pt x="71380" y="36890"/>
                </a:lnTo>
                <a:lnTo>
                  <a:pt x="71370" y="36890"/>
                </a:lnTo>
                <a:lnTo>
                  <a:pt x="71370" y="36900"/>
                </a:lnTo>
                <a:lnTo>
                  <a:pt x="71360" y="36910"/>
                </a:lnTo>
                <a:lnTo>
                  <a:pt x="71360" y="36920"/>
                </a:lnTo>
                <a:lnTo>
                  <a:pt x="71360" y="36930"/>
                </a:lnTo>
                <a:lnTo>
                  <a:pt x="71350" y="36940"/>
                </a:lnTo>
                <a:lnTo>
                  <a:pt x="71350" y="36950"/>
                </a:lnTo>
                <a:lnTo>
                  <a:pt x="71350" y="36960"/>
                </a:lnTo>
                <a:lnTo>
                  <a:pt x="71350" y="36970"/>
                </a:lnTo>
                <a:lnTo>
                  <a:pt x="71350" y="36980"/>
                </a:lnTo>
                <a:lnTo>
                  <a:pt x="71350" y="36990"/>
                </a:lnTo>
                <a:lnTo>
                  <a:pt x="71350" y="37000"/>
                </a:lnTo>
                <a:lnTo>
                  <a:pt x="71340" y="37010"/>
                </a:lnTo>
                <a:lnTo>
                  <a:pt x="71340" y="37020"/>
                </a:lnTo>
                <a:lnTo>
                  <a:pt x="71350" y="37020"/>
                </a:lnTo>
                <a:lnTo>
                  <a:pt x="71350" y="37030"/>
                </a:lnTo>
                <a:lnTo>
                  <a:pt x="71350" y="37040"/>
                </a:lnTo>
                <a:lnTo>
                  <a:pt x="71350" y="37050"/>
                </a:lnTo>
                <a:lnTo>
                  <a:pt x="71350" y="37060"/>
                </a:lnTo>
                <a:lnTo>
                  <a:pt x="71340" y="37060"/>
                </a:lnTo>
                <a:lnTo>
                  <a:pt x="71340" y="37070"/>
                </a:lnTo>
                <a:lnTo>
                  <a:pt x="71340" y="37080"/>
                </a:lnTo>
                <a:lnTo>
                  <a:pt x="71340" y="37090"/>
                </a:lnTo>
                <a:lnTo>
                  <a:pt x="71340" y="37100"/>
                </a:lnTo>
                <a:lnTo>
                  <a:pt x="71340" y="37110"/>
                </a:lnTo>
                <a:lnTo>
                  <a:pt x="71340" y="37120"/>
                </a:lnTo>
                <a:lnTo>
                  <a:pt x="71330" y="37120"/>
                </a:lnTo>
                <a:lnTo>
                  <a:pt x="71340" y="37130"/>
                </a:lnTo>
                <a:lnTo>
                  <a:pt x="71340" y="37140"/>
                </a:lnTo>
                <a:lnTo>
                  <a:pt x="71340" y="37150"/>
                </a:lnTo>
                <a:lnTo>
                  <a:pt x="71350" y="37150"/>
                </a:lnTo>
                <a:lnTo>
                  <a:pt x="71360" y="37160"/>
                </a:lnTo>
                <a:lnTo>
                  <a:pt x="71370" y="37170"/>
                </a:lnTo>
                <a:lnTo>
                  <a:pt x="71370" y="37180"/>
                </a:lnTo>
                <a:lnTo>
                  <a:pt x="71380" y="37180"/>
                </a:lnTo>
                <a:lnTo>
                  <a:pt x="71380" y="37190"/>
                </a:lnTo>
                <a:lnTo>
                  <a:pt x="71390" y="37190"/>
                </a:lnTo>
                <a:lnTo>
                  <a:pt x="71390" y="37200"/>
                </a:lnTo>
                <a:lnTo>
                  <a:pt x="71390" y="37210"/>
                </a:lnTo>
                <a:lnTo>
                  <a:pt x="71400" y="37210"/>
                </a:lnTo>
                <a:lnTo>
                  <a:pt x="71400" y="37220"/>
                </a:lnTo>
                <a:lnTo>
                  <a:pt x="71400" y="37230"/>
                </a:lnTo>
                <a:lnTo>
                  <a:pt x="71410" y="37230"/>
                </a:lnTo>
                <a:lnTo>
                  <a:pt x="71410" y="37240"/>
                </a:lnTo>
                <a:lnTo>
                  <a:pt x="71400" y="37270"/>
                </a:lnTo>
                <a:lnTo>
                  <a:pt x="71370" y="37300"/>
                </a:lnTo>
                <a:lnTo>
                  <a:pt x="71340" y="37320"/>
                </a:lnTo>
                <a:lnTo>
                  <a:pt x="71320" y="37350"/>
                </a:lnTo>
                <a:lnTo>
                  <a:pt x="71290" y="37360"/>
                </a:lnTo>
                <a:lnTo>
                  <a:pt x="71260" y="37380"/>
                </a:lnTo>
                <a:lnTo>
                  <a:pt x="71250" y="37400"/>
                </a:lnTo>
                <a:lnTo>
                  <a:pt x="71230" y="37450"/>
                </a:lnTo>
                <a:lnTo>
                  <a:pt x="71220" y="37500"/>
                </a:lnTo>
                <a:lnTo>
                  <a:pt x="71210" y="37550"/>
                </a:lnTo>
                <a:lnTo>
                  <a:pt x="71200" y="37570"/>
                </a:lnTo>
                <a:lnTo>
                  <a:pt x="71190" y="37570"/>
                </a:lnTo>
                <a:lnTo>
                  <a:pt x="71160" y="37590"/>
                </a:lnTo>
                <a:lnTo>
                  <a:pt x="71150" y="37620"/>
                </a:lnTo>
                <a:lnTo>
                  <a:pt x="71130" y="37640"/>
                </a:lnTo>
                <a:lnTo>
                  <a:pt x="71100" y="37680"/>
                </a:lnTo>
                <a:lnTo>
                  <a:pt x="71100" y="37700"/>
                </a:lnTo>
                <a:lnTo>
                  <a:pt x="71070" y="37750"/>
                </a:lnTo>
                <a:lnTo>
                  <a:pt x="71000" y="37870"/>
                </a:lnTo>
                <a:lnTo>
                  <a:pt x="70950" y="37960"/>
                </a:lnTo>
                <a:lnTo>
                  <a:pt x="70950" y="37950"/>
                </a:lnTo>
                <a:lnTo>
                  <a:pt x="70940" y="37950"/>
                </a:lnTo>
                <a:lnTo>
                  <a:pt x="70930" y="37950"/>
                </a:lnTo>
                <a:lnTo>
                  <a:pt x="70930" y="37940"/>
                </a:lnTo>
                <a:lnTo>
                  <a:pt x="70930" y="37950"/>
                </a:lnTo>
                <a:lnTo>
                  <a:pt x="70920" y="37940"/>
                </a:lnTo>
                <a:lnTo>
                  <a:pt x="70930" y="37940"/>
                </a:lnTo>
                <a:lnTo>
                  <a:pt x="70930" y="37930"/>
                </a:lnTo>
                <a:lnTo>
                  <a:pt x="70920" y="37930"/>
                </a:lnTo>
                <a:lnTo>
                  <a:pt x="70910" y="37920"/>
                </a:lnTo>
                <a:lnTo>
                  <a:pt x="70900" y="37920"/>
                </a:lnTo>
                <a:lnTo>
                  <a:pt x="70890" y="37920"/>
                </a:lnTo>
                <a:lnTo>
                  <a:pt x="70890" y="37910"/>
                </a:lnTo>
                <a:lnTo>
                  <a:pt x="70880" y="37910"/>
                </a:lnTo>
                <a:lnTo>
                  <a:pt x="70870" y="37900"/>
                </a:lnTo>
                <a:lnTo>
                  <a:pt x="70860" y="37900"/>
                </a:lnTo>
                <a:lnTo>
                  <a:pt x="70850" y="37900"/>
                </a:lnTo>
                <a:lnTo>
                  <a:pt x="70840" y="37900"/>
                </a:lnTo>
                <a:lnTo>
                  <a:pt x="70830" y="37890"/>
                </a:lnTo>
                <a:lnTo>
                  <a:pt x="70830" y="37880"/>
                </a:lnTo>
                <a:lnTo>
                  <a:pt x="70820" y="37880"/>
                </a:lnTo>
                <a:lnTo>
                  <a:pt x="70800" y="37870"/>
                </a:lnTo>
                <a:lnTo>
                  <a:pt x="70790" y="37860"/>
                </a:lnTo>
                <a:lnTo>
                  <a:pt x="70790" y="37850"/>
                </a:lnTo>
                <a:lnTo>
                  <a:pt x="70780" y="37840"/>
                </a:lnTo>
                <a:lnTo>
                  <a:pt x="70770" y="37840"/>
                </a:lnTo>
                <a:lnTo>
                  <a:pt x="70760" y="37830"/>
                </a:lnTo>
                <a:lnTo>
                  <a:pt x="70750" y="37830"/>
                </a:lnTo>
                <a:lnTo>
                  <a:pt x="70740" y="37830"/>
                </a:lnTo>
                <a:lnTo>
                  <a:pt x="70740" y="37820"/>
                </a:lnTo>
                <a:lnTo>
                  <a:pt x="70730" y="37820"/>
                </a:lnTo>
                <a:lnTo>
                  <a:pt x="70730" y="37810"/>
                </a:lnTo>
                <a:lnTo>
                  <a:pt x="70720" y="37810"/>
                </a:lnTo>
                <a:lnTo>
                  <a:pt x="70710" y="37810"/>
                </a:lnTo>
                <a:lnTo>
                  <a:pt x="70710" y="37800"/>
                </a:lnTo>
                <a:lnTo>
                  <a:pt x="70710" y="37790"/>
                </a:lnTo>
                <a:lnTo>
                  <a:pt x="70700" y="37790"/>
                </a:lnTo>
                <a:lnTo>
                  <a:pt x="70690" y="37790"/>
                </a:lnTo>
                <a:lnTo>
                  <a:pt x="70690" y="37780"/>
                </a:lnTo>
                <a:lnTo>
                  <a:pt x="70680" y="37770"/>
                </a:lnTo>
                <a:lnTo>
                  <a:pt x="70680" y="37780"/>
                </a:lnTo>
                <a:lnTo>
                  <a:pt x="70670" y="37770"/>
                </a:lnTo>
                <a:lnTo>
                  <a:pt x="70660" y="37770"/>
                </a:lnTo>
                <a:lnTo>
                  <a:pt x="70650" y="37760"/>
                </a:lnTo>
                <a:lnTo>
                  <a:pt x="70650" y="37750"/>
                </a:lnTo>
                <a:lnTo>
                  <a:pt x="70640" y="37750"/>
                </a:lnTo>
                <a:lnTo>
                  <a:pt x="70650" y="37750"/>
                </a:lnTo>
                <a:lnTo>
                  <a:pt x="70650" y="37740"/>
                </a:lnTo>
                <a:lnTo>
                  <a:pt x="70640" y="37740"/>
                </a:lnTo>
                <a:lnTo>
                  <a:pt x="70640" y="37750"/>
                </a:lnTo>
                <a:lnTo>
                  <a:pt x="70630" y="37750"/>
                </a:lnTo>
                <a:lnTo>
                  <a:pt x="70630" y="37740"/>
                </a:lnTo>
                <a:lnTo>
                  <a:pt x="70630" y="37730"/>
                </a:lnTo>
                <a:lnTo>
                  <a:pt x="70620" y="37730"/>
                </a:lnTo>
                <a:lnTo>
                  <a:pt x="70610" y="37730"/>
                </a:lnTo>
                <a:lnTo>
                  <a:pt x="70610" y="37720"/>
                </a:lnTo>
                <a:lnTo>
                  <a:pt x="70600" y="37720"/>
                </a:lnTo>
                <a:lnTo>
                  <a:pt x="70600" y="37710"/>
                </a:lnTo>
                <a:lnTo>
                  <a:pt x="70610" y="37710"/>
                </a:lnTo>
                <a:lnTo>
                  <a:pt x="70610" y="37700"/>
                </a:lnTo>
                <a:lnTo>
                  <a:pt x="70600" y="37700"/>
                </a:lnTo>
                <a:lnTo>
                  <a:pt x="70600" y="37710"/>
                </a:lnTo>
                <a:lnTo>
                  <a:pt x="70600" y="37700"/>
                </a:lnTo>
                <a:lnTo>
                  <a:pt x="70590" y="37700"/>
                </a:lnTo>
                <a:lnTo>
                  <a:pt x="70590" y="37690"/>
                </a:lnTo>
                <a:lnTo>
                  <a:pt x="70580" y="37680"/>
                </a:lnTo>
                <a:lnTo>
                  <a:pt x="70580" y="37670"/>
                </a:lnTo>
                <a:lnTo>
                  <a:pt x="70570" y="37670"/>
                </a:lnTo>
                <a:lnTo>
                  <a:pt x="70560" y="37670"/>
                </a:lnTo>
                <a:lnTo>
                  <a:pt x="70560" y="37660"/>
                </a:lnTo>
                <a:lnTo>
                  <a:pt x="70550" y="37660"/>
                </a:lnTo>
                <a:lnTo>
                  <a:pt x="70540" y="37660"/>
                </a:lnTo>
                <a:lnTo>
                  <a:pt x="70530" y="37660"/>
                </a:lnTo>
                <a:lnTo>
                  <a:pt x="70530" y="37650"/>
                </a:lnTo>
                <a:lnTo>
                  <a:pt x="70520" y="37650"/>
                </a:lnTo>
                <a:lnTo>
                  <a:pt x="70520" y="37640"/>
                </a:lnTo>
                <a:lnTo>
                  <a:pt x="70510" y="37650"/>
                </a:lnTo>
                <a:lnTo>
                  <a:pt x="70510" y="37640"/>
                </a:lnTo>
                <a:lnTo>
                  <a:pt x="70500" y="37640"/>
                </a:lnTo>
                <a:lnTo>
                  <a:pt x="70490" y="37640"/>
                </a:lnTo>
                <a:lnTo>
                  <a:pt x="70480" y="37640"/>
                </a:lnTo>
                <a:lnTo>
                  <a:pt x="70480" y="37630"/>
                </a:lnTo>
                <a:lnTo>
                  <a:pt x="70470" y="37630"/>
                </a:lnTo>
                <a:lnTo>
                  <a:pt x="70480" y="37630"/>
                </a:lnTo>
                <a:lnTo>
                  <a:pt x="70480" y="37620"/>
                </a:lnTo>
                <a:lnTo>
                  <a:pt x="70470" y="37620"/>
                </a:lnTo>
                <a:lnTo>
                  <a:pt x="70460" y="37620"/>
                </a:lnTo>
                <a:lnTo>
                  <a:pt x="70450" y="37620"/>
                </a:lnTo>
                <a:lnTo>
                  <a:pt x="70440" y="37620"/>
                </a:lnTo>
                <a:lnTo>
                  <a:pt x="70450" y="37620"/>
                </a:lnTo>
                <a:lnTo>
                  <a:pt x="70440" y="37610"/>
                </a:lnTo>
                <a:lnTo>
                  <a:pt x="70430" y="37610"/>
                </a:lnTo>
                <a:lnTo>
                  <a:pt x="70430" y="37600"/>
                </a:lnTo>
                <a:lnTo>
                  <a:pt x="70440" y="37600"/>
                </a:lnTo>
                <a:lnTo>
                  <a:pt x="70450" y="37600"/>
                </a:lnTo>
                <a:lnTo>
                  <a:pt x="70440" y="37600"/>
                </a:lnTo>
                <a:lnTo>
                  <a:pt x="70440" y="37590"/>
                </a:lnTo>
                <a:lnTo>
                  <a:pt x="70440" y="37580"/>
                </a:lnTo>
                <a:lnTo>
                  <a:pt x="70430" y="37570"/>
                </a:lnTo>
                <a:lnTo>
                  <a:pt x="70430" y="37580"/>
                </a:lnTo>
                <a:lnTo>
                  <a:pt x="70420" y="37570"/>
                </a:lnTo>
                <a:lnTo>
                  <a:pt x="70410" y="37570"/>
                </a:lnTo>
                <a:lnTo>
                  <a:pt x="70400" y="37560"/>
                </a:lnTo>
                <a:lnTo>
                  <a:pt x="70400" y="37570"/>
                </a:lnTo>
                <a:lnTo>
                  <a:pt x="70400" y="37560"/>
                </a:lnTo>
                <a:lnTo>
                  <a:pt x="70400" y="37570"/>
                </a:lnTo>
                <a:lnTo>
                  <a:pt x="70390" y="37570"/>
                </a:lnTo>
                <a:lnTo>
                  <a:pt x="70380" y="37570"/>
                </a:lnTo>
                <a:lnTo>
                  <a:pt x="70390" y="37570"/>
                </a:lnTo>
                <a:lnTo>
                  <a:pt x="70390" y="37560"/>
                </a:lnTo>
                <a:lnTo>
                  <a:pt x="70380" y="37560"/>
                </a:lnTo>
                <a:lnTo>
                  <a:pt x="70380" y="37550"/>
                </a:lnTo>
                <a:lnTo>
                  <a:pt x="70380" y="37540"/>
                </a:lnTo>
                <a:lnTo>
                  <a:pt x="70370" y="37540"/>
                </a:lnTo>
                <a:lnTo>
                  <a:pt x="70360" y="37540"/>
                </a:lnTo>
                <a:lnTo>
                  <a:pt x="70370" y="37530"/>
                </a:lnTo>
                <a:lnTo>
                  <a:pt x="70360" y="37530"/>
                </a:lnTo>
                <a:lnTo>
                  <a:pt x="70360" y="37520"/>
                </a:lnTo>
                <a:lnTo>
                  <a:pt x="70360" y="37510"/>
                </a:lnTo>
                <a:lnTo>
                  <a:pt x="70350" y="37510"/>
                </a:lnTo>
                <a:lnTo>
                  <a:pt x="70350" y="37520"/>
                </a:lnTo>
                <a:lnTo>
                  <a:pt x="70340" y="37520"/>
                </a:lnTo>
                <a:lnTo>
                  <a:pt x="70340" y="37510"/>
                </a:lnTo>
                <a:lnTo>
                  <a:pt x="70340" y="37500"/>
                </a:lnTo>
                <a:lnTo>
                  <a:pt x="70330" y="37500"/>
                </a:lnTo>
                <a:lnTo>
                  <a:pt x="70330" y="37490"/>
                </a:lnTo>
                <a:lnTo>
                  <a:pt x="70320" y="37490"/>
                </a:lnTo>
                <a:lnTo>
                  <a:pt x="70320" y="37480"/>
                </a:lnTo>
                <a:lnTo>
                  <a:pt x="70310" y="37480"/>
                </a:lnTo>
                <a:lnTo>
                  <a:pt x="70300" y="37480"/>
                </a:lnTo>
                <a:lnTo>
                  <a:pt x="70300" y="37470"/>
                </a:lnTo>
                <a:lnTo>
                  <a:pt x="70290" y="37470"/>
                </a:lnTo>
                <a:lnTo>
                  <a:pt x="70280" y="37470"/>
                </a:lnTo>
                <a:lnTo>
                  <a:pt x="70280" y="37460"/>
                </a:lnTo>
                <a:lnTo>
                  <a:pt x="70270" y="37460"/>
                </a:lnTo>
                <a:lnTo>
                  <a:pt x="70260" y="37460"/>
                </a:lnTo>
                <a:lnTo>
                  <a:pt x="70260" y="37450"/>
                </a:lnTo>
                <a:lnTo>
                  <a:pt x="70260" y="37440"/>
                </a:lnTo>
                <a:lnTo>
                  <a:pt x="70260" y="37430"/>
                </a:lnTo>
                <a:lnTo>
                  <a:pt x="70260" y="37420"/>
                </a:lnTo>
                <a:lnTo>
                  <a:pt x="70260" y="37410"/>
                </a:lnTo>
                <a:lnTo>
                  <a:pt x="70250" y="37410"/>
                </a:lnTo>
                <a:lnTo>
                  <a:pt x="70240" y="37400"/>
                </a:lnTo>
                <a:lnTo>
                  <a:pt x="70240" y="37390"/>
                </a:lnTo>
                <a:lnTo>
                  <a:pt x="70250" y="37390"/>
                </a:lnTo>
                <a:lnTo>
                  <a:pt x="70250" y="37380"/>
                </a:lnTo>
                <a:lnTo>
                  <a:pt x="70250" y="37370"/>
                </a:lnTo>
                <a:lnTo>
                  <a:pt x="70260" y="37370"/>
                </a:lnTo>
                <a:lnTo>
                  <a:pt x="70260" y="37360"/>
                </a:lnTo>
                <a:lnTo>
                  <a:pt x="70250" y="37360"/>
                </a:lnTo>
                <a:lnTo>
                  <a:pt x="70240" y="37360"/>
                </a:lnTo>
                <a:lnTo>
                  <a:pt x="70240" y="37350"/>
                </a:lnTo>
                <a:lnTo>
                  <a:pt x="70230" y="37350"/>
                </a:lnTo>
                <a:lnTo>
                  <a:pt x="70230" y="37340"/>
                </a:lnTo>
                <a:lnTo>
                  <a:pt x="70240" y="37340"/>
                </a:lnTo>
                <a:lnTo>
                  <a:pt x="70240" y="37330"/>
                </a:lnTo>
                <a:lnTo>
                  <a:pt x="70240" y="37320"/>
                </a:lnTo>
                <a:lnTo>
                  <a:pt x="70250" y="37320"/>
                </a:lnTo>
                <a:lnTo>
                  <a:pt x="70240" y="37320"/>
                </a:lnTo>
                <a:lnTo>
                  <a:pt x="70240" y="37310"/>
                </a:lnTo>
                <a:lnTo>
                  <a:pt x="70240" y="37300"/>
                </a:lnTo>
                <a:lnTo>
                  <a:pt x="70250" y="37300"/>
                </a:lnTo>
                <a:lnTo>
                  <a:pt x="70250" y="37290"/>
                </a:lnTo>
                <a:lnTo>
                  <a:pt x="70250" y="37280"/>
                </a:lnTo>
                <a:lnTo>
                  <a:pt x="70260" y="37280"/>
                </a:lnTo>
                <a:lnTo>
                  <a:pt x="70260" y="37270"/>
                </a:lnTo>
                <a:lnTo>
                  <a:pt x="70270" y="37270"/>
                </a:lnTo>
                <a:lnTo>
                  <a:pt x="70270" y="37260"/>
                </a:lnTo>
                <a:lnTo>
                  <a:pt x="70260" y="37260"/>
                </a:lnTo>
                <a:lnTo>
                  <a:pt x="70270" y="37250"/>
                </a:lnTo>
                <a:lnTo>
                  <a:pt x="70270" y="37240"/>
                </a:lnTo>
                <a:lnTo>
                  <a:pt x="70280" y="37230"/>
                </a:lnTo>
                <a:lnTo>
                  <a:pt x="70270" y="37230"/>
                </a:lnTo>
                <a:lnTo>
                  <a:pt x="70270" y="37220"/>
                </a:lnTo>
                <a:lnTo>
                  <a:pt x="70270" y="37210"/>
                </a:lnTo>
                <a:lnTo>
                  <a:pt x="70260" y="37210"/>
                </a:lnTo>
                <a:lnTo>
                  <a:pt x="70250" y="37210"/>
                </a:lnTo>
                <a:lnTo>
                  <a:pt x="70260" y="37200"/>
                </a:lnTo>
                <a:lnTo>
                  <a:pt x="70250" y="37200"/>
                </a:lnTo>
                <a:lnTo>
                  <a:pt x="70250" y="37190"/>
                </a:lnTo>
                <a:lnTo>
                  <a:pt x="70250" y="37180"/>
                </a:lnTo>
                <a:lnTo>
                  <a:pt x="70240" y="37170"/>
                </a:lnTo>
                <a:lnTo>
                  <a:pt x="70230" y="37170"/>
                </a:lnTo>
                <a:lnTo>
                  <a:pt x="70230" y="37160"/>
                </a:lnTo>
                <a:lnTo>
                  <a:pt x="70220" y="37160"/>
                </a:lnTo>
                <a:lnTo>
                  <a:pt x="70230" y="37160"/>
                </a:lnTo>
                <a:lnTo>
                  <a:pt x="70230" y="37150"/>
                </a:lnTo>
                <a:lnTo>
                  <a:pt x="70220" y="37150"/>
                </a:lnTo>
                <a:lnTo>
                  <a:pt x="70220" y="37140"/>
                </a:lnTo>
                <a:lnTo>
                  <a:pt x="70210" y="37140"/>
                </a:lnTo>
                <a:lnTo>
                  <a:pt x="70200" y="37140"/>
                </a:lnTo>
                <a:lnTo>
                  <a:pt x="70200" y="37130"/>
                </a:lnTo>
                <a:lnTo>
                  <a:pt x="70200" y="37120"/>
                </a:lnTo>
                <a:lnTo>
                  <a:pt x="70190" y="37120"/>
                </a:lnTo>
                <a:lnTo>
                  <a:pt x="70190" y="37110"/>
                </a:lnTo>
                <a:lnTo>
                  <a:pt x="70180" y="37110"/>
                </a:lnTo>
                <a:lnTo>
                  <a:pt x="70170" y="37110"/>
                </a:lnTo>
                <a:lnTo>
                  <a:pt x="70170" y="37100"/>
                </a:lnTo>
                <a:lnTo>
                  <a:pt x="70160" y="37100"/>
                </a:lnTo>
                <a:lnTo>
                  <a:pt x="70160" y="37090"/>
                </a:lnTo>
                <a:lnTo>
                  <a:pt x="70150" y="37090"/>
                </a:lnTo>
                <a:lnTo>
                  <a:pt x="70160" y="37090"/>
                </a:lnTo>
                <a:lnTo>
                  <a:pt x="70160" y="37080"/>
                </a:lnTo>
                <a:lnTo>
                  <a:pt x="70150" y="37080"/>
                </a:lnTo>
                <a:lnTo>
                  <a:pt x="70140" y="37080"/>
                </a:lnTo>
                <a:lnTo>
                  <a:pt x="70150" y="37070"/>
                </a:lnTo>
                <a:lnTo>
                  <a:pt x="70140" y="37070"/>
                </a:lnTo>
                <a:lnTo>
                  <a:pt x="70140" y="37060"/>
                </a:lnTo>
                <a:lnTo>
                  <a:pt x="70130" y="37060"/>
                </a:lnTo>
                <a:lnTo>
                  <a:pt x="70130" y="37070"/>
                </a:lnTo>
                <a:lnTo>
                  <a:pt x="70130" y="37060"/>
                </a:lnTo>
                <a:lnTo>
                  <a:pt x="70120" y="37060"/>
                </a:lnTo>
                <a:lnTo>
                  <a:pt x="70130" y="37050"/>
                </a:lnTo>
                <a:lnTo>
                  <a:pt x="70130" y="37040"/>
                </a:lnTo>
                <a:lnTo>
                  <a:pt x="70120" y="37040"/>
                </a:lnTo>
                <a:lnTo>
                  <a:pt x="70120" y="37030"/>
                </a:lnTo>
                <a:lnTo>
                  <a:pt x="70120" y="37040"/>
                </a:lnTo>
                <a:lnTo>
                  <a:pt x="70110" y="37040"/>
                </a:lnTo>
                <a:lnTo>
                  <a:pt x="70100" y="37040"/>
                </a:lnTo>
                <a:lnTo>
                  <a:pt x="70100" y="37030"/>
                </a:lnTo>
                <a:lnTo>
                  <a:pt x="70100" y="37020"/>
                </a:lnTo>
                <a:lnTo>
                  <a:pt x="70090" y="37020"/>
                </a:lnTo>
                <a:lnTo>
                  <a:pt x="70080" y="37020"/>
                </a:lnTo>
                <a:lnTo>
                  <a:pt x="70070" y="37010"/>
                </a:lnTo>
                <a:lnTo>
                  <a:pt x="70070" y="37020"/>
                </a:lnTo>
                <a:lnTo>
                  <a:pt x="70060" y="37020"/>
                </a:lnTo>
                <a:lnTo>
                  <a:pt x="70060" y="37010"/>
                </a:lnTo>
                <a:lnTo>
                  <a:pt x="70050" y="37000"/>
                </a:lnTo>
                <a:lnTo>
                  <a:pt x="70050" y="37010"/>
                </a:lnTo>
                <a:lnTo>
                  <a:pt x="70050" y="37000"/>
                </a:lnTo>
                <a:lnTo>
                  <a:pt x="70040" y="37000"/>
                </a:lnTo>
                <a:lnTo>
                  <a:pt x="70030" y="37000"/>
                </a:lnTo>
                <a:lnTo>
                  <a:pt x="70030" y="36990"/>
                </a:lnTo>
                <a:lnTo>
                  <a:pt x="70020" y="36990"/>
                </a:lnTo>
                <a:lnTo>
                  <a:pt x="70020" y="36980"/>
                </a:lnTo>
                <a:lnTo>
                  <a:pt x="70010" y="36990"/>
                </a:lnTo>
                <a:lnTo>
                  <a:pt x="70000" y="36980"/>
                </a:lnTo>
                <a:lnTo>
                  <a:pt x="70000" y="36990"/>
                </a:lnTo>
                <a:lnTo>
                  <a:pt x="70000" y="36980"/>
                </a:lnTo>
                <a:lnTo>
                  <a:pt x="69990" y="36980"/>
                </a:lnTo>
                <a:lnTo>
                  <a:pt x="69980" y="36980"/>
                </a:lnTo>
                <a:lnTo>
                  <a:pt x="69980" y="36970"/>
                </a:lnTo>
                <a:lnTo>
                  <a:pt x="69970" y="36980"/>
                </a:lnTo>
                <a:lnTo>
                  <a:pt x="69970" y="36970"/>
                </a:lnTo>
                <a:lnTo>
                  <a:pt x="69960" y="36970"/>
                </a:lnTo>
                <a:lnTo>
                  <a:pt x="69950" y="36970"/>
                </a:lnTo>
                <a:lnTo>
                  <a:pt x="69940" y="36970"/>
                </a:lnTo>
                <a:lnTo>
                  <a:pt x="69940" y="36960"/>
                </a:lnTo>
                <a:lnTo>
                  <a:pt x="69930" y="36960"/>
                </a:lnTo>
                <a:lnTo>
                  <a:pt x="69920" y="36960"/>
                </a:lnTo>
                <a:lnTo>
                  <a:pt x="69910" y="36950"/>
                </a:lnTo>
                <a:lnTo>
                  <a:pt x="69910" y="36960"/>
                </a:lnTo>
                <a:lnTo>
                  <a:pt x="69910" y="36950"/>
                </a:lnTo>
                <a:lnTo>
                  <a:pt x="69900" y="36950"/>
                </a:lnTo>
                <a:lnTo>
                  <a:pt x="69890" y="36950"/>
                </a:lnTo>
                <a:lnTo>
                  <a:pt x="69880" y="36960"/>
                </a:lnTo>
                <a:lnTo>
                  <a:pt x="69870" y="36960"/>
                </a:lnTo>
                <a:lnTo>
                  <a:pt x="69860" y="36960"/>
                </a:lnTo>
                <a:lnTo>
                  <a:pt x="69860" y="36950"/>
                </a:lnTo>
                <a:lnTo>
                  <a:pt x="69850" y="36950"/>
                </a:lnTo>
                <a:lnTo>
                  <a:pt x="69850" y="36960"/>
                </a:lnTo>
                <a:lnTo>
                  <a:pt x="69840" y="36960"/>
                </a:lnTo>
                <a:lnTo>
                  <a:pt x="69840" y="36950"/>
                </a:lnTo>
                <a:lnTo>
                  <a:pt x="69840" y="36940"/>
                </a:lnTo>
                <a:lnTo>
                  <a:pt x="69830" y="36940"/>
                </a:lnTo>
                <a:lnTo>
                  <a:pt x="69830" y="36930"/>
                </a:lnTo>
                <a:lnTo>
                  <a:pt x="69820" y="36920"/>
                </a:lnTo>
                <a:lnTo>
                  <a:pt x="69810" y="36920"/>
                </a:lnTo>
                <a:lnTo>
                  <a:pt x="69810" y="36910"/>
                </a:lnTo>
                <a:lnTo>
                  <a:pt x="69800" y="36900"/>
                </a:lnTo>
                <a:lnTo>
                  <a:pt x="69810" y="36900"/>
                </a:lnTo>
                <a:lnTo>
                  <a:pt x="69800" y="36890"/>
                </a:lnTo>
                <a:lnTo>
                  <a:pt x="69800" y="36900"/>
                </a:lnTo>
                <a:lnTo>
                  <a:pt x="69790" y="36900"/>
                </a:lnTo>
                <a:lnTo>
                  <a:pt x="69790" y="36890"/>
                </a:lnTo>
                <a:lnTo>
                  <a:pt x="69780" y="36890"/>
                </a:lnTo>
                <a:lnTo>
                  <a:pt x="69780" y="36880"/>
                </a:lnTo>
                <a:lnTo>
                  <a:pt x="69770" y="36880"/>
                </a:lnTo>
                <a:lnTo>
                  <a:pt x="69770" y="36870"/>
                </a:lnTo>
                <a:lnTo>
                  <a:pt x="69780" y="36870"/>
                </a:lnTo>
                <a:lnTo>
                  <a:pt x="69770" y="36870"/>
                </a:lnTo>
                <a:lnTo>
                  <a:pt x="69770" y="36860"/>
                </a:lnTo>
                <a:lnTo>
                  <a:pt x="69760" y="36860"/>
                </a:lnTo>
                <a:lnTo>
                  <a:pt x="69750" y="36850"/>
                </a:lnTo>
                <a:lnTo>
                  <a:pt x="69750" y="36840"/>
                </a:lnTo>
                <a:lnTo>
                  <a:pt x="69740" y="36840"/>
                </a:lnTo>
                <a:lnTo>
                  <a:pt x="69740" y="36850"/>
                </a:lnTo>
                <a:lnTo>
                  <a:pt x="69740" y="36840"/>
                </a:lnTo>
                <a:lnTo>
                  <a:pt x="69730" y="36840"/>
                </a:lnTo>
                <a:lnTo>
                  <a:pt x="69720" y="36830"/>
                </a:lnTo>
                <a:lnTo>
                  <a:pt x="69710" y="36830"/>
                </a:lnTo>
                <a:lnTo>
                  <a:pt x="69710" y="36840"/>
                </a:lnTo>
                <a:lnTo>
                  <a:pt x="69700" y="36840"/>
                </a:lnTo>
                <a:lnTo>
                  <a:pt x="69690" y="36840"/>
                </a:lnTo>
                <a:lnTo>
                  <a:pt x="69690" y="36830"/>
                </a:lnTo>
                <a:lnTo>
                  <a:pt x="69680" y="36830"/>
                </a:lnTo>
                <a:lnTo>
                  <a:pt x="69670" y="36830"/>
                </a:lnTo>
                <a:lnTo>
                  <a:pt x="69670" y="36820"/>
                </a:lnTo>
                <a:lnTo>
                  <a:pt x="69660" y="36820"/>
                </a:lnTo>
                <a:lnTo>
                  <a:pt x="69650" y="36820"/>
                </a:lnTo>
                <a:lnTo>
                  <a:pt x="69640" y="36820"/>
                </a:lnTo>
                <a:lnTo>
                  <a:pt x="69640" y="36810"/>
                </a:lnTo>
                <a:lnTo>
                  <a:pt x="69640" y="36800"/>
                </a:lnTo>
                <a:lnTo>
                  <a:pt x="69650" y="36800"/>
                </a:lnTo>
                <a:lnTo>
                  <a:pt x="69640" y="36790"/>
                </a:lnTo>
                <a:lnTo>
                  <a:pt x="69630" y="36780"/>
                </a:lnTo>
                <a:lnTo>
                  <a:pt x="69620" y="36780"/>
                </a:lnTo>
                <a:lnTo>
                  <a:pt x="69610" y="36780"/>
                </a:lnTo>
                <a:lnTo>
                  <a:pt x="69610" y="36770"/>
                </a:lnTo>
                <a:lnTo>
                  <a:pt x="69600" y="36770"/>
                </a:lnTo>
                <a:lnTo>
                  <a:pt x="69600" y="36760"/>
                </a:lnTo>
                <a:lnTo>
                  <a:pt x="69590" y="36760"/>
                </a:lnTo>
                <a:lnTo>
                  <a:pt x="69590" y="36770"/>
                </a:lnTo>
                <a:lnTo>
                  <a:pt x="69580" y="36770"/>
                </a:lnTo>
                <a:lnTo>
                  <a:pt x="69580" y="36760"/>
                </a:lnTo>
                <a:lnTo>
                  <a:pt x="69570" y="36760"/>
                </a:lnTo>
                <a:lnTo>
                  <a:pt x="69570" y="36750"/>
                </a:lnTo>
                <a:lnTo>
                  <a:pt x="69560" y="36750"/>
                </a:lnTo>
                <a:lnTo>
                  <a:pt x="69550" y="36750"/>
                </a:lnTo>
                <a:lnTo>
                  <a:pt x="69540" y="36750"/>
                </a:lnTo>
                <a:lnTo>
                  <a:pt x="69550" y="36750"/>
                </a:lnTo>
                <a:lnTo>
                  <a:pt x="69550" y="36760"/>
                </a:lnTo>
                <a:lnTo>
                  <a:pt x="69540" y="36760"/>
                </a:lnTo>
                <a:lnTo>
                  <a:pt x="69540" y="36750"/>
                </a:lnTo>
                <a:lnTo>
                  <a:pt x="69530" y="36760"/>
                </a:lnTo>
                <a:lnTo>
                  <a:pt x="69530" y="36750"/>
                </a:lnTo>
                <a:lnTo>
                  <a:pt x="69520" y="36750"/>
                </a:lnTo>
                <a:lnTo>
                  <a:pt x="69520" y="36740"/>
                </a:lnTo>
                <a:lnTo>
                  <a:pt x="69510" y="36740"/>
                </a:lnTo>
                <a:lnTo>
                  <a:pt x="69500" y="36730"/>
                </a:lnTo>
                <a:lnTo>
                  <a:pt x="69510" y="36730"/>
                </a:lnTo>
                <a:lnTo>
                  <a:pt x="69510" y="36720"/>
                </a:lnTo>
                <a:lnTo>
                  <a:pt x="69500" y="36720"/>
                </a:lnTo>
                <a:lnTo>
                  <a:pt x="69500" y="36710"/>
                </a:lnTo>
                <a:lnTo>
                  <a:pt x="69510" y="36710"/>
                </a:lnTo>
                <a:lnTo>
                  <a:pt x="69510" y="36700"/>
                </a:lnTo>
                <a:lnTo>
                  <a:pt x="69500" y="36690"/>
                </a:lnTo>
                <a:lnTo>
                  <a:pt x="69500" y="36680"/>
                </a:lnTo>
                <a:lnTo>
                  <a:pt x="69490" y="36680"/>
                </a:lnTo>
                <a:lnTo>
                  <a:pt x="69490" y="36690"/>
                </a:lnTo>
                <a:lnTo>
                  <a:pt x="69480" y="36690"/>
                </a:lnTo>
                <a:lnTo>
                  <a:pt x="69480" y="36680"/>
                </a:lnTo>
                <a:lnTo>
                  <a:pt x="69480" y="36670"/>
                </a:lnTo>
                <a:lnTo>
                  <a:pt x="69470" y="36670"/>
                </a:lnTo>
                <a:lnTo>
                  <a:pt x="69460" y="36670"/>
                </a:lnTo>
                <a:lnTo>
                  <a:pt x="69460" y="36660"/>
                </a:lnTo>
                <a:lnTo>
                  <a:pt x="69450" y="36660"/>
                </a:lnTo>
                <a:lnTo>
                  <a:pt x="69450" y="36650"/>
                </a:lnTo>
                <a:lnTo>
                  <a:pt x="69450" y="36640"/>
                </a:lnTo>
                <a:lnTo>
                  <a:pt x="69440" y="36640"/>
                </a:lnTo>
                <a:lnTo>
                  <a:pt x="69440" y="36650"/>
                </a:lnTo>
                <a:lnTo>
                  <a:pt x="69440" y="36640"/>
                </a:lnTo>
                <a:lnTo>
                  <a:pt x="69440" y="36630"/>
                </a:lnTo>
                <a:lnTo>
                  <a:pt x="69430" y="36630"/>
                </a:lnTo>
                <a:lnTo>
                  <a:pt x="69420" y="36620"/>
                </a:lnTo>
                <a:lnTo>
                  <a:pt x="69420" y="36610"/>
                </a:lnTo>
                <a:lnTo>
                  <a:pt x="69420" y="36620"/>
                </a:lnTo>
                <a:lnTo>
                  <a:pt x="69420" y="36610"/>
                </a:lnTo>
                <a:lnTo>
                  <a:pt x="69410" y="36600"/>
                </a:lnTo>
                <a:lnTo>
                  <a:pt x="69410" y="36590"/>
                </a:lnTo>
                <a:lnTo>
                  <a:pt x="69400" y="36590"/>
                </a:lnTo>
                <a:lnTo>
                  <a:pt x="69410" y="36590"/>
                </a:lnTo>
                <a:lnTo>
                  <a:pt x="69400" y="36580"/>
                </a:lnTo>
                <a:lnTo>
                  <a:pt x="69400" y="36590"/>
                </a:lnTo>
                <a:lnTo>
                  <a:pt x="69390" y="36590"/>
                </a:lnTo>
                <a:lnTo>
                  <a:pt x="69390" y="36580"/>
                </a:lnTo>
                <a:lnTo>
                  <a:pt x="69390" y="36570"/>
                </a:lnTo>
                <a:lnTo>
                  <a:pt x="69380" y="36570"/>
                </a:lnTo>
                <a:lnTo>
                  <a:pt x="69380" y="36560"/>
                </a:lnTo>
                <a:lnTo>
                  <a:pt x="69370" y="36560"/>
                </a:lnTo>
                <a:lnTo>
                  <a:pt x="69370" y="36570"/>
                </a:lnTo>
                <a:lnTo>
                  <a:pt x="69360" y="36560"/>
                </a:lnTo>
                <a:lnTo>
                  <a:pt x="69350" y="36560"/>
                </a:lnTo>
                <a:lnTo>
                  <a:pt x="69350" y="36550"/>
                </a:lnTo>
                <a:lnTo>
                  <a:pt x="69360" y="36550"/>
                </a:lnTo>
                <a:lnTo>
                  <a:pt x="69350" y="36550"/>
                </a:lnTo>
                <a:lnTo>
                  <a:pt x="69350" y="36540"/>
                </a:lnTo>
                <a:lnTo>
                  <a:pt x="69350" y="36530"/>
                </a:lnTo>
                <a:lnTo>
                  <a:pt x="69340" y="36530"/>
                </a:lnTo>
                <a:lnTo>
                  <a:pt x="69340" y="36520"/>
                </a:lnTo>
                <a:lnTo>
                  <a:pt x="69340" y="36530"/>
                </a:lnTo>
                <a:lnTo>
                  <a:pt x="69330" y="36530"/>
                </a:lnTo>
                <a:lnTo>
                  <a:pt x="69330" y="36520"/>
                </a:lnTo>
                <a:lnTo>
                  <a:pt x="69340" y="36520"/>
                </a:lnTo>
                <a:lnTo>
                  <a:pt x="69330" y="36520"/>
                </a:lnTo>
                <a:lnTo>
                  <a:pt x="69320" y="36520"/>
                </a:lnTo>
                <a:lnTo>
                  <a:pt x="69320" y="36510"/>
                </a:lnTo>
                <a:lnTo>
                  <a:pt x="69310" y="36510"/>
                </a:lnTo>
                <a:lnTo>
                  <a:pt x="69310" y="36520"/>
                </a:lnTo>
                <a:lnTo>
                  <a:pt x="69310" y="36510"/>
                </a:lnTo>
                <a:lnTo>
                  <a:pt x="69300" y="36510"/>
                </a:lnTo>
                <a:lnTo>
                  <a:pt x="69300" y="36520"/>
                </a:lnTo>
                <a:lnTo>
                  <a:pt x="69300" y="36510"/>
                </a:lnTo>
                <a:lnTo>
                  <a:pt x="69290" y="36510"/>
                </a:lnTo>
                <a:lnTo>
                  <a:pt x="69280" y="36510"/>
                </a:lnTo>
                <a:lnTo>
                  <a:pt x="69280" y="36500"/>
                </a:lnTo>
                <a:lnTo>
                  <a:pt x="69270" y="36500"/>
                </a:lnTo>
                <a:lnTo>
                  <a:pt x="69260" y="36500"/>
                </a:lnTo>
                <a:lnTo>
                  <a:pt x="69270" y="36500"/>
                </a:lnTo>
                <a:lnTo>
                  <a:pt x="69270" y="36490"/>
                </a:lnTo>
                <a:lnTo>
                  <a:pt x="69260" y="36490"/>
                </a:lnTo>
                <a:lnTo>
                  <a:pt x="69260" y="36480"/>
                </a:lnTo>
                <a:lnTo>
                  <a:pt x="69260" y="36470"/>
                </a:lnTo>
                <a:lnTo>
                  <a:pt x="69250" y="36470"/>
                </a:lnTo>
                <a:lnTo>
                  <a:pt x="69250" y="36460"/>
                </a:lnTo>
                <a:lnTo>
                  <a:pt x="69240" y="36460"/>
                </a:lnTo>
                <a:lnTo>
                  <a:pt x="69230" y="36460"/>
                </a:lnTo>
                <a:lnTo>
                  <a:pt x="69230" y="36450"/>
                </a:lnTo>
                <a:lnTo>
                  <a:pt x="69220" y="36450"/>
                </a:lnTo>
                <a:lnTo>
                  <a:pt x="69220" y="36460"/>
                </a:lnTo>
                <a:lnTo>
                  <a:pt x="69220" y="36470"/>
                </a:lnTo>
                <a:lnTo>
                  <a:pt x="69210" y="36470"/>
                </a:lnTo>
                <a:lnTo>
                  <a:pt x="69200" y="36480"/>
                </a:lnTo>
                <a:lnTo>
                  <a:pt x="69210" y="36480"/>
                </a:lnTo>
                <a:lnTo>
                  <a:pt x="69210" y="36490"/>
                </a:lnTo>
                <a:lnTo>
                  <a:pt x="69200" y="36490"/>
                </a:lnTo>
                <a:lnTo>
                  <a:pt x="69200" y="36480"/>
                </a:lnTo>
                <a:lnTo>
                  <a:pt x="69190" y="36480"/>
                </a:lnTo>
                <a:lnTo>
                  <a:pt x="69190" y="36470"/>
                </a:lnTo>
                <a:lnTo>
                  <a:pt x="69180" y="36470"/>
                </a:lnTo>
                <a:lnTo>
                  <a:pt x="69180" y="36480"/>
                </a:lnTo>
                <a:lnTo>
                  <a:pt x="69180" y="36490"/>
                </a:lnTo>
                <a:lnTo>
                  <a:pt x="69170" y="36480"/>
                </a:lnTo>
                <a:lnTo>
                  <a:pt x="69170" y="36490"/>
                </a:lnTo>
                <a:lnTo>
                  <a:pt x="69160" y="36490"/>
                </a:lnTo>
                <a:lnTo>
                  <a:pt x="69160" y="36480"/>
                </a:lnTo>
                <a:lnTo>
                  <a:pt x="69150" y="36480"/>
                </a:lnTo>
                <a:lnTo>
                  <a:pt x="69140" y="36480"/>
                </a:lnTo>
                <a:lnTo>
                  <a:pt x="69130" y="36480"/>
                </a:lnTo>
                <a:lnTo>
                  <a:pt x="69130" y="36470"/>
                </a:lnTo>
                <a:lnTo>
                  <a:pt x="69120" y="36470"/>
                </a:lnTo>
                <a:lnTo>
                  <a:pt x="69130" y="36470"/>
                </a:lnTo>
                <a:lnTo>
                  <a:pt x="69130" y="36480"/>
                </a:lnTo>
                <a:lnTo>
                  <a:pt x="69120" y="36480"/>
                </a:lnTo>
                <a:lnTo>
                  <a:pt x="69120" y="36470"/>
                </a:lnTo>
                <a:lnTo>
                  <a:pt x="69120" y="36460"/>
                </a:lnTo>
                <a:lnTo>
                  <a:pt x="69110" y="36460"/>
                </a:lnTo>
                <a:lnTo>
                  <a:pt x="69110" y="36470"/>
                </a:lnTo>
                <a:lnTo>
                  <a:pt x="69110" y="36460"/>
                </a:lnTo>
                <a:lnTo>
                  <a:pt x="69100" y="36460"/>
                </a:lnTo>
                <a:lnTo>
                  <a:pt x="69090" y="36460"/>
                </a:lnTo>
                <a:lnTo>
                  <a:pt x="69080" y="36460"/>
                </a:lnTo>
                <a:lnTo>
                  <a:pt x="69070" y="36460"/>
                </a:lnTo>
                <a:lnTo>
                  <a:pt x="69060" y="36460"/>
                </a:lnTo>
                <a:lnTo>
                  <a:pt x="69060" y="36470"/>
                </a:lnTo>
                <a:lnTo>
                  <a:pt x="69070" y="36470"/>
                </a:lnTo>
                <a:lnTo>
                  <a:pt x="69060" y="36470"/>
                </a:lnTo>
                <a:lnTo>
                  <a:pt x="69050" y="36470"/>
                </a:lnTo>
                <a:lnTo>
                  <a:pt x="69050" y="36460"/>
                </a:lnTo>
                <a:lnTo>
                  <a:pt x="69040" y="36470"/>
                </a:lnTo>
                <a:lnTo>
                  <a:pt x="69030" y="36470"/>
                </a:lnTo>
                <a:lnTo>
                  <a:pt x="69030" y="36460"/>
                </a:lnTo>
                <a:lnTo>
                  <a:pt x="69020" y="36460"/>
                </a:lnTo>
                <a:lnTo>
                  <a:pt x="69010" y="36460"/>
                </a:lnTo>
                <a:lnTo>
                  <a:pt x="69010" y="36450"/>
                </a:lnTo>
                <a:lnTo>
                  <a:pt x="69020" y="36450"/>
                </a:lnTo>
                <a:lnTo>
                  <a:pt x="69030" y="36450"/>
                </a:lnTo>
                <a:lnTo>
                  <a:pt x="69020" y="36440"/>
                </a:lnTo>
                <a:lnTo>
                  <a:pt x="69010" y="36440"/>
                </a:lnTo>
                <a:lnTo>
                  <a:pt x="69000" y="36430"/>
                </a:lnTo>
                <a:lnTo>
                  <a:pt x="69000" y="36420"/>
                </a:lnTo>
                <a:lnTo>
                  <a:pt x="69010" y="36420"/>
                </a:lnTo>
                <a:lnTo>
                  <a:pt x="69010" y="36430"/>
                </a:lnTo>
                <a:lnTo>
                  <a:pt x="69020" y="36430"/>
                </a:lnTo>
                <a:lnTo>
                  <a:pt x="69030" y="36430"/>
                </a:lnTo>
                <a:lnTo>
                  <a:pt x="69040" y="36430"/>
                </a:lnTo>
                <a:lnTo>
                  <a:pt x="69050" y="36430"/>
                </a:lnTo>
                <a:lnTo>
                  <a:pt x="69050" y="36440"/>
                </a:lnTo>
                <a:lnTo>
                  <a:pt x="69060" y="36440"/>
                </a:lnTo>
                <a:lnTo>
                  <a:pt x="69070" y="36440"/>
                </a:lnTo>
                <a:lnTo>
                  <a:pt x="69070" y="36430"/>
                </a:lnTo>
                <a:lnTo>
                  <a:pt x="69070" y="36420"/>
                </a:lnTo>
                <a:lnTo>
                  <a:pt x="69080" y="36420"/>
                </a:lnTo>
                <a:lnTo>
                  <a:pt x="69080" y="36410"/>
                </a:lnTo>
                <a:lnTo>
                  <a:pt x="69090" y="36410"/>
                </a:lnTo>
                <a:lnTo>
                  <a:pt x="69090" y="36400"/>
                </a:lnTo>
                <a:lnTo>
                  <a:pt x="69100" y="36390"/>
                </a:lnTo>
                <a:lnTo>
                  <a:pt x="69110" y="36380"/>
                </a:lnTo>
                <a:lnTo>
                  <a:pt x="69120" y="36380"/>
                </a:lnTo>
                <a:lnTo>
                  <a:pt x="69120" y="36370"/>
                </a:lnTo>
                <a:lnTo>
                  <a:pt x="69120" y="36360"/>
                </a:lnTo>
                <a:lnTo>
                  <a:pt x="69130" y="36350"/>
                </a:lnTo>
                <a:lnTo>
                  <a:pt x="69140" y="36340"/>
                </a:lnTo>
                <a:lnTo>
                  <a:pt x="69140" y="36330"/>
                </a:lnTo>
                <a:lnTo>
                  <a:pt x="69140" y="36320"/>
                </a:lnTo>
                <a:lnTo>
                  <a:pt x="69150" y="36310"/>
                </a:lnTo>
                <a:lnTo>
                  <a:pt x="69160" y="36300"/>
                </a:lnTo>
                <a:lnTo>
                  <a:pt x="69160" y="36290"/>
                </a:lnTo>
                <a:lnTo>
                  <a:pt x="69170" y="36280"/>
                </a:lnTo>
                <a:lnTo>
                  <a:pt x="69180" y="36270"/>
                </a:lnTo>
                <a:lnTo>
                  <a:pt x="69180" y="36260"/>
                </a:lnTo>
                <a:lnTo>
                  <a:pt x="69190" y="36260"/>
                </a:lnTo>
                <a:lnTo>
                  <a:pt x="69200" y="36250"/>
                </a:lnTo>
                <a:lnTo>
                  <a:pt x="69200" y="36240"/>
                </a:lnTo>
                <a:lnTo>
                  <a:pt x="69220" y="36240"/>
                </a:lnTo>
                <a:lnTo>
                  <a:pt x="69240" y="36210"/>
                </a:lnTo>
                <a:lnTo>
                  <a:pt x="69270" y="36180"/>
                </a:lnTo>
                <a:lnTo>
                  <a:pt x="69310" y="36140"/>
                </a:lnTo>
                <a:lnTo>
                  <a:pt x="69330" y="36120"/>
                </a:lnTo>
                <a:lnTo>
                  <a:pt x="69360" y="36100"/>
                </a:lnTo>
                <a:lnTo>
                  <a:pt x="69390" y="36080"/>
                </a:lnTo>
                <a:lnTo>
                  <a:pt x="69430" y="36060"/>
                </a:lnTo>
                <a:lnTo>
                  <a:pt x="69450" y="36050"/>
                </a:lnTo>
                <a:lnTo>
                  <a:pt x="69480" y="36040"/>
                </a:lnTo>
                <a:lnTo>
                  <a:pt x="69510" y="36020"/>
                </a:lnTo>
                <a:lnTo>
                  <a:pt x="69540" y="36000"/>
                </a:lnTo>
                <a:lnTo>
                  <a:pt x="69570" y="35990"/>
                </a:lnTo>
                <a:lnTo>
                  <a:pt x="69590" y="35970"/>
                </a:lnTo>
                <a:lnTo>
                  <a:pt x="69620" y="35950"/>
                </a:lnTo>
                <a:lnTo>
                  <a:pt x="69650" y="35930"/>
                </a:lnTo>
                <a:lnTo>
                  <a:pt x="69680" y="35920"/>
                </a:lnTo>
                <a:lnTo>
                  <a:pt x="69700" y="35900"/>
                </a:lnTo>
                <a:lnTo>
                  <a:pt x="69730" y="35890"/>
                </a:lnTo>
                <a:lnTo>
                  <a:pt x="69760" y="35870"/>
                </a:lnTo>
                <a:lnTo>
                  <a:pt x="69780" y="35850"/>
                </a:lnTo>
                <a:lnTo>
                  <a:pt x="69790" y="35840"/>
                </a:lnTo>
                <a:lnTo>
                  <a:pt x="69810" y="35820"/>
                </a:lnTo>
                <a:lnTo>
                  <a:pt x="69830" y="35790"/>
                </a:lnTo>
                <a:lnTo>
                  <a:pt x="69850" y="35770"/>
                </a:lnTo>
                <a:lnTo>
                  <a:pt x="69860" y="35760"/>
                </a:lnTo>
                <a:lnTo>
                  <a:pt x="69860" y="35740"/>
                </a:lnTo>
                <a:lnTo>
                  <a:pt x="69870" y="35730"/>
                </a:lnTo>
                <a:lnTo>
                  <a:pt x="69880" y="35720"/>
                </a:lnTo>
                <a:lnTo>
                  <a:pt x="69890" y="35700"/>
                </a:lnTo>
                <a:lnTo>
                  <a:pt x="69900" y="35690"/>
                </a:lnTo>
                <a:lnTo>
                  <a:pt x="69920" y="35660"/>
                </a:lnTo>
                <a:lnTo>
                  <a:pt x="69930" y="35650"/>
                </a:lnTo>
                <a:lnTo>
                  <a:pt x="69940" y="35640"/>
                </a:lnTo>
                <a:lnTo>
                  <a:pt x="69950" y="35620"/>
                </a:lnTo>
                <a:lnTo>
                  <a:pt x="69960" y="35610"/>
                </a:lnTo>
                <a:lnTo>
                  <a:pt x="69960" y="35590"/>
                </a:lnTo>
                <a:lnTo>
                  <a:pt x="69970" y="35580"/>
                </a:lnTo>
                <a:lnTo>
                  <a:pt x="69970" y="35570"/>
                </a:lnTo>
                <a:lnTo>
                  <a:pt x="69980" y="35560"/>
                </a:lnTo>
                <a:lnTo>
                  <a:pt x="69980" y="35540"/>
                </a:lnTo>
                <a:lnTo>
                  <a:pt x="69980" y="35530"/>
                </a:lnTo>
                <a:lnTo>
                  <a:pt x="69980" y="35520"/>
                </a:lnTo>
                <a:lnTo>
                  <a:pt x="69980" y="35510"/>
                </a:lnTo>
                <a:lnTo>
                  <a:pt x="69980" y="35490"/>
                </a:lnTo>
                <a:lnTo>
                  <a:pt x="69980" y="35470"/>
                </a:lnTo>
                <a:lnTo>
                  <a:pt x="69970" y="35440"/>
                </a:lnTo>
                <a:lnTo>
                  <a:pt x="69960" y="35410"/>
                </a:lnTo>
                <a:lnTo>
                  <a:pt x="69960" y="35380"/>
                </a:lnTo>
                <a:lnTo>
                  <a:pt x="69950" y="35360"/>
                </a:lnTo>
                <a:lnTo>
                  <a:pt x="69950" y="35320"/>
                </a:lnTo>
                <a:lnTo>
                  <a:pt x="69950" y="35290"/>
                </a:lnTo>
                <a:lnTo>
                  <a:pt x="69940" y="35250"/>
                </a:lnTo>
                <a:lnTo>
                  <a:pt x="69940" y="35220"/>
                </a:lnTo>
                <a:lnTo>
                  <a:pt x="69930" y="35180"/>
                </a:lnTo>
                <a:lnTo>
                  <a:pt x="69930" y="35150"/>
                </a:lnTo>
                <a:lnTo>
                  <a:pt x="69920" y="35100"/>
                </a:lnTo>
                <a:lnTo>
                  <a:pt x="69920" y="35080"/>
                </a:lnTo>
                <a:lnTo>
                  <a:pt x="69910" y="35080"/>
                </a:lnTo>
                <a:lnTo>
                  <a:pt x="69910" y="35070"/>
                </a:lnTo>
                <a:lnTo>
                  <a:pt x="69900" y="35060"/>
                </a:lnTo>
                <a:lnTo>
                  <a:pt x="69890" y="35050"/>
                </a:lnTo>
                <a:lnTo>
                  <a:pt x="69890" y="35040"/>
                </a:lnTo>
                <a:lnTo>
                  <a:pt x="69900" y="35030"/>
                </a:lnTo>
                <a:lnTo>
                  <a:pt x="69900" y="35020"/>
                </a:lnTo>
                <a:lnTo>
                  <a:pt x="69900" y="35010"/>
                </a:lnTo>
                <a:lnTo>
                  <a:pt x="69910" y="35000"/>
                </a:lnTo>
                <a:lnTo>
                  <a:pt x="69910" y="34990"/>
                </a:lnTo>
                <a:lnTo>
                  <a:pt x="69910" y="34980"/>
                </a:lnTo>
                <a:lnTo>
                  <a:pt x="69910" y="34970"/>
                </a:lnTo>
                <a:lnTo>
                  <a:pt x="69920" y="34920"/>
                </a:lnTo>
                <a:lnTo>
                  <a:pt x="69930" y="34910"/>
                </a:lnTo>
                <a:lnTo>
                  <a:pt x="69930" y="34900"/>
                </a:lnTo>
                <a:lnTo>
                  <a:pt x="69930" y="34890"/>
                </a:lnTo>
                <a:lnTo>
                  <a:pt x="69930" y="34880"/>
                </a:lnTo>
                <a:lnTo>
                  <a:pt x="69930" y="34870"/>
                </a:lnTo>
                <a:lnTo>
                  <a:pt x="69920" y="34850"/>
                </a:lnTo>
                <a:lnTo>
                  <a:pt x="69910" y="34830"/>
                </a:lnTo>
                <a:lnTo>
                  <a:pt x="69910" y="34810"/>
                </a:lnTo>
                <a:lnTo>
                  <a:pt x="69900" y="34800"/>
                </a:lnTo>
                <a:lnTo>
                  <a:pt x="69880" y="34760"/>
                </a:lnTo>
                <a:lnTo>
                  <a:pt x="69870" y="34720"/>
                </a:lnTo>
                <a:lnTo>
                  <a:pt x="69850" y="34680"/>
                </a:lnTo>
                <a:lnTo>
                  <a:pt x="69850" y="34670"/>
                </a:lnTo>
                <a:lnTo>
                  <a:pt x="69830" y="34660"/>
                </a:lnTo>
                <a:lnTo>
                  <a:pt x="69820" y="34640"/>
                </a:lnTo>
                <a:lnTo>
                  <a:pt x="69820" y="34630"/>
                </a:lnTo>
                <a:lnTo>
                  <a:pt x="69810" y="34610"/>
                </a:lnTo>
                <a:lnTo>
                  <a:pt x="69800" y="34600"/>
                </a:lnTo>
                <a:lnTo>
                  <a:pt x="69800" y="34580"/>
                </a:lnTo>
                <a:lnTo>
                  <a:pt x="69790" y="34560"/>
                </a:lnTo>
                <a:lnTo>
                  <a:pt x="69790" y="34550"/>
                </a:lnTo>
                <a:lnTo>
                  <a:pt x="69790" y="34540"/>
                </a:lnTo>
                <a:lnTo>
                  <a:pt x="69790" y="34530"/>
                </a:lnTo>
                <a:lnTo>
                  <a:pt x="69790" y="34520"/>
                </a:lnTo>
                <a:lnTo>
                  <a:pt x="69780" y="34520"/>
                </a:lnTo>
                <a:lnTo>
                  <a:pt x="69780" y="34510"/>
                </a:lnTo>
                <a:lnTo>
                  <a:pt x="69770" y="34510"/>
                </a:lnTo>
                <a:lnTo>
                  <a:pt x="69760" y="34510"/>
                </a:lnTo>
                <a:lnTo>
                  <a:pt x="69750" y="34510"/>
                </a:lnTo>
                <a:lnTo>
                  <a:pt x="69750" y="34500"/>
                </a:lnTo>
                <a:lnTo>
                  <a:pt x="69750" y="34490"/>
                </a:lnTo>
                <a:lnTo>
                  <a:pt x="69750" y="34500"/>
                </a:lnTo>
                <a:lnTo>
                  <a:pt x="69760" y="34500"/>
                </a:lnTo>
                <a:lnTo>
                  <a:pt x="69770" y="34500"/>
                </a:lnTo>
                <a:lnTo>
                  <a:pt x="69770" y="34490"/>
                </a:lnTo>
                <a:lnTo>
                  <a:pt x="69780" y="34490"/>
                </a:lnTo>
                <a:lnTo>
                  <a:pt x="69780" y="34480"/>
                </a:lnTo>
                <a:lnTo>
                  <a:pt x="69770" y="34480"/>
                </a:lnTo>
                <a:lnTo>
                  <a:pt x="69770" y="34470"/>
                </a:lnTo>
                <a:lnTo>
                  <a:pt x="69770" y="34460"/>
                </a:lnTo>
                <a:lnTo>
                  <a:pt x="69780" y="34460"/>
                </a:lnTo>
                <a:lnTo>
                  <a:pt x="69780" y="34450"/>
                </a:lnTo>
                <a:lnTo>
                  <a:pt x="69790" y="34450"/>
                </a:lnTo>
                <a:lnTo>
                  <a:pt x="69790" y="34440"/>
                </a:lnTo>
                <a:lnTo>
                  <a:pt x="69790" y="34430"/>
                </a:lnTo>
                <a:lnTo>
                  <a:pt x="69800" y="34430"/>
                </a:lnTo>
                <a:lnTo>
                  <a:pt x="69810" y="34430"/>
                </a:lnTo>
                <a:lnTo>
                  <a:pt x="69820" y="34440"/>
                </a:lnTo>
                <a:lnTo>
                  <a:pt x="69830" y="34440"/>
                </a:lnTo>
                <a:lnTo>
                  <a:pt x="69840" y="34440"/>
                </a:lnTo>
                <a:lnTo>
                  <a:pt x="69840" y="34450"/>
                </a:lnTo>
                <a:lnTo>
                  <a:pt x="69850" y="34450"/>
                </a:lnTo>
                <a:lnTo>
                  <a:pt x="69860" y="34450"/>
                </a:lnTo>
                <a:lnTo>
                  <a:pt x="69870" y="34460"/>
                </a:lnTo>
                <a:lnTo>
                  <a:pt x="69880" y="34460"/>
                </a:lnTo>
                <a:lnTo>
                  <a:pt x="69890" y="34460"/>
                </a:lnTo>
                <a:lnTo>
                  <a:pt x="69900" y="34460"/>
                </a:lnTo>
                <a:lnTo>
                  <a:pt x="69910" y="34460"/>
                </a:lnTo>
                <a:lnTo>
                  <a:pt x="69920" y="34470"/>
                </a:lnTo>
                <a:lnTo>
                  <a:pt x="69920" y="34460"/>
                </a:lnTo>
                <a:lnTo>
                  <a:pt x="69930" y="34460"/>
                </a:lnTo>
                <a:lnTo>
                  <a:pt x="69940" y="34460"/>
                </a:lnTo>
                <a:lnTo>
                  <a:pt x="69940" y="34450"/>
                </a:lnTo>
                <a:lnTo>
                  <a:pt x="69950" y="34450"/>
                </a:lnTo>
                <a:lnTo>
                  <a:pt x="69950" y="34460"/>
                </a:lnTo>
                <a:lnTo>
                  <a:pt x="69960" y="34470"/>
                </a:lnTo>
                <a:lnTo>
                  <a:pt x="69970" y="34470"/>
                </a:lnTo>
                <a:lnTo>
                  <a:pt x="69980" y="34470"/>
                </a:lnTo>
                <a:lnTo>
                  <a:pt x="69980" y="34460"/>
                </a:lnTo>
                <a:lnTo>
                  <a:pt x="69990" y="34460"/>
                </a:lnTo>
                <a:lnTo>
                  <a:pt x="70000" y="34460"/>
                </a:lnTo>
                <a:lnTo>
                  <a:pt x="70010" y="34460"/>
                </a:lnTo>
                <a:lnTo>
                  <a:pt x="70020" y="34460"/>
                </a:lnTo>
                <a:lnTo>
                  <a:pt x="70030" y="34460"/>
                </a:lnTo>
                <a:lnTo>
                  <a:pt x="70040" y="34450"/>
                </a:lnTo>
                <a:lnTo>
                  <a:pt x="70050" y="34450"/>
                </a:lnTo>
                <a:lnTo>
                  <a:pt x="70050" y="34460"/>
                </a:lnTo>
                <a:lnTo>
                  <a:pt x="70050" y="34470"/>
                </a:lnTo>
                <a:lnTo>
                  <a:pt x="70060" y="34480"/>
                </a:lnTo>
                <a:lnTo>
                  <a:pt x="70070" y="34480"/>
                </a:lnTo>
                <a:lnTo>
                  <a:pt x="70070" y="34470"/>
                </a:lnTo>
                <a:lnTo>
                  <a:pt x="70080" y="34470"/>
                </a:lnTo>
                <a:lnTo>
                  <a:pt x="70090" y="34480"/>
                </a:lnTo>
                <a:lnTo>
                  <a:pt x="70100" y="34480"/>
                </a:lnTo>
                <a:lnTo>
                  <a:pt x="70100" y="34490"/>
                </a:lnTo>
                <a:lnTo>
                  <a:pt x="70110" y="34500"/>
                </a:lnTo>
                <a:lnTo>
                  <a:pt x="70120" y="34510"/>
                </a:lnTo>
                <a:lnTo>
                  <a:pt x="70130" y="34520"/>
                </a:lnTo>
                <a:lnTo>
                  <a:pt x="70130" y="34510"/>
                </a:lnTo>
                <a:lnTo>
                  <a:pt x="70140" y="34510"/>
                </a:lnTo>
                <a:lnTo>
                  <a:pt x="70150" y="34510"/>
                </a:lnTo>
                <a:lnTo>
                  <a:pt x="70150" y="34500"/>
                </a:lnTo>
                <a:lnTo>
                  <a:pt x="70140" y="34500"/>
                </a:lnTo>
                <a:lnTo>
                  <a:pt x="70140" y="34490"/>
                </a:lnTo>
                <a:lnTo>
                  <a:pt x="70150" y="34490"/>
                </a:lnTo>
                <a:lnTo>
                  <a:pt x="70160" y="34490"/>
                </a:lnTo>
                <a:lnTo>
                  <a:pt x="70170" y="34490"/>
                </a:lnTo>
                <a:lnTo>
                  <a:pt x="70170" y="34500"/>
                </a:lnTo>
                <a:lnTo>
                  <a:pt x="70180" y="34500"/>
                </a:lnTo>
                <a:lnTo>
                  <a:pt x="70180" y="34510"/>
                </a:lnTo>
                <a:lnTo>
                  <a:pt x="70180" y="34520"/>
                </a:lnTo>
                <a:lnTo>
                  <a:pt x="70180" y="34530"/>
                </a:lnTo>
                <a:lnTo>
                  <a:pt x="70180" y="34540"/>
                </a:lnTo>
                <a:lnTo>
                  <a:pt x="70190" y="34540"/>
                </a:lnTo>
                <a:lnTo>
                  <a:pt x="70190" y="34530"/>
                </a:lnTo>
                <a:lnTo>
                  <a:pt x="70200" y="34530"/>
                </a:lnTo>
                <a:lnTo>
                  <a:pt x="70210" y="34530"/>
                </a:lnTo>
                <a:lnTo>
                  <a:pt x="70210" y="34540"/>
                </a:lnTo>
                <a:lnTo>
                  <a:pt x="70210" y="34550"/>
                </a:lnTo>
                <a:lnTo>
                  <a:pt x="70210" y="34560"/>
                </a:lnTo>
                <a:lnTo>
                  <a:pt x="70200" y="34560"/>
                </a:lnTo>
                <a:lnTo>
                  <a:pt x="70200" y="34570"/>
                </a:lnTo>
                <a:lnTo>
                  <a:pt x="70200" y="34580"/>
                </a:lnTo>
                <a:lnTo>
                  <a:pt x="70210" y="34590"/>
                </a:lnTo>
                <a:lnTo>
                  <a:pt x="70210" y="34600"/>
                </a:lnTo>
                <a:lnTo>
                  <a:pt x="70220" y="34600"/>
                </a:lnTo>
                <a:lnTo>
                  <a:pt x="70230" y="34600"/>
                </a:lnTo>
                <a:lnTo>
                  <a:pt x="70230" y="34610"/>
                </a:lnTo>
                <a:lnTo>
                  <a:pt x="70240" y="34610"/>
                </a:lnTo>
                <a:lnTo>
                  <a:pt x="70240" y="34620"/>
                </a:lnTo>
                <a:lnTo>
                  <a:pt x="70240" y="34630"/>
                </a:lnTo>
                <a:lnTo>
                  <a:pt x="70240" y="34640"/>
                </a:lnTo>
                <a:lnTo>
                  <a:pt x="70250" y="34640"/>
                </a:lnTo>
                <a:lnTo>
                  <a:pt x="70250" y="34650"/>
                </a:lnTo>
                <a:lnTo>
                  <a:pt x="70250" y="34660"/>
                </a:lnTo>
                <a:lnTo>
                  <a:pt x="70240" y="34670"/>
                </a:lnTo>
                <a:lnTo>
                  <a:pt x="70250" y="34670"/>
                </a:lnTo>
                <a:lnTo>
                  <a:pt x="70250" y="34680"/>
                </a:lnTo>
                <a:lnTo>
                  <a:pt x="70260" y="34680"/>
                </a:lnTo>
                <a:lnTo>
                  <a:pt x="70270" y="34680"/>
                </a:lnTo>
                <a:lnTo>
                  <a:pt x="70280" y="34680"/>
                </a:lnTo>
                <a:lnTo>
                  <a:pt x="70290" y="34680"/>
                </a:lnTo>
                <a:lnTo>
                  <a:pt x="70290" y="34690"/>
                </a:lnTo>
                <a:lnTo>
                  <a:pt x="70290" y="34700"/>
                </a:lnTo>
                <a:lnTo>
                  <a:pt x="70290" y="34710"/>
                </a:lnTo>
                <a:lnTo>
                  <a:pt x="70280" y="34730"/>
                </a:lnTo>
                <a:lnTo>
                  <a:pt x="70280" y="34750"/>
                </a:lnTo>
                <a:lnTo>
                  <a:pt x="70280" y="34770"/>
                </a:lnTo>
                <a:lnTo>
                  <a:pt x="70280" y="34780"/>
                </a:lnTo>
                <a:lnTo>
                  <a:pt x="70290" y="34790"/>
                </a:lnTo>
                <a:lnTo>
                  <a:pt x="70290" y="34800"/>
                </a:lnTo>
                <a:lnTo>
                  <a:pt x="70300" y="34790"/>
                </a:lnTo>
                <a:lnTo>
                  <a:pt x="70300" y="34780"/>
                </a:lnTo>
                <a:lnTo>
                  <a:pt x="70300" y="34770"/>
                </a:lnTo>
                <a:lnTo>
                  <a:pt x="70310" y="34770"/>
                </a:lnTo>
                <a:lnTo>
                  <a:pt x="70320" y="34760"/>
                </a:lnTo>
                <a:lnTo>
                  <a:pt x="70330" y="34760"/>
                </a:lnTo>
                <a:lnTo>
                  <a:pt x="70330" y="34770"/>
                </a:lnTo>
                <a:lnTo>
                  <a:pt x="70340" y="34780"/>
                </a:lnTo>
                <a:lnTo>
                  <a:pt x="70350" y="34790"/>
                </a:lnTo>
                <a:lnTo>
                  <a:pt x="70360" y="34800"/>
                </a:lnTo>
                <a:lnTo>
                  <a:pt x="70370" y="34800"/>
                </a:lnTo>
                <a:lnTo>
                  <a:pt x="70370" y="34810"/>
                </a:lnTo>
                <a:lnTo>
                  <a:pt x="70380" y="34810"/>
                </a:lnTo>
                <a:lnTo>
                  <a:pt x="70390" y="34810"/>
                </a:lnTo>
                <a:lnTo>
                  <a:pt x="70400" y="34820"/>
                </a:lnTo>
                <a:lnTo>
                  <a:pt x="70410" y="34820"/>
                </a:lnTo>
                <a:lnTo>
                  <a:pt x="70420" y="34820"/>
                </a:lnTo>
                <a:lnTo>
                  <a:pt x="70430" y="34820"/>
                </a:lnTo>
                <a:lnTo>
                  <a:pt x="70440" y="34830"/>
                </a:lnTo>
                <a:lnTo>
                  <a:pt x="70450" y="34830"/>
                </a:lnTo>
                <a:lnTo>
                  <a:pt x="70460" y="34820"/>
                </a:lnTo>
                <a:lnTo>
                  <a:pt x="70460" y="34830"/>
                </a:lnTo>
                <a:lnTo>
                  <a:pt x="70470" y="34820"/>
                </a:lnTo>
                <a:lnTo>
                  <a:pt x="70470" y="34810"/>
                </a:lnTo>
                <a:lnTo>
                  <a:pt x="70470" y="34800"/>
                </a:lnTo>
                <a:lnTo>
                  <a:pt x="70480" y="34810"/>
                </a:lnTo>
                <a:lnTo>
                  <a:pt x="70490" y="34820"/>
                </a:lnTo>
                <a:lnTo>
                  <a:pt x="70500" y="34830"/>
                </a:lnTo>
                <a:lnTo>
                  <a:pt x="70500" y="34840"/>
                </a:lnTo>
                <a:lnTo>
                  <a:pt x="70500" y="34850"/>
                </a:lnTo>
                <a:lnTo>
                  <a:pt x="70500" y="34860"/>
                </a:lnTo>
                <a:lnTo>
                  <a:pt x="70510" y="34860"/>
                </a:lnTo>
                <a:lnTo>
                  <a:pt x="70510" y="34870"/>
                </a:lnTo>
                <a:lnTo>
                  <a:pt x="70520" y="34880"/>
                </a:lnTo>
                <a:lnTo>
                  <a:pt x="70520" y="34890"/>
                </a:lnTo>
                <a:lnTo>
                  <a:pt x="70520" y="34900"/>
                </a:lnTo>
                <a:lnTo>
                  <a:pt x="70530" y="34910"/>
                </a:lnTo>
                <a:lnTo>
                  <a:pt x="70540" y="34910"/>
                </a:lnTo>
                <a:lnTo>
                  <a:pt x="70550" y="34910"/>
                </a:lnTo>
                <a:lnTo>
                  <a:pt x="70550" y="34900"/>
                </a:lnTo>
                <a:lnTo>
                  <a:pt x="70550" y="34890"/>
                </a:lnTo>
                <a:lnTo>
                  <a:pt x="70560" y="34890"/>
                </a:lnTo>
                <a:lnTo>
                  <a:pt x="70560" y="34880"/>
                </a:lnTo>
                <a:lnTo>
                  <a:pt x="70570" y="34880"/>
                </a:lnTo>
                <a:lnTo>
                  <a:pt x="70580" y="34870"/>
                </a:lnTo>
                <a:lnTo>
                  <a:pt x="70590" y="34860"/>
                </a:lnTo>
                <a:lnTo>
                  <a:pt x="70590" y="34850"/>
                </a:lnTo>
                <a:lnTo>
                  <a:pt x="70610" y="34850"/>
                </a:lnTo>
                <a:lnTo>
                  <a:pt x="70610" y="34860"/>
                </a:lnTo>
                <a:lnTo>
                  <a:pt x="70620" y="34860"/>
                </a:lnTo>
                <a:lnTo>
                  <a:pt x="70630" y="34860"/>
                </a:lnTo>
                <a:lnTo>
                  <a:pt x="70640" y="34860"/>
                </a:lnTo>
                <a:lnTo>
                  <a:pt x="70640" y="34870"/>
                </a:lnTo>
                <a:lnTo>
                  <a:pt x="70650" y="34870"/>
                </a:lnTo>
                <a:lnTo>
                  <a:pt x="70650" y="34860"/>
                </a:lnTo>
                <a:lnTo>
                  <a:pt x="70660" y="34860"/>
                </a:lnTo>
                <a:lnTo>
                  <a:pt x="70670" y="34850"/>
                </a:lnTo>
                <a:lnTo>
                  <a:pt x="70680" y="34860"/>
                </a:lnTo>
                <a:lnTo>
                  <a:pt x="70690" y="34870"/>
                </a:lnTo>
                <a:lnTo>
                  <a:pt x="70690" y="34880"/>
                </a:lnTo>
                <a:lnTo>
                  <a:pt x="70690" y="34890"/>
                </a:lnTo>
                <a:lnTo>
                  <a:pt x="70700" y="34890"/>
                </a:lnTo>
                <a:lnTo>
                  <a:pt x="70700" y="34880"/>
                </a:lnTo>
                <a:lnTo>
                  <a:pt x="70710" y="34880"/>
                </a:lnTo>
                <a:lnTo>
                  <a:pt x="70710" y="34870"/>
                </a:lnTo>
                <a:lnTo>
                  <a:pt x="70710" y="34860"/>
                </a:lnTo>
                <a:lnTo>
                  <a:pt x="70720" y="34850"/>
                </a:lnTo>
                <a:lnTo>
                  <a:pt x="70730" y="34850"/>
                </a:lnTo>
                <a:lnTo>
                  <a:pt x="70740" y="34840"/>
                </a:lnTo>
                <a:lnTo>
                  <a:pt x="70750" y="34840"/>
                </a:lnTo>
                <a:lnTo>
                  <a:pt x="70760" y="34840"/>
                </a:lnTo>
                <a:lnTo>
                  <a:pt x="70760" y="34830"/>
                </a:lnTo>
                <a:lnTo>
                  <a:pt x="70770" y="34830"/>
                </a:lnTo>
                <a:lnTo>
                  <a:pt x="70780" y="34830"/>
                </a:lnTo>
                <a:lnTo>
                  <a:pt x="70780" y="34840"/>
                </a:lnTo>
                <a:lnTo>
                  <a:pt x="70790" y="34840"/>
                </a:lnTo>
                <a:lnTo>
                  <a:pt x="70800" y="34840"/>
                </a:lnTo>
                <a:lnTo>
                  <a:pt x="70810" y="34840"/>
                </a:lnTo>
                <a:lnTo>
                  <a:pt x="70820" y="34830"/>
                </a:lnTo>
                <a:lnTo>
                  <a:pt x="70830" y="34820"/>
                </a:lnTo>
                <a:lnTo>
                  <a:pt x="70840" y="34820"/>
                </a:lnTo>
                <a:lnTo>
                  <a:pt x="70850" y="34810"/>
                </a:lnTo>
                <a:lnTo>
                  <a:pt x="70860" y="34810"/>
                </a:lnTo>
                <a:lnTo>
                  <a:pt x="70880" y="34800"/>
                </a:lnTo>
                <a:lnTo>
                  <a:pt x="70890" y="34790"/>
                </a:lnTo>
                <a:lnTo>
                  <a:pt x="70890" y="34780"/>
                </a:lnTo>
                <a:lnTo>
                  <a:pt x="70900" y="34780"/>
                </a:lnTo>
                <a:lnTo>
                  <a:pt x="70910" y="34780"/>
                </a:lnTo>
                <a:lnTo>
                  <a:pt x="70900" y="34770"/>
                </a:lnTo>
                <a:lnTo>
                  <a:pt x="70900" y="34760"/>
                </a:lnTo>
                <a:lnTo>
                  <a:pt x="70910" y="34760"/>
                </a:lnTo>
                <a:lnTo>
                  <a:pt x="70920" y="34770"/>
                </a:lnTo>
                <a:lnTo>
                  <a:pt x="70920" y="34780"/>
                </a:lnTo>
                <a:lnTo>
                  <a:pt x="70930" y="34780"/>
                </a:lnTo>
                <a:lnTo>
                  <a:pt x="70940" y="34780"/>
                </a:lnTo>
                <a:lnTo>
                  <a:pt x="70940" y="34790"/>
                </a:lnTo>
                <a:lnTo>
                  <a:pt x="70940" y="34800"/>
                </a:lnTo>
                <a:lnTo>
                  <a:pt x="70950" y="34800"/>
                </a:lnTo>
                <a:lnTo>
                  <a:pt x="70970" y="34800"/>
                </a:lnTo>
                <a:lnTo>
                  <a:pt x="70980" y="34800"/>
                </a:lnTo>
                <a:lnTo>
                  <a:pt x="70990" y="34800"/>
                </a:lnTo>
                <a:lnTo>
                  <a:pt x="71000" y="34790"/>
                </a:lnTo>
                <a:lnTo>
                  <a:pt x="71010" y="34790"/>
                </a:lnTo>
                <a:lnTo>
                  <a:pt x="71020" y="34780"/>
                </a:lnTo>
                <a:lnTo>
                  <a:pt x="71040" y="34780"/>
                </a:lnTo>
                <a:lnTo>
                  <a:pt x="71050" y="34770"/>
                </a:lnTo>
                <a:lnTo>
                  <a:pt x="71060" y="34760"/>
                </a:lnTo>
                <a:lnTo>
                  <a:pt x="71060" y="34750"/>
                </a:lnTo>
                <a:lnTo>
                  <a:pt x="71060" y="34740"/>
                </a:lnTo>
                <a:lnTo>
                  <a:pt x="71060" y="34730"/>
                </a:lnTo>
                <a:lnTo>
                  <a:pt x="71050" y="34720"/>
                </a:lnTo>
                <a:lnTo>
                  <a:pt x="71060" y="34710"/>
                </a:lnTo>
                <a:lnTo>
                  <a:pt x="71070" y="34700"/>
                </a:lnTo>
                <a:lnTo>
                  <a:pt x="71080" y="34700"/>
                </a:lnTo>
                <a:lnTo>
                  <a:pt x="71080" y="34710"/>
                </a:lnTo>
                <a:lnTo>
                  <a:pt x="71090" y="34710"/>
                </a:lnTo>
                <a:lnTo>
                  <a:pt x="71090" y="34720"/>
                </a:lnTo>
                <a:lnTo>
                  <a:pt x="71100" y="34720"/>
                </a:lnTo>
                <a:lnTo>
                  <a:pt x="71100" y="34730"/>
                </a:lnTo>
                <a:lnTo>
                  <a:pt x="71110" y="34720"/>
                </a:lnTo>
                <a:lnTo>
                  <a:pt x="71120" y="34720"/>
                </a:lnTo>
                <a:lnTo>
                  <a:pt x="71130" y="34710"/>
                </a:lnTo>
                <a:lnTo>
                  <a:pt x="71140" y="34710"/>
                </a:lnTo>
                <a:lnTo>
                  <a:pt x="71140" y="34700"/>
                </a:lnTo>
                <a:lnTo>
                  <a:pt x="71140" y="34690"/>
                </a:lnTo>
                <a:lnTo>
                  <a:pt x="71140" y="34680"/>
                </a:lnTo>
                <a:lnTo>
                  <a:pt x="71150" y="34680"/>
                </a:lnTo>
                <a:lnTo>
                  <a:pt x="71160" y="34680"/>
                </a:lnTo>
                <a:lnTo>
                  <a:pt x="71170" y="34680"/>
                </a:lnTo>
                <a:lnTo>
                  <a:pt x="71170" y="34670"/>
                </a:lnTo>
                <a:lnTo>
                  <a:pt x="71170" y="34660"/>
                </a:lnTo>
                <a:lnTo>
                  <a:pt x="71170" y="34650"/>
                </a:lnTo>
                <a:lnTo>
                  <a:pt x="71180" y="34650"/>
                </a:lnTo>
                <a:lnTo>
                  <a:pt x="71180" y="34640"/>
                </a:lnTo>
                <a:lnTo>
                  <a:pt x="71190" y="34630"/>
                </a:lnTo>
                <a:lnTo>
                  <a:pt x="71190" y="34620"/>
                </a:lnTo>
                <a:lnTo>
                  <a:pt x="71190" y="34610"/>
                </a:lnTo>
                <a:lnTo>
                  <a:pt x="71180" y="34610"/>
                </a:lnTo>
                <a:lnTo>
                  <a:pt x="71170" y="34610"/>
                </a:lnTo>
                <a:lnTo>
                  <a:pt x="71160" y="34610"/>
                </a:lnTo>
                <a:lnTo>
                  <a:pt x="71160" y="34600"/>
                </a:lnTo>
                <a:lnTo>
                  <a:pt x="71160" y="34590"/>
                </a:lnTo>
                <a:lnTo>
                  <a:pt x="71170" y="34580"/>
                </a:lnTo>
                <a:lnTo>
                  <a:pt x="71180" y="34580"/>
                </a:lnTo>
                <a:lnTo>
                  <a:pt x="71190" y="34570"/>
                </a:lnTo>
                <a:lnTo>
                  <a:pt x="71190" y="34560"/>
                </a:lnTo>
                <a:lnTo>
                  <a:pt x="71190" y="34550"/>
                </a:lnTo>
                <a:lnTo>
                  <a:pt x="71190" y="34540"/>
                </a:lnTo>
                <a:lnTo>
                  <a:pt x="71190" y="34530"/>
                </a:lnTo>
                <a:lnTo>
                  <a:pt x="71190" y="34520"/>
                </a:lnTo>
                <a:lnTo>
                  <a:pt x="71200" y="34520"/>
                </a:lnTo>
                <a:lnTo>
                  <a:pt x="71200" y="34510"/>
                </a:lnTo>
                <a:lnTo>
                  <a:pt x="71200" y="34500"/>
                </a:lnTo>
                <a:lnTo>
                  <a:pt x="71210" y="34500"/>
                </a:lnTo>
                <a:lnTo>
                  <a:pt x="71220" y="34500"/>
                </a:lnTo>
                <a:lnTo>
                  <a:pt x="71230" y="34500"/>
                </a:lnTo>
                <a:lnTo>
                  <a:pt x="71240" y="34500"/>
                </a:lnTo>
                <a:lnTo>
                  <a:pt x="71240" y="34490"/>
                </a:lnTo>
                <a:lnTo>
                  <a:pt x="71230" y="34480"/>
                </a:lnTo>
                <a:lnTo>
                  <a:pt x="71240" y="34480"/>
                </a:lnTo>
                <a:lnTo>
                  <a:pt x="71230" y="34470"/>
                </a:lnTo>
                <a:lnTo>
                  <a:pt x="71240" y="34470"/>
                </a:lnTo>
                <a:lnTo>
                  <a:pt x="71250" y="34470"/>
                </a:lnTo>
                <a:lnTo>
                  <a:pt x="71260" y="34470"/>
                </a:lnTo>
                <a:lnTo>
                  <a:pt x="71270" y="34460"/>
                </a:lnTo>
                <a:lnTo>
                  <a:pt x="71280" y="34460"/>
                </a:lnTo>
                <a:lnTo>
                  <a:pt x="71280" y="34450"/>
                </a:lnTo>
                <a:lnTo>
                  <a:pt x="71290" y="34450"/>
                </a:lnTo>
                <a:lnTo>
                  <a:pt x="71300" y="34450"/>
                </a:lnTo>
                <a:lnTo>
                  <a:pt x="71310" y="34450"/>
                </a:lnTo>
                <a:lnTo>
                  <a:pt x="71310" y="34440"/>
                </a:lnTo>
                <a:lnTo>
                  <a:pt x="71310" y="34430"/>
                </a:lnTo>
                <a:lnTo>
                  <a:pt x="71300" y="34430"/>
                </a:lnTo>
                <a:lnTo>
                  <a:pt x="71300" y="34420"/>
                </a:lnTo>
                <a:lnTo>
                  <a:pt x="71300" y="34410"/>
                </a:lnTo>
                <a:lnTo>
                  <a:pt x="71310" y="34410"/>
                </a:lnTo>
                <a:lnTo>
                  <a:pt x="71320" y="34410"/>
                </a:lnTo>
                <a:lnTo>
                  <a:pt x="71320" y="34420"/>
                </a:lnTo>
                <a:lnTo>
                  <a:pt x="71320" y="34430"/>
                </a:lnTo>
                <a:lnTo>
                  <a:pt x="71330" y="34430"/>
                </a:lnTo>
                <a:lnTo>
                  <a:pt x="71340" y="34430"/>
                </a:lnTo>
                <a:lnTo>
                  <a:pt x="71350" y="34430"/>
                </a:lnTo>
                <a:lnTo>
                  <a:pt x="71360" y="34430"/>
                </a:lnTo>
                <a:lnTo>
                  <a:pt x="71370" y="34430"/>
                </a:lnTo>
                <a:lnTo>
                  <a:pt x="71380" y="34430"/>
                </a:lnTo>
                <a:lnTo>
                  <a:pt x="71390" y="34430"/>
                </a:lnTo>
                <a:lnTo>
                  <a:pt x="71400" y="34440"/>
                </a:lnTo>
                <a:lnTo>
                  <a:pt x="71410" y="34450"/>
                </a:lnTo>
                <a:lnTo>
                  <a:pt x="71430" y="34450"/>
                </a:lnTo>
                <a:lnTo>
                  <a:pt x="71440" y="34450"/>
                </a:lnTo>
                <a:lnTo>
                  <a:pt x="71450" y="34440"/>
                </a:lnTo>
                <a:lnTo>
                  <a:pt x="71460" y="34440"/>
                </a:lnTo>
                <a:lnTo>
                  <a:pt x="71470" y="34430"/>
                </a:lnTo>
                <a:lnTo>
                  <a:pt x="71480" y="34430"/>
                </a:lnTo>
                <a:lnTo>
                  <a:pt x="71480" y="34440"/>
                </a:lnTo>
                <a:lnTo>
                  <a:pt x="71490" y="34440"/>
                </a:lnTo>
                <a:lnTo>
                  <a:pt x="71490" y="34450"/>
                </a:lnTo>
                <a:lnTo>
                  <a:pt x="71500" y="34450"/>
                </a:lnTo>
                <a:lnTo>
                  <a:pt x="71510" y="34440"/>
                </a:lnTo>
                <a:lnTo>
                  <a:pt x="71510" y="34450"/>
                </a:lnTo>
                <a:lnTo>
                  <a:pt x="71520" y="34450"/>
                </a:lnTo>
                <a:lnTo>
                  <a:pt x="71530" y="34450"/>
                </a:lnTo>
                <a:lnTo>
                  <a:pt x="71530" y="34460"/>
                </a:lnTo>
                <a:lnTo>
                  <a:pt x="71540" y="34460"/>
                </a:lnTo>
                <a:lnTo>
                  <a:pt x="71560" y="34450"/>
                </a:lnTo>
                <a:lnTo>
                  <a:pt x="71570" y="34450"/>
                </a:lnTo>
                <a:lnTo>
                  <a:pt x="71580" y="34450"/>
                </a:lnTo>
                <a:lnTo>
                  <a:pt x="71590" y="34450"/>
                </a:lnTo>
                <a:lnTo>
                  <a:pt x="71600" y="34450"/>
                </a:lnTo>
                <a:lnTo>
                  <a:pt x="71610" y="34460"/>
                </a:lnTo>
                <a:lnTo>
                  <a:pt x="71620" y="34460"/>
                </a:lnTo>
                <a:lnTo>
                  <a:pt x="71620" y="34450"/>
                </a:lnTo>
                <a:lnTo>
                  <a:pt x="71620" y="34440"/>
                </a:lnTo>
                <a:lnTo>
                  <a:pt x="71630" y="34440"/>
                </a:lnTo>
                <a:lnTo>
                  <a:pt x="71640" y="34440"/>
                </a:lnTo>
                <a:lnTo>
                  <a:pt x="71650" y="34440"/>
                </a:lnTo>
                <a:lnTo>
                  <a:pt x="71660" y="34440"/>
                </a:lnTo>
                <a:lnTo>
                  <a:pt x="71670" y="34450"/>
                </a:lnTo>
                <a:lnTo>
                  <a:pt x="71680" y="34450"/>
                </a:lnTo>
                <a:lnTo>
                  <a:pt x="71680" y="34460"/>
                </a:lnTo>
                <a:lnTo>
                  <a:pt x="71690" y="34470"/>
                </a:lnTo>
                <a:lnTo>
                  <a:pt x="71720" y="34480"/>
                </a:lnTo>
                <a:lnTo>
                  <a:pt x="71730" y="34480"/>
                </a:lnTo>
                <a:lnTo>
                  <a:pt x="71740" y="34480"/>
                </a:lnTo>
                <a:lnTo>
                  <a:pt x="71750" y="34480"/>
                </a:lnTo>
                <a:lnTo>
                  <a:pt x="71770" y="34470"/>
                </a:lnTo>
                <a:lnTo>
                  <a:pt x="71780" y="34470"/>
                </a:lnTo>
                <a:lnTo>
                  <a:pt x="71790" y="34470"/>
                </a:lnTo>
                <a:lnTo>
                  <a:pt x="71800" y="34470"/>
                </a:lnTo>
                <a:lnTo>
                  <a:pt x="71810" y="34470"/>
                </a:lnTo>
                <a:lnTo>
                  <a:pt x="71820" y="34470"/>
                </a:lnTo>
                <a:lnTo>
                  <a:pt x="71840" y="34460"/>
                </a:lnTo>
                <a:lnTo>
                  <a:pt x="71850" y="34460"/>
                </a:lnTo>
                <a:lnTo>
                  <a:pt x="71860" y="34460"/>
                </a:lnTo>
                <a:lnTo>
                  <a:pt x="71870" y="34460"/>
                </a:lnTo>
                <a:lnTo>
                  <a:pt x="71890" y="34460"/>
                </a:lnTo>
                <a:lnTo>
                  <a:pt x="71900" y="34450"/>
                </a:lnTo>
                <a:lnTo>
                  <a:pt x="71910" y="34440"/>
                </a:lnTo>
                <a:lnTo>
                  <a:pt x="71920" y="34440"/>
                </a:lnTo>
                <a:lnTo>
                  <a:pt x="71930" y="34440"/>
                </a:lnTo>
                <a:lnTo>
                  <a:pt x="71950" y="34450"/>
                </a:lnTo>
                <a:lnTo>
                  <a:pt x="71960" y="34460"/>
                </a:lnTo>
                <a:lnTo>
                  <a:pt x="71970" y="34450"/>
                </a:lnTo>
                <a:lnTo>
                  <a:pt x="71970" y="34440"/>
                </a:lnTo>
                <a:lnTo>
                  <a:pt x="71970" y="34430"/>
                </a:lnTo>
                <a:lnTo>
                  <a:pt x="71960" y="34420"/>
                </a:lnTo>
                <a:lnTo>
                  <a:pt x="71960" y="34410"/>
                </a:lnTo>
                <a:lnTo>
                  <a:pt x="71950" y="34410"/>
                </a:lnTo>
                <a:lnTo>
                  <a:pt x="71950" y="34400"/>
                </a:lnTo>
                <a:lnTo>
                  <a:pt x="71940" y="34400"/>
                </a:lnTo>
                <a:lnTo>
                  <a:pt x="71940" y="34390"/>
                </a:lnTo>
                <a:lnTo>
                  <a:pt x="71950" y="34380"/>
                </a:lnTo>
                <a:lnTo>
                  <a:pt x="71960" y="34380"/>
                </a:lnTo>
                <a:lnTo>
                  <a:pt x="71960" y="34370"/>
                </a:lnTo>
                <a:lnTo>
                  <a:pt x="71970" y="34360"/>
                </a:lnTo>
                <a:lnTo>
                  <a:pt x="71970" y="34350"/>
                </a:lnTo>
                <a:lnTo>
                  <a:pt x="71980" y="34350"/>
                </a:lnTo>
                <a:lnTo>
                  <a:pt x="71980" y="34340"/>
                </a:lnTo>
                <a:lnTo>
                  <a:pt x="71970" y="34330"/>
                </a:lnTo>
                <a:lnTo>
                  <a:pt x="71970" y="34320"/>
                </a:lnTo>
                <a:lnTo>
                  <a:pt x="71980" y="34320"/>
                </a:lnTo>
                <a:lnTo>
                  <a:pt x="71990" y="34310"/>
                </a:lnTo>
                <a:lnTo>
                  <a:pt x="72000" y="34300"/>
                </a:lnTo>
                <a:lnTo>
                  <a:pt x="72000" y="34290"/>
                </a:lnTo>
                <a:lnTo>
                  <a:pt x="71990" y="34290"/>
                </a:lnTo>
                <a:lnTo>
                  <a:pt x="71990" y="34280"/>
                </a:lnTo>
                <a:lnTo>
                  <a:pt x="71990" y="34270"/>
                </a:lnTo>
                <a:lnTo>
                  <a:pt x="72000" y="34260"/>
                </a:lnTo>
                <a:lnTo>
                  <a:pt x="72000" y="34250"/>
                </a:lnTo>
                <a:lnTo>
                  <a:pt x="72010" y="34250"/>
                </a:lnTo>
                <a:lnTo>
                  <a:pt x="72020" y="34250"/>
                </a:lnTo>
                <a:lnTo>
                  <a:pt x="72020" y="34240"/>
                </a:lnTo>
                <a:lnTo>
                  <a:pt x="72030" y="34240"/>
                </a:lnTo>
                <a:lnTo>
                  <a:pt x="72040" y="34240"/>
                </a:lnTo>
                <a:lnTo>
                  <a:pt x="72040" y="34230"/>
                </a:lnTo>
                <a:lnTo>
                  <a:pt x="72040" y="34220"/>
                </a:lnTo>
                <a:lnTo>
                  <a:pt x="72040" y="34210"/>
                </a:lnTo>
                <a:lnTo>
                  <a:pt x="72050" y="34200"/>
                </a:lnTo>
                <a:lnTo>
                  <a:pt x="72060" y="34200"/>
                </a:lnTo>
                <a:lnTo>
                  <a:pt x="72070" y="34210"/>
                </a:lnTo>
                <a:lnTo>
                  <a:pt x="72080" y="34210"/>
                </a:lnTo>
                <a:lnTo>
                  <a:pt x="72080" y="34200"/>
                </a:lnTo>
                <a:lnTo>
                  <a:pt x="72090" y="34200"/>
                </a:lnTo>
                <a:lnTo>
                  <a:pt x="72090" y="34190"/>
                </a:lnTo>
                <a:lnTo>
                  <a:pt x="72100" y="34190"/>
                </a:lnTo>
                <a:lnTo>
                  <a:pt x="72110" y="34190"/>
                </a:lnTo>
                <a:lnTo>
                  <a:pt x="72110" y="34180"/>
                </a:lnTo>
                <a:lnTo>
                  <a:pt x="72120" y="34180"/>
                </a:lnTo>
                <a:lnTo>
                  <a:pt x="72130" y="34180"/>
                </a:lnTo>
                <a:lnTo>
                  <a:pt x="72140" y="34170"/>
                </a:lnTo>
                <a:lnTo>
                  <a:pt x="72140" y="34160"/>
                </a:lnTo>
                <a:lnTo>
                  <a:pt x="72140" y="34150"/>
                </a:lnTo>
                <a:lnTo>
                  <a:pt x="72150" y="34150"/>
                </a:lnTo>
                <a:lnTo>
                  <a:pt x="72160" y="34150"/>
                </a:lnTo>
                <a:lnTo>
                  <a:pt x="72170" y="34150"/>
                </a:lnTo>
                <a:lnTo>
                  <a:pt x="72180" y="34150"/>
                </a:lnTo>
                <a:lnTo>
                  <a:pt x="72190" y="34150"/>
                </a:lnTo>
                <a:lnTo>
                  <a:pt x="72200" y="34140"/>
                </a:lnTo>
                <a:lnTo>
                  <a:pt x="72200" y="34130"/>
                </a:lnTo>
                <a:lnTo>
                  <a:pt x="72210" y="34120"/>
                </a:lnTo>
                <a:lnTo>
                  <a:pt x="72220" y="34100"/>
                </a:lnTo>
                <a:lnTo>
                  <a:pt x="72220" y="34090"/>
                </a:lnTo>
                <a:lnTo>
                  <a:pt x="72230" y="34090"/>
                </a:lnTo>
                <a:lnTo>
                  <a:pt x="72240" y="34090"/>
                </a:lnTo>
                <a:lnTo>
                  <a:pt x="72250" y="34080"/>
                </a:lnTo>
                <a:lnTo>
                  <a:pt x="72250" y="34070"/>
                </a:lnTo>
                <a:lnTo>
                  <a:pt x="72260" y="34060"/>
                </a:lnTo>
                <a:lnTo>
                  <a:pt x="72250" y="34040"/>
                </a:lnTo>
                <a:lnTo>
                  <a:pt x="72250" y="34030"/>
                </a:lnTo>
                <a:lnTo>
                  <a:pt x="72260" y="34030"/>
                </a:lnTo>
                <a:lnTo>
                  <a:pt x="72270" y="34020"/>
                </a:lnTo>
                <a:lnTo>
                  <a:pt x="72290" y="34010"/>
                </a:lnTo>
                <a:lnTo>
                  <a:pt x="72290" y="34000"/>
                </a:lnTo>
                <a:lnTo>
                  <a:pt x="72300" y="33990"/>
                </a:lnTo>
                <a:lnTo>
                  <a:pt x="72310" y="33990"/>
                </a:lnTo>
                <a:lnTo>
                  <a:pt x="72310" y="33980"/>
                </a:lnTo>
                <a:lnTo>
                  <a:pt x="72320" y="33970"/>
                </a:lnTo>
                <a:lnTo>
                  <a:pt x="72330" y="33970"/>
                </a:lnTo>
                <a:lnTo>
                  <a:pt x="72340" y="33970"/>
                </a:lnTo>
                <a:lnTo>
                  <a:pt x="72340" y="33960"/>
                </a:lnTo>
                <a:lnTo>
                  <a:pt x="72350" y="33970"/>
                </a:lnTo>
                <a:lnTo>
                  <a:pt x="72360" y="33970"/>
                </a:lnTo>
                <a:lnTo>
                  <a:pt x="72370" y="33970"/>
                </a:lnTo>
                <a:lnTo>
                  <a:pt x="72370" y="33960"/>
                </a:lnTo>
                <a:lnTo>
                  <a:pt x="72380" y="33960"/>
                </a:lnTo>
                <a:lnTo>
                  <a:pt x="72390" y="33970"/>
                </a:lnTo>
                <a:lnTo>
                  <a:pt x="72400" y="33970"/>
                </a:lnTo>
                <a:lnTo>
                  <a:pt x="72410" y="33960"/>
                </a:lnTo>
                <a:lnTo>
                  <a:pt x="72400" y="33950"/>
                </a:lnTo>
                <a:lnTo>
                  <a:pt x="72400" y="33940"/>
                </a:lnTo>
                <a:lnTo>
                  <a:pt x="72410" y="33940"/>
                </a:lnTo>
                <a:lnTo>
                  <a:pt x="72430" y="33940"/>
                </a:lnTo>
                <a:lnTo>
                  <a:pt x="72440" y="33940"/>
                </a:lnTo>
                <a:lnTo>
                  <a:pt x="72450" y="33940"/>
                </a:lnTo>
                <a:lnTo>
                  <a:pt x="72460" y="33930"/>
                </a:lnTo>
                <a:lnTo>
                  <a:pt x="72470" y="33920"/>
                </a:lnTo>
                <a:lnTo>
                  <a:pt x="72470" y="33910"/>
                </a:lnTo>
                <a:lnTo>
                  <a:pt x="72480" y="33910"/>
                </a:lnTo>
                <a:lnTo>
                  <a:pt x="72490" y="33920"/>
                </a:lnTo>
                <a:lnTo>
                  <a:pt x="72500" y="33910"/>
                </a:lnTo>
                <a:lnTo>
                  <a:pt x="72500" y="33900"/>
                </a:lnTo>
                <a:lnTo>
                  <a:pt x="72490" y="33890"/>
                </a:lnTo>
                <a:lnTo>
                  <a:pt x="72490" y="33880"/>
                </a:lnTo>
                <a:lnTo>
                  <a:pt x="72480" y="33870"/>
                </a:lnTo>
                <a:lnTo>
                  <a:pt x="72490" y="33870"/>
                </a:lnTo>
                <a:lnTo>
                  <a:pt x="72490" y="33860"/>
                </a:lnTo>
                <a:lnTo>
                  <a:pt x="72490" y="33850"/>
                </a:lnTo>
                <a:lnTo>
                  <a:pt x="72490" y="33840"/>
                </a:lnTo>
                <a:lnTo>
                  <a:pt x="72490" y="33830"/>
                </a:lnTo>
                <a:lnTo>
                  <a:pt x="72490" y="33820"/>
                </a:lnTo>
                <a:lnTo>
                  <a:pt x="72500" y="33820"/>
                </a:lnTo>
                <a:lnTo>
                  <a:pt x="72510" y="33810"/>
                </a:lnTo>
                <a:lnTo>
                  <a:pt x="72520" y="33810"/>
                </a:lnTo>
                <a:lnTo>
                  <a:pt x="72530" y="33810"/>
                </a:lnTo>
                <a:lnTo>
                  <a:pt x="72540" y="33800"/>
                </a:lnTo>
                <a:lnTo>
                  <a:pt x="72550" y="33790"/>
                </a:lnTo>
                <a:lnTo>
                  <a:pt x="72550" y="33780"/>
                </a:lnTo>
                <a:lnTo>
                  <a:pt x="72550" y="33770"/>
                </a:lnTo>
                <a:lnTo>
                  <a:pt x="72560" y="33770"/>
                </a:lnTo>
                <a:lnTo>
                  <a:pt x="72570" y="33760"/>
                </a:lnTo>
                <a:lnTo>
                  <a:pt x="72570" y="33770"/>
                </a:lnTo>
                <a:lnTo>
                  <a:pt x="72580" y="33770"/>
                </a:lnTo>
                <a:lnTo>
                  <a:pt x="72590" y="33770"/>
                </a:lnTo>
                <a:lnTo>
                  <a:pt x="72600" y="33770"/>
                </a:lnTo>
                <a:lnTo>
                  <a:pt x="72610" y="33770"/>
                </a:lnTo>
                <a:lnTo>
                  <a:pt x="72610" y="33760"/>
                </a:lnTo>
                <a:lnTo>
                  <a:pt x="72610" y="33750"/>
                </a:lnTo>
                <a:lnTo>
                  <a:pt x="72610" y="33740"/>
                </a:lnTo>
                <a:lnTo>
                  <a:pt x="72620" y="33740"/>
                </a:lnTo>
                <a:lnTo>
                  <a:pt x="72620" y="33730"/>
                </a:lnTo>
                <a:lnTo>
                  <a:pt x="72620" y="33720"/>
                </a:lnTo>
                <a:lnTo>
                  <a:pt x="72630" y="33710"/>
                </a:lnTo>
                <a:lnTo>
                  <a:pt x="72630" y="33700"/>
                </a:lnTo>
                <a:lnTo>
                  <a:pt x="72630" y="33690"/>
                </a:lnTo>
                <a:lnTo>
                  <a:pt x="72640" y="33690"/>
                </a:lnTo>
                <a:lnTo>
                  <a:pt x="72640" y="33680"/>
                </a:lnTo>
                <a:lnTo>
                  <a:pt x="72650" y="33680"/>
                </a:lnTo>
                <a:lnTo>
                  <a:pt x="72660" y="33680"/>
                </a:lnTo>
                <a:lnTo>
                  <a:pt x="72660" y="33690"/>
                </a:lnTo>
                <a:lnTo>
                  <a:pt x="72670" y="33700"/>
                </a:lnTo>
                <a:lnTo>
                  <a:pt x="72680" y="33700"/>
                </a:lnTo>
                <a:lnTo>
                  <a:pt x="72690" y="33700"/>
                </a:lnTo>
                <a:lnTo>
                  <a:pt x="72700" y="33690"/>
                </a:lnTo>
                <a:lnTo>
                  <a:pt x="72710" y="33680"/>
                </a:lnTo>
                <a:lnTo>
                  <a:pt x="72720" y="33670"/>
                </a:lnTo>
                <a:lnTo>
                  <a:pt x="72730" y="33670"/>
                </a:lnTo>
                <a:lnTo>
                  <a:pt x="72730" y="33660"/>
                </a:lnTo>
                <a:lnTo>
                  <a:pt x="72740" y="33660"/>
                </a:lnTo>
                <a:lnTo>
                  <a:pt x="72750" y="33660"/>
                </a:lnTo>
                <a:lnTo>
                  <a:pt x="72750" y="33650"/>
                </a:lnTo>
                <a:lnTo>
                  <a:pt x="72750" y="33640"/>
                </a:lnTo>
                <a:lnTo>
                  <a:pt x="72760" y="33640"/>
                </a:lnTo>
                <a:lnTo>
                  <a:pt x="72760" y="33630"/>
                </a:lnTo>
                <a:lnTo>
                  <a:pt x="72770" y="33630"/>
                </a:lnTo>
                <a:lnTo>
                  <a:pt x="72780" y="33620"/>
                </a:lnTo>
                <a:lnTo>
                  <a:pt x="72780" y="33610"/>
                </a:lnTo>
                <a:lnTo>
                  <a:pt x="72790" y="33610"/>
                </a:lnTo>
                <a:lnTo>
                  <a:pt x="72790" y="33600"/>
                </a:lnTo>
                <a:lnTo>
                  <a:pt x="72800" y="33590"/>
                </a:lnTo>
                <a:lnTo>
                  <a:pt x="72810" y="33590"/>
                </a:lnTo>
                <a:lnTo>
                  <a:pt x="72810" y="33580"/>
                </a:lnTo>
                <a:lnTo>
                  <a:pt x="72820" y="33580"/>
                </a:lnTo>
                <a:lnTo>
                  <a:pt x="72830" y="33580"/>
                </a:lnTo>
                <a:lnTo>
                  <a:pt x="72830" y="33570"/>
                </a:lnTo>
                <a:lnTo>
                  <a:pt x="72840" y="33560"/>
                </a:lnTo>
                <a:lnTo>
                  <a:pt x="72840" y="33550"/>
                </a:lnTo>
                <a:lnTo>
                  <a:pt x="72850" y="33550"/>
                </a:lnTo>
                <a:lnTo>
                  <a:pt x="72850" y="33540"/>
                </a:lnTo>
                <a:lnTo>
                  <a:pt x="72860" y="33530"/>
                </a:lnTo>
                <a:lnTo>
                  <a:pt x="72870" y="33530"/>
                </a:lnTo>
                <a:lnTo>
                  <a:pt x="72890" y="33530"/>
                </a:lnTo>
                <a:lnTo>
                  <a:pt x="72900" y="33530"/>
                </a:lnTo>
                <a:lnTo>
                  <a:pt x="72910" y="33530"/>
                </a:lnTo>
                <a:lnTo>
                  <a:pt x="72920" y="33520"/>
                </a:lnTo>
                <a:lnTo>
                  <a:pt x="72930" y="33520"/>
                </a:lnTo>
                <a:lnTo>
                  <a:pt x="72930" y="33510"/>
                </a:lnTo>
                <a:lnTo>
                  <a:pt x="72930" y="33500"/>
                </a:lnTo>
                <a:lnTo>
                  <a:pt x="72930" y="33490"/>
                </a:lnTo>
                <a:lnTo>
                  <a:pt x="72930" y="33480"/>
                </a:lnTo>
                <a:lnTo>
                  <a:pt x="72940" y="33480"/>
                </a:lnTo>
                <a:lnTo>
                  <a:pt x="72950" y="33480"/>
                </a:lnTo>
                <a:lnTo>
                  <a:pt x="72950" y="33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