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Kapchorwa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pchor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700" y="53180"/>
                </a:moveTo>
                <a:lnTo>
                  <a:pt x="85690" y="53170"/>
                </a:lnTo>
                <a:lnTo>
                  <a:pt x="85680" y="53140"/>
                </a:lnTo>
                <a:lnTo>
                  <a:pt x="85680" y="53110"/>
                </a:lnTo>
                <a:lnTo>
                  <a:pt x="85660" y="53090"/>
                </a:lnTo>
                <a:lnTo>
                  <a:pt x="85650" y="53070"/>
                </a:lnTo>
                <a:lnTo>
                  <a:pt x="85640" y="53050"/>
                </a:lnTo>
                <a:lnTo>
                  <a:pt x="85640" y="53040"/>
                </a:lnTo>
                <a:lnTo>
                  <a:pt x="85630" y="53040"/>
                </a:lnTo>
                <a:lnTo>
                  <a:pt x="85630" y="53030"/>
                </a:lnTo>
                <a:lnTo>
                  <a:pt x="85620" y="53030"/>
                </a:lnTo>
                <a:lnTo>
                  <a:pt x="85610" y="53020"/>
                </a:lnTo>
                <a:lnTo>
                  <a:pt x="85610" y="53000"/>
                </a:lnTo>
                <a:lnTo>
                  <a:pt x="85600" y="52970"/>
                </a:lnTo>
                <a:lnTo>
                  <a:pt x="85590" y="52960"/>
                </a:lnTo>
                <a:lnTo>
                  <a:pt x="85590" y="52950"/>
                </a:lnTo>
                <a:lnTo>
                  <a:pt x="85580" y="52950"/>
                </a:lnTo>
                <a:lnTo>
                  <a:pt x="85580" y="52940"/>
                </a:lnTo>
                <a:lnTo>
                  <a:pt x="85580" y="52930"/>
                </a:lnTo>
                <a:lnTo>
                  <a:pt x="85570" y="52920"/>
                </a:lnTo>
                <a:lnTo>
                  <a:pt x="85560" y="52910"/>
                </a:lnTo>
                <a:lnTo>
                  <a:pt x="85560" y="52900"/>
                </a:lnTo>
                <a:lnTo>
                  <a:pt x="85550" y="52890"/>
                </a:lnTo>
                <a:lnTo>
                  <a:pt x="85550" y="52880"/>
                </a:lnTo>
                <a:lnTo>
                  <a:pt x="85530" y="52860"/>
                </a:lnTo>
                <a:lnTo>
                  <a:pt x="85520" y="52850"/>
                </a:lnTo>
                <a:lnTo>
                  <a:pt x="85520" y="52840"/>
                </a:lnTo>
                <a:lnTo>
                  <a:pt x="85510" y="52830"/>
                </a:lnTo>
                <a:lnTo>
                  <a:pt x="85510" y="52820"/>
                </a:lnTo>
                <a:lnTo>
                  <a:pt x="85500" y="52810"/>
                </a:lnTo>
                <a:lnTo>
                  <a:pt x="85490" y="52800"/>
                </a:lnTo>
                <a:lnTo>
                  <a:pt x="85490" y="52790"/>
                </a:lnTo>
                <a:lnTo>
                  <a:pt x="85480" y="52780"/>
                </a:lnTo>
                <a:lnTo>
                  <a:pt x="85480" y="52770"/>
                </a:lnTo>
                <a:lnTo>
                  <a:pt x="85470" y="52760"/>
                </a:lnTo>
                <a:lnTo>
                  <a:pt x="85460" y="52760"/>
                </a:lnTo>
                <a:lnTo>
                  <a:pt x="85450" y="52750"/>
                </a:lnTo>
                <a:lnTo>
                  <a:pt x="85450" y="52740"/>
                </a:lnTo>
                <a:lnTo>
                  <a:pt x="85440" y="52730"/>
                </a:lnTo>
                <a:lnTo>
                  <a:pt x="85430" y="52710"/>
                </a:lnTo>
                <a:lnTo>
                  <a:pt x="85430" y="52700"/>
                </a:lnTo>
                <a:lnTo>
                  <a:pt x="85420" y="52700"/>
                </a:lnTo>
                <a:lnTo>
                  <a:pt x="85410" y="52690"/>
                </a:lnTo>
                <a:lnTo>
                  <a:pt x="85410" y="52680"/>
                </a:lnTo>
                <a:lnTo>
                  <a:pt x="85400" y="52670"/>
                </a:lnTo>
                <a:lnTo>
                  <a:pt x="85390" y="52660"/>
                </a:lnTo>
                <a:lnTo>
                  <a:pt x="85390" y="52650"/>
                </a:lnTo>
                <a:lnTo>
                  <a:pt x="85380" y="52640"/>
                </a:lnTo>
                <a:lnTo>
                  <a:pt x="85370" y="52640"/>
                </a:lnTo>
                <a:lnTo>
                  <a:pt x="85370" y="52630"/>
                </a:lnTo>
                <a:lnTo>
                  <a:pt x="85360" y="52610"/>
                </a:lnTo>
                <a:lnTo>
                  <a:pt x="85360" y="52600"/>
                </a:lnTo>
                <a:lnTo>
                  <a:pt x="85350" y="52590"/>
                </a:lnTo>
                <a:lnTo>
                  <a:pt x="85350" y="52580"/>
                </a:lnTo>
                <a:lnTo>
                  <a:pt x="85350" y="52570"/>
                </a:lnTo>
                <a:lnTo>
                  <a:pt x="85340" y="52570"/>
                </a:lnTo>
                <a:lnTo>
                  <a:pt x="85330" y="52560"/>
                </a:lnTo>
                <a:lnTo>
                  <a:pt x="85320" y="52540"/>
                </a:lnTo>
                <a:lnTo>
                  <a:pt x="85310" y="52530"/>
                </a:lnTo>
                <a:lnTo>
                  <a:pt x="85300" y="52520"/>
                </a:lnTo>
                <a:lnTo>
                  <a:pt x="85270" y="52500"/>
                </a:lnTo>
                <a:lnTo>
                  <a:pt x="85260" y="52500"/>
                </a:lnTo>
                <a:lnTo>
                  <a:pt x="85260" y="52490"/>
                </a:lnTo>
                <a:lnTo>
                  <a:pt x="85250" y="52490"/>
                </a:lnTo>
                <a:lnTo>
                  <a:pt x="85250" y="52480"/>
                </a:lnTo>
                <a:lnTo>
                  <a:pt x="85240" y="52470"/>
                </a:lnTo>
                <a:lnTo>
                  <a:pt x="85240" y="52460"/>
                </a:lnTo>
                <a:lnTo>
                  <a:pt x="85230" y="52440"/>
                </a:lnTo>
                <a:lnTo>
                  <a:pt x="85220" y="52430"/>
                </a:lnTo>
                <a:lnTo>
                  <a:pt x="85210" y="52430"/>
                </a:lnTo>
                <a:lnTo>
                  <a:pt x="85210" y="52420"/>
                </a:lnTo>
                <a:lnTo>
                  <a:pt x="85210" y="52410"/>
                </a:lnTo>
                <a:lnTo>
                  <a:pt x="85200" y="52410"/>
                </a:lnTo>
                <a:lnTo>
                  <a:pt x="85190" y="52400"/>
                </a:lnTo>
                <a:lnTo>
                  <a:pt x="85180" y="52390"/>
                </a:lnTo>
                <a:lnTo>
                  <a:pt x="85170" y="52380"/>
                </a:lnTo>
                <a:lnTo>
                  <a:pt x="85160" y="52370"/>
                </a:lnTo>
                <a:lnTo>
                  <a:pt x="85140" y="52350"/>
                </a:lnTo>
                <a:lnTo>
                  <a:pt x="85130" y="52330"/>
                </a:lnTo>
                <a:lnTo>
                  <a:pt x="85130" y="52320"/>
                </a:lnTo>
                <a:lnTo>
                  <a:pt x="85110" y="52310"/>
                </a:lnTo>
                <a:lnTo>
                  <a:pt x="85100" y="52300"/>
                </a:lnTo>
                <a:lnTo>
                  <a:pt x="85090" y="52290"/>
                </a:lnTo>
                <a:lnTo>
                  <a:pt x="85080" y="52290"/>
                </a:lnTo>
                <a:lnTo>
                  <a:pt x="85070" y="52290"/>
                </a:lnTo>
                <a:lnTo>
                  <a:pt x="85050" y="52280"/>
                </a:lnTo>
                <a:lnTo>
                  <a:pt x="85040" y="52270"/>
                </a:lnTo>
                <a:lnTo>
                  <a:pt x="85030" y="52270"/>
                </a:lnTo>
                <a:lnTo>
                  <a:pt x="85020" y="52260"/>
                </a:lnTo>
                <a:lnTo>
                  <a:pt x="85000" y="52260"/>
                </a:lnTo>
                <a:lnTo>
                  <a:pt x="84990" y="52260"/>
                </a:lnTo>
                <a:lnTo>
                  <a:pt x="84980" y="52260"/>
                </a:lnTo>
                <a:lnTo>
                  <a:pt x="84970" y="52250"/>
                </a:lnTo>
                <a:lnTo>
                  <a:pt x="84960" y="52240"/>
                </a:lnTo>
                <a:lnTo>
                  <a:pt x="84950" y="52230"/>
                </a:lnTo>
                <a:lnTo>
                  <a:pt x="84940" y="52230"/>
                </a:lnTo>
                <a:lnTo>
                  <a:pt x="84930" y="52230"/>
                </a:lnTo>
                <a:lnTo>
                  <a:pt x="84920" y="52220"/>
                </a:lnTo>
                <a:lnTo>
                  <a:pt x="84910" y="52220"/>
                </a:lnTo>
                <a:lnTo>
                  <a:pt x="84890" y="52210"/>
                </a:lnTo>
                <a:lnTo>
                  <a:pt x="84880" y="52200"/>
                </a:lnTo>
                <a:lnTo>
                  <a:pt x="84870" y="52200"/>
                </a:lnTo>
                <a:lnTo>
                  <a:pt x="84860" y="52190"/>
                </a:lnTo>
                <a:lnTo>
                  <a:pt x="84860" y="52180"/>
                </a:lnTo>
                <a:lnTo>
                  <a:pt x="84850" y="52180"/>
                </a:lnTo>
                <a:lnTo>
                  <a:pt x="84840" y="52170"/>
                </a:lnTo>
                <a:lnTo>
                  <a:pt x="84840" y="52160"/>
                </a:lnTo>
                <a:lnTo>
                  <a:pt x="84830" y="52150"/>
                </a:lnTo>
                <a:lnTo>
                  <a:pt x="84820" y="52150"/>
                </a:lnTo>
                <a:lnTo>
                  <a:pt x="84810" y="52140"/>
                </a:lnTo>
                <a:lnTo>
                  <a:pt x="84800" y="52140"/>
                </a:lnTo>
                <a:lnTo>
                  <a:pt x="84800" y="52130"/>
                </a:lnTo>
                <a:lnTo>
                  <a:pt x="84790" y="52130"/>
                </a:lnTo>
                <a:lnTo>
                  <a:pt x="84780" y="52120"/>
                </a:lnTo>
                <a:lnTo>
                  <a:pt x="84770" y="52120"/>
                </a:lnTo>
                <a:lnTo>
                  <a:pt x="84760" y="52110"/>
                </a:lnTo>
                <a:lnTo>
                  <a:pt x="84750" y="52110"/>
                </a:lnTo>
                <a:lnTo>
                  <a:pt x="84740" y="52110"/>
                </a:lnTo>
                <a:lnTo>
                  <a:pt x="84720" y="52090"/>
                </a:lnTo>
                <a:lnTo>
                  <a:pt x="84710" y="52080"/>
                </a:lnTo>
                <a:lnTo>
                  <a:pt x="84700" y="52080"/>
                </a:lnTo>
                <a:lnTo>
                  <a:pt x="84690" y="52080"/>
                </a:lnTo>
                <a:lnTo>
                  <a:pt x="84680" y="52080"/>
                </a:lnTo>
                <a:lnTo>
                  <a:pt x="84670" y="52080"/>
                </a:lnTo>
                <a:lnTo>
                  <a:pt x="84660" y="52080"/>
                </a:lnTo>
                <a:lnTo>
                  <a:pt x="84650" y="52080"/>
                </a:lnTo>
                <a:lnTo>
                  <a:pt x="84640" y="52090"/>
                </a:lnTo>
                <a:lnTo>
                  <a:pt x="84630" y="52090"/>
                </a:lnTo>
                <a:lnTo>
                  <a:pt x="84620" y="52100"/>
                </a:lnTo>
                <a:lnTo>
                  <a:pt x="84610" y="52100"/>
                </a:lnTo>
                <a:lnTo>
                  <a:pt x="84600" y="52090"/>
                </a:lnTo>
                <a:lnTo>
                  <a:pt x="84590" y="52090"/>
                </a:lnTo>
                <a:lnTo>
                  <a:pt x="84580" y="52080"/>
                </a:lnTo>
                <a:lnTo>
                  <a:pt x="84570" y="52080"/>
                </a:lnTo>
                <a:lnTo>
                  <a:pt x="84560" y="52070"/>
                </a:lnTo>
                <a:lnTo>
                  <a:pt x="84550" y="52070"/>
                </a:lnTo>
                <a:lnTo>
                  <a:pt x="84550" y="52060"/>
                </a:lnTo>
                <a:lnTo>
                  <a:pt x="84540" y="52060"/>
                </a:lnTo>
                <a:lnTo>
                  <a:pt x="84530" y="52060"/>
                </a:lnTo>
                <a:lnTo>
                  <a:pt x="84510" y="52050"/>
                </a:lnTo>
                <a:lnTo>
                  <a:pt x="84500" y="52050"/>
                </a:lnTo>
                <a:lnTo>
                  <a:pt x="84490" y="52040"/>
                </a:lnTo>
                <a:lnTo>
                  <a:pt x="84480" y="52030"/>
                </a:lnTo>
                <a:lnTo>
                  <a:pt x="84470" y="52030"/>
                </a:lnTo>
                <a:lnTo>
                  <a:pt x="84460" y="52030"/>
                </a:lnTo>
                <a:lnTo>
                  <a:pt x="84450" y="52020"/>
                </a:lnTo>
                <a:lnTo>
                  <a:pt x="84420" y="52020"/>
                </a:lnTo>
                <a:lnTo>
                  <a:pt x="84400" y="52020"/>
                </a:lnTo>
                <a:lnTo>
                  <a:pt x="84390" y="52020"/>
                </a:lnTo>
                <a:lnTo>
                  <a:pt x="84380" y="52020"/>
                </a:lnTo>
                <a:lnTo>
                  <a:pt x="84380" y="52010"/>
                </a:lnTo>
                <a:lnTo>
                  <a:pt x="84380" y="52000"/>
                </a:lnTo>
                <a:lnTo>
                  <a:pt x="84380" y="51990"/>
                </a:lnTo>
                <a:lnTo>
                  <a:pt x="84370" y="51990"/>
                </a:lnTo>
                <a:lnTo>
                  <a:pt x="84370" y="51980"/>
                </a:lnTo>
                <a:lnTo>
                  <a:pt x="84360" y="51970"/>
                </a:lnTo>
                <a:lnTo>
                  <a:pt x="84360" y="51960"/>
                </a:lnTo>
                <a:lnTo>
                  <a:pt x="84350" y="51950"/>
                </a:lnTo>
                <a:lnTo>
                  <a:pt x="84340" y="51940"/>
                </a:lnTo>
                <a:lnTo>
                  <a:pt x="84330" y="51940"/>
                </a:lnTo>
                <a:lnTo>
                  <a:pt x="84320" y="51930"/>
                </a:lnTo>
                <a:lnTo>
                  <a:pt x="84310" y="51930"/>
                </a:lnTo>
                <a:lnTo>
                  <a:pt x="84300" y="51920"/>
                </a:lnTo>
                <a:lnTo>
                  <a:pt x="84290" y="51920"/>
                </a:lnTo>
                <a:lnTo>
                  <a:pt x="84280" y="51920"/>
                </a:lnTo>
                <a:lnTo>
                  <a:pt x="84270" y="51910"/>
                </a:lnTo>
                <a:lnTo>
                  <a:pt x="84260" y="51910"/>
                </a:lnTo>
                <a:lnTo>
                  <a:pt x="84260" y="51900"/>
                </a:lnTo>
                <a:lnTo>
                  <a:pt x="84250" y="51890"/>
                </a:lnTo>
                <a:lnTo>
                  <a:pt x="84240" y="51890"/>
                </a:lnTo>
                <a:lnTo>
                  <a:pt x="84240" y="51880"/>
                </a:lnTo>
                <a:lnTo>
                  <a:pt x="84220" y="51880"/>
                </a:lnTo>
                <a:lnTo>
                  <a:pt x="84210" y="51870"/>
                </a:lnTo>
                <a:lnTo>
                  <a:pt x="84200" y="51870"/>
                </a:lnTo>
                <a:lnTo>
                  <a:pt x="84200" y="51860"/>
                </a:lnTo>
                <a:lnTo>
                  <a:pt x="84190" y="51860"/>
                </a:lnTo>
                <a:lnTo>
                  <a:pt x="84190" y="51850"/>
                </a:lnTo>
                <a:lnTo>
                  <a:pt x="84170" y="51850"/>
                </a:lnTo>
                <a:lnTo>
                  <a:pt x="84160" y="51840"/>
                </a:lnTo>
                <a:lnTo>
                  <a:pt x="84150" y="51830"/>
                </a:lnTo>
                <a:lnTo>
                  <a:pt x="84140" y="51830"/>
                </a:lnTo>
                <a:lnTo>
                  <a:pt x="84140" y="51820"/>
                </a:lnTo>
                <a:lnTo>
                  <a:pt x="84130" y="51820"/>
                </a:lnTo>
                <a:lnTo>
                  <a:pt x="84120" y="51810"/>
                </a:lnTo>
                <a:lnTo>
                  <a:pt x="84110" y="51800"/>
                </a:lnTo>
                <a:lnTo>
                  <a:pt x="84110" y="51790"/>
                </a:lnTo>
                <a:lnTo>
                  <a:pt x="84110" y="51780"/>
                </a:lnTo>
                <a:lnTo>
                  <a:pt x="84100" y="51780"/>
                </a:lnTo>
                <a:lnTo>
                  <a:pt x="84090" y="51770"/>
                </a:lnTo>
                <a:lnTo>
                  <a:pt x="84090" y="51760"/>
                </a:lnTo>
                <a:lnTo>
                  <a:pt x="84080" y="51750"/>
                </a:lnTo>
                <a:lnTo>
                  <a:pt x="84070" y="51740"/>
                </a:lnTo>
                <a:lnTo>
                  <a:pt x="84070" y="51730"/>
                </a:lnTo>
                <a:lnTo>
                  <a:pt x="84060" y="51720"/>
                </a:lnTo>
                <a:lnTo>
                  <a:pt x="84050" y="51720"/>
                </a:lnTo>
                <a:lnTo>
                  <a:pt x="84040" y="51710"/>
                </a:lnTo>
                <a:lnTo>
                  <a:pt x="84030" y="51710"/>
                </a:lnTo>
                <a:lnTo>
                  <a:pt x="84020" y="51700"/>
                </a:lnTo>
                <a:lnTo>
                  <a:pt x="84000" y="51690"/>
                </a:lnTo>
                <a:lnTo>
                  <a:pt x="84000" y="51680"/>
                </a:lnTo>
                <a:lnTo>
                  <a:pt x="83990" y="51680"/>
                </a:lnTo>
                <a:lnTo>
                  <a:pt x="83980" y="51670"/>
                </a:lnTo>
                <a:lnTo>
                  <a:pt x="83970" y="51660"/>
                </a:lnTo>
                <a:lnTo>
                  <a:pt x="83960" y="51650"/>
                </a:lnTo>
                <a:lnTo>
                  <a:pt x="83950" y="51640"/>
                </a:lnTo>
                <a:lnTo>
                  <a:pt x="83940" y="51640"/>
                </a:lnTo>
                <a:lnTo>
                  <a:pt x="83930" y="51630"/>
                </a:lnTo>
                <a:lnTo>
                  <a:pt x="83920" y="51630"/>
                </a:lnTo>
                <a:lnTo>
                  <a:pt x="83920" y="51620"/>
                </a:lnTo>
                <a:lnTo>
                  <a:pt x="83910" y="51620"/>
                </a:lnTo>
                <a:lnTo>
                  <a:pt x="83900" y="51620"/>
                </a:lnTo>
                <a:lnTo>
                  <a:pt x="83890" y="51620"/>
                </a:lnTo>
                <a:lnTo>
                  <a:pt x="83880" y="51630"/>
                </a:lnTo>
                <a:lnTo>
                  <a:pt x="83880" y="51620"/>
                </a:lnTo>
                <a:lnTo>
                  <a:pt x="83870" y="51620"/>
                </a:lnTo>
                <a:lnTo>
                  <a:pt x="83860" y="51610"/>
                </a:lnTo>
                <a:lnTo>
                  <a:pt x="83860" y="51600"/>
                </a:lnTo>
                <a:lnTo>
                  <a:pt x="83850" y="51600"/>
                </a:lnTo>
                <a:lnTo>
                  <a:pt x="83850" y="51590"/>
                </a:lnTo>
                <a:lnTo>
                  <a:pt x="83850" y="51580"/>
                </a:lnTo>
                <a:lnTo>
                  <a:pt x="83840" y="51580"/>
                </a:lnTo>
                <a:lnTo>
                  <a:pt x="83830" y="51580"/>
                </a:lnTo>
                <a:lnTo>
                  <a:pt x="83820" y="51580"/>
                </a:lnTo>
                <a:lnTo>
                  <a:pt x="83810" y="51580"/>
                </a:lnTo>
                <a:lnTo>
                  <a:pt x="83810" y="51570"/>
                </a:lnTo>
                <a:lnTo>
                  <a:pt x="83800" y="51570"/>
                </a:lnTo>
                <a:lnTo>
                  <a:pt x="83790" y="51570"/>
                </a:lnTo>
                <a:lnTo>
                  <a:pt x="83780" y="51560"/>
                </a:lnTo>
                <a:lnTo>
                  <a:pt x="83770" y="51560"/>
                </a:lnTo>
                <a:lnTo>
                  <a:pt x="83760" y="51560"/>
                </a:lnTo>
                <a:lnTo>
                  <a:pt x="83750" y="51550"/>
                </a:lnTo>
                <a:lnTo>
                  <a:pt x="83740" y="51540"/>
                </a:lnTo>
                <a:lnTo>
                  <a:pt x="83730" y="51540"/>
                </a:lnTo>
                <a:lnTo>
                  <a:pt x="83720" y="51530"/>
                </a:lnTo>
                <a:lnTo>
                  <a:pt x="83710" y="51530"/>
                </a:lnTo>
                <a:lnTo>
                  <a:pt x="83700" y="51520"/>
                </a:lnTo>
                <a:lnTo>
                  <a:pt x="83690" y="51520"/>
                </a:lnTo>
                <a:lnTo>
                  <a:pt x="83680" y="51510"/>
                </a:lnTo>
                <a:lnTo>
                  <a:pt x="83670" y="51510"/>
                </a:lnTo>
                <a:lnTo>
                  <a:pt x="83670" y="51500"/>
                </a:lnTo>
                <a:lnTo>
                  <a:pt x="83660" y="51500"/>
                </a:lnTo>
                <a:lnTo>
                  <a:pt x="83650" y="51490"/>
                </a:lnTo>
                <a:lnTo>
                  <a:pt x="83640" y="51490"/>
                </a:lnTo>
                <a:lnTo>
                  <a:pt x="83630" y="51490"/>
                </a:lnTo>
                <a:lnTo>
                  <a:pt x="83630" y="51480"/>
                </a:lnTo>
                <a:lnTo>
                  <a:pt x="83620" y="51480"/>
                </a:lnTo>
                <a:lnTo>
                  <a:pt x="83620" y="51470"/>
                </a:lnTo>
                <a:lnTo>
                  <a:pt x="83610" y="51470"/>
                </a:lnTo>
                <a:lnTo>
                  <a:pt x="83610" y="51460"/>
                </a:lnTo>
                <a:lnTo>
                  <a:pt x="83610" y="51470"/>
                </a:lnTo>
                <a:lnTo>
                  <a:pt x="83600" y="51470"/>
                </a:lnTo>
                <a:lnTo>
                  <a:pt x="83590" y="51470"/>
                </a:lnTo>
                <a:lnTo>
                  <a:pt x="83590" y="51460"/>
                </a:lnTo>
                <a:lnTo>
                  <a:pt x="83580" y="51460"/>
                </a:lnTo>
                <a:lnTo>
                  <a:pt x="83580" y="51450"/>
                </a:lnTo>
                <a:lnTo>
                  <a:pt x="83570" y="51450"/>
                </a:lnTo>
                <a:lnTo>
                  <a:pt x="83570" y="51440"/>
                </a:lnTo>
                <a:lnTo>
                  <a:pt x="83560" y="51440"/>
                </a:lnTo>
                <a:lnTo>
                  <a:pt x="83560" y="51430"/>
                </a:lnTo>
                <a:lnTo>
                  <a:pt x="83550" y="51430"/>
                </a:lnTo>
                <a:lnTo>
                  <a:pt x="83550" y="51420"/>
                </a:lnTo>
                <a:lnTo>
                  <a:pt x="83540" y="51420"/>
                </a:lnTo>
                <a:lnTo>
                  <a:pt x="83540" y="51410"/>
                </a:lnTo>
                <a:lnTo>
                  <a:pt x="83530" y="51410"/>
                </a:lnTo>
                <a:lnTo>
                  <a:pt x="83530" y="51400"/>
                </a:lnTo>
                <a:lnTo>
                  <a:pt x="83530" y="51390"/>
                </a:lnTo>
                <a:lnTo>
                  <a:pt x="83530" y="51380"/>
                </a:lnTo>
                <a:lnTo>
                  <a:pt x="83530" y="51370"/>
                </a:lnTo>
                <a:lnTo>
                  <a:pt x="83520" y="51370"/>
                </a:lnTo>
                <a:lnTo>
                  <a:pt x="83520" y="51360"/>
                </a:lnTo>
                <a:lnTo>
                  <a:pt x="83510" y="51360"/>
                </a:lnTo>
                <a:lnTo>
                  <a:pt x="83510" y="51350"/>
                </a:lnTo>
                <a:lnTo>
                  <a:pt x="83500" y="51350"/>
                </a:lnTo>
                <a:lnTo>
                  <a:pt x="83490" y="51350"/>
                </a:lnTo>
                <a:lnTo>
                  <a:pt x="83480" y="51350"/>
                </a:lnTo>
                <a:lnTo>
                  <a:pt x="83470" y="51350"/>
                </a:lnTo>
                <a:lnTo>
                  <a:pt x="83460" y="51350"/>
                </a:lnTo>
                <a:lnTo>
                  <a:pt x="83450" y="51350"/>
                </a:lnTo>
                <a:lnTo>
                  <a:pt x="83440" y="51340"/>
                </a:lnTo>
                <a:lnTo>
                  <a:pt x="83430" y="51340"/>
                </a:lnTo>
                <a:lnTo>
                  <a:pt x="83430" y="51330"/>
                </a:lnTo>
                <a:lnTo>
                  <a:pt x="83420" y="51330"/>
                </a:lnTo>
                <a:lnTo>
                  <a:pt x="83410" y="51330"/>
                </a:lnTo>
                <a:lnTo>
                  <a:pt x="83400" y="51330"/>
                </a:lnTo>
                <a:lnTo>
                  <a:pt x="83390" y="51330"/>
                </a:lnTo>
                <a:lnTo>
                  <a:pt x="83380" y="51330"/>
                </a:lnTo>
                <a:lnTo>
                  <a:pt x="83370" y="51330"/>
                </a:lnTo>
                <a:lnTo>
                  <a:pt x="83360" y="51330"/>
                </a:lnTo>
                <a:lnTo>
                  <a:pt x="83360" y="51320"/>
                </a:lnTo>
                <a:lnTo>
                  <a:pt x="83350" y="51320"/>
                </a:lnTo>
                <a:lnTo>
                  <a:pt x="83340" y="51320"/>
                </a:lnTo>
                <a:lnTo>
                  <a:pt x="83330" y="51320"/>
                </a:lnTo>
                <a:lnTo>
                  <a:pt x="83320" y="51320"/>
                </a:lnTo>
                <a:lnTo>
                  <a:pt x="83310" y="51320"/>
                </a:lnTo>
                <a:lnTo>
                  <a:pt x="83300" y="51320"/>
                </a:lnTo>
                <a:lnTo>
                  <a:pt x="83290" y="51320"/>
                </a:lnTo>
                <a:lnTo>
                  <a:pt x="83280" y="51320"/>
                </a:lnTo>
                <a:lnTo>
                  <a:pt x="83270" y="51320"/>
                </a:lnTo>
                <a:lnTo>
                  <a:pt x="83250" y="51330"/>
                </a:lnTo>
                <a:lnTo>
                  <a:pt x="83240" y="51330"/>
                </a:lnTo>
                <a:lnTo>
                  <a:pt x="83220" y="51330"/>
                </a:lnTo>
                <a:lnTo>
                  <a:pt x="83210" y="51340"/>
                </a:lnTo>
                <a:lnTo>
                  <a:pt x="83200" y="51340"/>
                </a:lnTo>
                <a:lnTo>
                  <a:pt x="83190" y="51350"/>
                </a:lnTo>
                <a:lnTo>
                  <a:pt x="83180" y="51350"/>
                </a:lnTo>
                <a:lnTo>
                  <a:pt x="83170" y="51350"/>
                </a:lnTo>
                <a:lnTo>
                  <a:pt x="83160" y="51350"/>
                </a:lnTo>
                <a:lnTo>
                  <a:pt x="83150" y="51350"/>
                </a:lnTo>
                <a:lnTo>
                  <a:pt x="83140" y="51350"/>
                </a:lnTo>
                <a:lnTo>
                  <a:pt x="83130" y="51350"/>
                </a:lnTo>
                <a:lnTo>
                  <a:pt x="83120" y="51350"/>
                </a:lnTo>
                <a:lnTo>
                  <a:pt x="83110" y="51350"/>
                </a:lnTo>
                <a:lnTo>
                  <a:pt x="83110" y="51340"/>
                </a:lnTo>
                <a:lnTo>
                  <a:pt x="83100" y="51340"/>
                </a:lnTo>
                <a:lnTo>
                  <a:pt x="83090" y="51340"/>
                </a:lnTo>
                <a:lnTo>
                  <a:pt x="83080" y="51330"/>
                </a:lnTo>
                <a:lnTo>
                  <a:pt x="83070" y="51330"/>
                </a:lnTo>
                <a:lnTo>
                  <a:pt x="83060" y="51330"/>
                </a:lnTo>
                <a:lnTo>
                  <a:pt x="83060" y="51320"/>
                </a:lnTo>
                <a:lnTo>
                  <a:pt x="83050" y="51320"/>
                </a:lnTo>
                <a:lnTo>
                  <a:pt x="83040" y="51320"/>
                </a:lnTo>
                <a:lnTo>
                  <a:pt x="83030" y="51320"/>
                </a:lnTo>
                <a:lnTo>
                  <a:pt x="83020" y="51310"/>
                </a:lnTo>
                <a:lnTo>
                  <a:pt x="83010" y="51310"/>
                </a:lnTo>
                <a:lnTo>
                  <a:pt x="82990" y="51310"/>
                </a:lnTo>
                <a:lnTo>
                  <a:pt x="82990" y="51300"/>
                </a:lnTo>
                <a:lnTo>
                  <a:pt x="82980" y="51300"/>
                </a:lnTo>
                <a:lnTo>
                  <a:pt x="82970" y="51300"/>
                </a:lnTo>
                <a:lnTo>
                  <a:pt x="82960" y="51300"/>
                </a:lnTo>
                <a:lnTo>
                  <a:pt x="82950" y="51300"/>
                </a:lnTo>
                <a:lnTo>
                  <a:pt x="82940" y="51290"/>
                </a:lnTo>
                <a:lnTo>
                  <a:pt x="82930" y="51290"/>
                </a:lnTo>
                <a:lnTo>
                  <a:pt x="82920" y="51280"/>
                </a:lnTo>
                <a:lnTo>
                  <a:pt x="82910" y="51280"/>
                </a:lnTo>
                <a:lnTo>
                  <a:pt x="82900" y="51280"/>
                </a:lnTo>
                <a:lnTo>
                  <a:pt x="82890" y="51280"/>
                </a:lnTo>
                <a:lnTo>
                  <a:pt x="82880" y="51270"/>
                </a:lnTo>
                <a:lnTo>
                  <a:pt x="82870" y="51270"/>
                </a:lnTo>
                <a:lnTo>
                  <a:pt x="82860" y="51270"/>
                </a:lnTo>
                <a:lnTo>
                  <a:pt x="82850" y="51270"/>
                </a:lnTo>
                <a:lnTo>
                  <a:pt x="82850" y="51260"/>
                </a:lnTo>
                <a:lnTo>
                  <a:pt x="82840" y="51260"/>
                </a:lnTo>
                <a:lnTo>
                  <a:pt x="82830" y="51260"/>
                </a:lnTo>
                <a:lnTo>
                  <a:pt x="82830" y="51250"/>
                </a:lnTo>
                <a:lnTo>
                  <a:pt x="82820" y="51250"/>
                </a:lnTo>
                <a:lnTo>
                  <a:pt x="82810" y="51250"/>
                </a:lnTo>
                <a:lnTo>
                  <a:pt x="82800" y="51250"/>
                </a:lnTo>
                <a:lnTo>
                  <a:pt x="82790" y="51250"/>
                </a:lnTo>
                <a:lnTo>
                  <a:pt x="82780" y="51250"/>
                </a:lnTo>
                <a:lnTo>
                  <a:pt x="82770" y="51240"/>
                </a:lnTo>
                <a:lnTo>
                  <a:pt x="82760" y="51240"/>
                </a:lnTo>
                <a:lnTo>
                  <a:pt x="82750" y="51230"/>
                </a:lnTo>
                <a:lnTo>
                  <a:pt x="82740" y="51230"/>
                </a:lnTo>
                <a:lnTo>
                  <a:pt x="82730" y="51230"/>
                </a:lnTo>
                <a:lnTo>
                  <a:pt x="82720" y="51230"/>
                </a:lnTo>
                <a:lnTo>
                  <a:pt x="82710" y="51230"/>
                </a:lnTo>
                <a:lnTo>
                  <a:pt x="82700" y="51230"/>
                </a:lnTo>
                <a:lnTo>
                  <a:pt x="82700" y="51240"/>
                </a:lnTo>
                <a:lnTo>
                  <a:pt x="82690" y="51240"/>
                </a:lnTo>
                <a:lnTo>
                  <a:pt x="82680" y="51230"/>
                </a:lnTo>
                <a:lnTo>
                  <a:pt x="82670" y="51230"/>
                </a:lnTo>
                <a:lnTo>
                  <a:pt x="82660" y="51230"/>
                </a:lnTo>
                <a:lnTo>
                  <a:pt x="82650" y="51240"/>
                </a:lnTo>
                <a:lnTo>
                  <a:pt x="82640" y="51240"/>
                </a:lnTo>
                <a:lnTo>
                  <a:pt x="82640" y="51230"/>
                </a:lnTo>
                <a:lnTo>
                  <a:pt x="82630" y="51230"/>
                </a:lnTo>
                <a:lnTo>
                  <a:pt x="82630" y="51220"/>
                </a:lnTo>
                <a:lnTo>
                  <a:pt x="82620" y="51220"/>
                </a:lnTo>
                <a:lnTo>
                  <a:pt x="82610" y="51220"/>
                </a:lnTo>
                <a:lnTo>
                  <a:pt x="82600" y="51220"/>
                </a:lnTo>
                <a:lnTo>
                  <a:pt x="82590" y="51220"/>
                </a:lnTo>
                <a:lnTo>
                  <a:pt x="82590" y="51230"/>
                </a:lnTo>
                <a:lnTo>
                  <a:pt x="82580" y="51230"/>
                </a:lnTo>
                <a:lnTo>
                  <a:pt x="82570" y="51230"/>
                </a:lnTo>
                <a:lnTo>
                  <a:pt x="82570" y="51220"/>
                </a:lnTo>
                <a:lnTo>
                  <a:pt x="82570" y="51210"/>
                </a:lnTo>
                <a:lnTo>
                  <a:pt x="82560" y="51210"/>
                </a:lnTo>
                <a:lnTo>
                  <a:pt x="82550" y="51210"/>
                </a:lnTo>
                <a:lnTo>
                  <a:pt x="82540" y="51210"/>
                </a:lnTo>
                <a:lnTo>
                  <a:pt x="82540" y="51220"/>
                </a:lnTo>
                <a:lnTo>
                  <a:pt x="82530" y="51220"/>
                </a:lnTo>
                <a:lnTo>
                  <a:pt x="82530" y="51210"/>
                </a:lnTo>
                <a:lnTo>
                  <a:pt x="82530" y="51200"/>
                </a:lnTo>
                <a:lnTo>
                  <a:pt x="82520" y="51200"/>
                </a:lnTo>
                <a:lnTo>
                  <a:pt x="82510" y="51200"/>
                </a:lnTo>
                <a:lnTo>
                  <a:pt x="82500" y="51200"/>
                </a:lnTo>
                <a:lnTo>
                  <a:pt x="82500" y="51190"/>
                </a:lnTo>
                <a:lnTo>
                  <a:pt x="82490" y="51190"/>
                </a:lnTo>
                <a:lnTo>
                  <a:pt x="82490" y="51200"/>
                </a:lnTo>
                <a:lnTo>
                  <a:pt x="82480" y="51200"/>
                </a:lnTo>
                <a:lnTo>
                  <a:pt x="82470" y="51200"/>
                </a:lnTo>
                <a:lnTo>
                  <a:pt x="82470" y="51190"/>
                </a:lnTo>
                <a:lnTo>
                  <a:pt x="82470" y="51180"/>
                </a:lnTo>
                <a:lnTo>
                  <a:pt x="82470" y="51170"/>
                </a:lnTo>
                <a:lnTo>
                  <a:pt x="82470" y="51160"/>
                </a:lnTo>
                <a:lnTo>
                  <a:pt x="82460" y="51160"/>
                </a:lnTo>
                <a:lnTo>
                  <a:pt x="82450" y="51160"/>
                </a:lnTo>
                <a:lnTo>
                  <a:pt x="82440" y="51160"/>
                </a:lnTo>
                <a:lnTo>
                  <a:pt x="82430" y="51170"/>
                </a:lnTo>
                <a:lnTo>
                  <a:pt x="82420" y="51170"/>
                </a:lnTo>
                <a:lnTo>
                  <a:pt x="82420" y="51180"/>
                </a:lnTo>
                <a:lnTo>
                  <a:pt x="82410" y="51180"/>
                </a:lnTo>
                <a:lnTo>
                  <a:pt x="82410" y="51170"/>
                </a:lnTo>
                <a:lnTo>
                  <a:pt x="82400" y="51170"/>
                </a:lnTo>
                <a:lnTo>
                  <a:pt x="82400" y="51160"/>
                </a:lnTo>
                <a:lnTo>
                  <a:pt x="82390" y="51160"/>
                </a:lnTo>
                <a:lnTo>
                  <a:pt x="82390" y="51150"/>
                </a:lnTo>
                <a:lnTo>
                  <a:pt x="82390" y="51140"/>
                </a:lnTo>
                <a:lnTo>
                  <a:pt x="82390" y="51130"/>
                </a:lnTo>
                <a:lnTo>
                  <a:pt x="82390" y="51120"/>
                </a:lnTo>
                <a:lnTo>
                  <a:pt x="82380" y="51120"/>
                </a:lnTo>
                <a:lnTo>
                  <a:pt x="82380" y="51110"/>
                </a:lnTo>
                <a:lnTo>
                  <a:pt x="82370" y="51110"/>
                </a:lnTo>
                <a:lnTo>
                  <a:pt x="82370" y="51100"/>
                </a:lnTo>
                <a:lnTo>
                  <a:pt x="82360" y="51100"/>
                </a:lnTo>
                <a:lnTo>
                  <a:pt x="82350" y="51090"/>
                </a:lnTo>
                <a:lnTo>
                  <a:pt x="82340" y="51090"/>
                </a:lnTo>
                <a:lnTo>
                  <a:pt x="82340" y="51080"/>
                </a:lnTo>
                <a:lnTo>
                  <a:pt x="82330" y="51090"/>
                </a:lnTo>
                <a:lnTo>
                  <a:pt x="82320" y="51090"/>
                </a:lnTo>
                <a:lnTo>
                  <a:pt x="82310" y="51090"/>
                </a:lnTo>
                <a:lnTo>
                  <a:pt x="82300" y="51090"/>
                </a:lnTo>
                <a:lnTo>
                  <a:pt x="82290" y="51090"/>
                </a:lnTo>
                <a:lnTo>
                  <a:pt x="82290" y="51080"/>
                </a:lnTo>
                <a:lnTo>
                  <a:pt x="82280" y="51080"/>
                </a:lnTo>
                <a:lnTo>
                  <a:pt x="82270" y="51080"/>
                </a:lnTo>
                <a:lnTo>
                  <a:pt x="82260" y="51080"/>
                </a:lnTo>
                <a:lnTo>
                  <a:pt x="82250" y="51080"/>
                </a:lnTo>
                <a:lnTo>
                  <a:pt x="82240" y="51080"/>
                </a:lnTo>
                <a:lnTo>
                  <a:pt x="82230" y="51080"/>
                </a:lnTo>
                <a:lnTo>
                  <a:pt x="82230" y="51070"/>
                </a:lnTo>
                <a:lnTo>
                  <a:pt x="82230" y="51060"/>
                </a:lnTo>
                <a:lnTo>
                  <a:pt x="82230" y="51050"/>
                </a:lnTo>
                <a:lnTo>
                  <a:pt x="82220" y="51040"/>
                </a:lnTo>
                <a:lnTo>
                  <a:pt x="82210" y="51030"/>
                </a:lnTo>
                <a:lnTo>
                  <a:pt x="82190" y="51020"/>
                </a:lnTo>
                <a:lnTo>
                  <a:pt x="82190" y="51010"/>
                </a:lnTo>
                <a:lnTo>
                  <a:pt x="82180" y="50980"/>
                </a:lnTo>
                <a:lnTo>
                  <a:pt x="82170" y="50970"/>
                </a:lnTo>
                <a:lnTo>
                  <a:pt x="82170" y="50960"/>
                </a:lnTo>
                <a:lnTo>
                  <a:pt x="82160" y="50950"/>
                </a:lnTo>
                <a:lnTo>
                  <a:pt x="82160" y="50940"/>
                </a:lnTo>
                <a:lnTo>
                  <a:pt x="82150" y="50930"/>
                </a:lnTo>
                <a:lnTo>
                  <a:pt x="82140" y="50920"/>
                </a:lnTo>
                <a:lnTo>
                  <a:pt x="82140" y="50900"/>
                </a:lnTo>
                <a:lnTo>
                  <a:pt x="82130" y="50900"/>
                </a:lnTo>
                <a:lnTo>
                  <a:pt x="82130" y="50880"/>
                </a:lnTo>
                <a:lnTo>
                  <a:pt x="82130" y="50870"/>
                </a:lnTo>
                <a:lnTo>
                  <a:pt x="82120" y="50860"/>
                </a:lnTo>
                <a:lnTo>
                  <a:pt x="82120" y="50850"/>
                </a:lnTo>
                <a:lnTo>
                  <a:pt x="82120" y="50840"/>
                </a:lnTo>
                <a:lnTo>
                  <a:pt x="82110" y="50830"/>
                </a:lnTo>
                <a:lnTo>
                  <a:pt x="82100" y="50820"/>
                </a:lnTo>
                <a:lnTo>
                  <a:pt x="82110" y="50810"/>
                </a:lnTo>
                <a:lnTo>
                  <a:pt x="82100" y="50790"/>
                </a:lnTo>
                <a:lnTo>
                  <a:pt x="82090" y="50780"/>
                </a:lnTo>
                <a:lnTo>
                  <a:pt x="82080" y="50780"/>
                </a:lnTo>
                <a:lnTo>
                  <a:pt x="82060" y="50760"/>
                </a:lnTo>
                <a:lnTo>
                  <a:pt x="82060" y="50750"/>
                </a:lnTo>
                <a:lnTo>
                  <a:pt x="82030" y="50680"/>
                </a:lnTo>
                <a:lnTo>
                  <a:pt x="82030" y="50660"/>
                </a:lnTo>
                <a:lnTo>
                  <a:pt x="82020" y="50590"/>
                </a:lnTo>
                <a:lnTo>
                  <a:pt x="82020" y="50580"/>
                </a:lnTo>
                <a:lnTo>
                  <a:pt x="82020" y="50570"/>
                </a:lnTo>
                <a:lnTo>
                  <a:pt x="82020" y="50530"/>
                </a:lnTo>
                <a:lnTo>
                  <a:pt x="82040" y="50500"/>
                </a:lnTo>
                <a:lnTo>
                  <a:pt x="82060" y="50440"/>
                </a:lnTo>
                <a:lnTo>
                  <a:pt x="82060" y="50430"/>
                </a:lnTo>
                <a:lnTo>
                  <a:pt x="82080" y="50400"/>
                </a:lnTo>
                <a:lnTo>
                  <a:pt x="82080" y="50390"/>
                </a:lnTo>
                <a:lnTo>
                  <a:pt x="82090" y="50380"/>
                </a:lnTo>
                <a:lnTo>
                  <a:pt x="82090" y="50370"/>
                </a:lnTo>
                <a:lnTo>
                  <a:pt x="82110" y="50340"/>
                </a:lnTo>
                <a:lnTo>
                  <a:pt x="82120" y="50310"/>
                </a:lnTo>
                <a:lnTo>
                  <a:pt x="82130" y="50300"/>
                </a:lnTo>
                <a:lnTo>
                  <a:pt x="82150" y="50270"/>
                </a:lnTo>
                <a:lnTo>
                  <a:pt x="82150" y="50260"/>
                </a:lnTo>
                <a:lnTo>
                  <a:pt x="82160" y="50250"/>
                </a:lnTo>
                <a:lnTo>
                  <a:pt x="82170" y="50240"/>
                </a:lnTo>
                <a:lnTo>
                  <a:pt x="82190" y="50190"/>
                </a:lnTo>
                <a:lnTo>
                  <a:pt x="82200" y="50190"/>
                </a:lnTo>
                <a:lnTo>
                  <a:pt x="82200" y="50180"/>
                </a:lnTo>
                <a:lnTo>
                  <a:pt x="82210" y="50180"/>
                </a:lnTo>
                <a:lnTo>
                  <a:pt x="82210" y="50170"/>
                </a:lnTo>
                <a:lnTo>
                  <a:pt x="82220" y="50160"/>
                </a:lnTo>
                <a:lnTo>
                  <a:pt x="82230" y="50140"/>
                </a:lnTo>
                <a:lnTo>
                  <a:pt x="82240" y="50130"/>
                </a:lnTo>
                <a:lnTo>
                  <a:pt x="82280" y="50070"/>
                </a:lnTo>
                <a:lnTo>
                  <a:pt x="82290" y="50060"/>
                </a:lnTo>
                <a:lnTo>
                  <a:pt x="82300" y="50050"/>
                </a:lnTo>
                <a:lnTo>
                  <a:pt x="82300" y="50040"/>
                </a:lnTo>
                <a:lnTo>
                  <a:pt x="82310" y="50020"/>
                </a:lnTo>
                <a:lnTo>
                  <a:pt x="82320" y="49990"/>
                </a:lnTo>
                <a:lnTo>
                  <a:pt x="82320" y="49970"/>
                </a:lnTo>
                <a:lnTo>
                  <a:pt x="82330" y="49940"/>
                </a:lnTo>
                <a:lnTo>
                  <a:pt x="82330" y="49910"/>
                </a:lnTo>
                <a:lnTo>
                  <a:pt x="82330" y="49890"/>
                </a:lnTo>
                <a:lnTo>
                  <a:pt x="82340" y="49870"/>
                </a:lnTo>
                <a:lnTo>
                  <a:pt x="82340" y="49860"/>
                </a:lnTo>
                <a:lnTo>
                  <a:pt x="82350" y="49850"/>
                </a:lnTo>
                <a:lnTo>
                  <a:pt x="82360" y="49850"/>
                </a:lnTo>
                <a:lnTo>
                  <a:pt x="82380" y="49850"/>
                </a:lnTo>
                <a:lnTo>
                  <a:pt x="82380" y="49860"/>
                </a:lnTo>
                <a:lnTo>
                  <a:pt x="82390" y="49860"/>
                </a:lnTo>
                <a:lnTo>
                  <a:pt x="82400" y="49870"/>
                </a:lnTo>
                <a:lnTo>
                  <a:pt x="82420" y="49880"/>
                </a:lnTo>
                <a:lnTo>
                  <a:pt x="82430" y="49880"/>
                </a:lnTo>
                <a:lnTo>
                  <a:pt x="82440" y="49880"/>
                </a:lnTo>
                <a:lnTo>
                  <a:pt x="82460" y="49870"/>
                </a:lnTo>
                <a:lnTo>
                  <a:pt x="82470" y="49860"/>
                </a:lnTo>
                <a:lnTo>
                  <a:pt x="82480" y="49850"/>
                </a:lnTo>
                <a:lnTo>
                  <a:pt x="82490" y="49840"/>
                </a:lnTo>
                <a:lnTo>
                  <a:pt x="82500" y="49840"/>
                </a:lnTo>
                <a:lnTo>
                  <a:pt x="82500" y="49830"/>
                </a:lnTo>
                <a:lnTo>
                  <a:pt x="82510" y="49830"/>
                </a:lnTo>
                <a:lnTo>
                  <a:pt x="82520" y="49820"/>
                </a:lnTo>
                <a:lnTo>
                  <a:pt x="82530" y="49810"/>
                </a:lnTo>
                <a:lnTo>
                  <a:pt x="82530" y="49800"/>
                </a:lnTo>
                <a:lnTo>
                  <a:pt x="82540" y="49790"/>
                </a:lnTo>
                <a:lnTo>
                  <a:pt x="82540" y="49780"/>
                </a:lnTo>
                <a:lnTo>
                  <a:pt x="82550" y="49780"/>
                </a:lnTo>
                <a:lnTo>
                  <a:pt x="82560" y="49770"/>
                </a:lnTo>
                <a:lnTo>
                  <a:pt x="82570" y="49770"/>
                </a:lnTo>
                <a:lnTo>
                  <a:pt x="82580" y="49770"/>
                </a:lnTo>
                <a:lnTo>
                  <a:pt x="82600" y="49770"/>
                </a:lnTo>
                <a:lnTo>
                  <a:pt x="82610" y="49770"/>
                </a:lnTo>
                <a:lnTo>
                  <a:pt x="82630" y="49770"/>
                </a:lnTo>
                <a:lnTo>
                  <a:pt x="82650" y="49780"/>
                </a:lnTo>
                <a:lnTo>
                  <a:pt x="82660" y="49780"/>
                </a:lnTo>
                <a:lnTo>
                  <a:pt x="82670" y="49780"/>
                </a:lnTo>
                <a:lnTo>
                  <a:pt x="82680" y="49790"/>
                </a:lnTo>
                <a:lnTo>
                  <a:pt x="82700" y="49790"/>
                </a:lnTo>
                <a:lnTo>
                  <a:pt x="82710" y="49800"/>
                </a:lnTo>
                <a:lnTo>
                  <a:pt x="82720" y="49800"/>
                </a:lnTo>
                <a:lnTo>
                  <a:pt x="82730" y="49790"/>
                </a:lnTo>
                <a:lnTo>
                  <a:pt x="82740" y="49780"/>
                </a:lnTo>
                <a:lnTo>
                  <a:pt x="82740" y="49770"/>
                </a:lnTo>
                <a:lnTo>
                  <a:pt x="82750" y="49760"/>
                </a:lnTo>
                <a:lnTo>
                  <a:pt x="82760" y="49750"/>
                </a:lnTo>
                <a:lnTo>
                  <a:pt x="82780" y="49740"/>
                </a:lnTo>
                <a:lnTo>
                  <a:pt x="82780" y="49730"/>
                </a:lnTo>
                <a:lnTo>
                  <a:pt x="82790" y="49730"/>
                </a:lnTo>
                <a:lnTo>
                  <a:pt x="82790" y="49720"/>
                </a:lnTo>
                <a:lnTo>
                  <a:pt x="82780" y="49710"/>
                </a:lnTo>
                <a:lnTo>
                  <a:pt x="82780" y="49700"/>
                </a:lnTo>
                <a:lnTo>
                  <a:pt x="82770" y="49700"/>
                </a:lnTo>
                <a:lnTo>
                  <a:pt x="82770" y="49690"/>
                </a:lnTo>
                <a:lnTo>
                  <a:pt x="82750" y="49680"/>
                </a:lnTo>
                <a:lnTo>
                  <a:pt x="82740" y="49670"/>
                </a:lnTo>
                <a:lnTo>
                  <a:pt x="82730" y="49650"/>
                </a:lnTo>
                <a:lnTo>
                  <a:pt x="82730" y="49640"/>
                </a:lnTo>
                <a:lnTo>
                  <a:pt x="82730" y="49620"/>
                </a:lnTo>
                <a:lnTo>
                  <a:pt x="82730" y="49610"/>
                </a:lnTo>
                <a:lnTo>
                  <a:pt x="82730" y="49600"/>
                </a:lnTo>
                <a:lnTo>
                  <a:pt x="82740" y="49590"/>
                </a:lnTo>
                <a:lnTo>
                  <a:pt x="82740" y="49580"/>
                </a:lnTo>
                <a:lnTo>
                  <a:pt x="82740" y="49560"/>
                </a:lnTo>
                <a:lnTo>
                  <a:pt x="82750" y="49550"/>
                </a:lnTo>
                <a:lnTo>
                  <a:pt x="82760" y="49540"/>
                </a:lnTo>
                <a:lnTo>
                  <a:pt x="82760" y="49530"/>
                </a:lnTo>
                <a:lnTo>
                  <a:pt x="82780" y="49530"/>
                </a:lnTo>
                <a:lnTo>
                  <a:pt x="82790" y="49520"/>
                </a:lnTo>
                <a:lnTo>
                  <a:pt x="82810" y="49520"/>
                </a:lnTo>
                <a:lnTo>
                  <a:pt x="82820" y="49510"/>
                </a:lnTo>
                <a:lnTo>
                  <a:pt x="82840" y="49510"/>
                </a:lnTo>
                <a:lnTo>
                  <a:pt x="82860" y="49490"/>
                </a:lnTo>
                <a:lnTo>
                  <a:pt x="82870" y="49490"/>
                </a:lnTo>
                <a:lnTo>
                  <a:pt x="82880" y="49490"/>
                </a:lnTo>
                <a:lnTo>
                  <a:pt x="82900" y="49490"/>
                </a:lnTo>
                <a:lnTo>
                  <a:pt x="82910" y="49480"/>
                </a:lnTo>
                <a:lnTo>
                  <a:pt x="82920" y="49480"/>
                </a:lnTo>
                <a:lnTo>
                  <a:pt x="82930" y="49470"/>
                </a:lnTo>
                <a:lnTo>
                  <a:pt x="82940" y="49460"/>
                </a:lnTo>
                <a:lnTo>
                  <a:pt x="82940" y="49450"/>
                </a:lnTo>
                <a:lnTo>
                  <a:pt x="82930" y="49440"/>
                </a:lnTo>
                <a:lnTo>
                  <a:pt x="82920" y="49430"/>
                </a:lnTo>
                <a:lnTo>
                  <a:pt x="82920" y="49420"/>
                </a:lnTo>
                <a:lnTo>
                  <a:pt x="82920" y="49410"/>
                </a:lnTo>
                <a:lnTo>
                  <a:pt x="82920" y="49390"/>
                </a:lnTo>
                <a:lnTo>
                  <a:pt x="82920" y="49380"/>
                </a:lnTo>
                <a:lnTo>
                  <a:pt x="82910" y="49360"/>
                </a:lnTo>
                <a:lnTo>
                  <a:pt x="82900" y="49350"/>
                </a:lnTo>
                <a:lnTo>
                  <a:pt x="82890" y="49340"/>
                </a:lnTo>
                <a:lnTo>
                  <a:pt x="82890" y="49330"/>
                </a:lnTo>
                <a:lnTo>
                  <a:pt x="82890" y="49320"/>
                </a:lnTo>
                <a:lnTo>
                  <a:pt x="82890" y="49310"/>
                </a:lnTo>
                <a:lnTo>
                  <a:pt x="82890" y="49300"/>
                </a:lnTo>
                <a:lnTo>
                  <a:pt x="82890" y="49290"/>
                </a:lnTo>
                <a:lnTo>
                  <a:pt x="82900" y="49290"/>
                </a:lnTo>
                <a:lnTo>
                  <a:pt x="82910" y="49280"/>
                </a:lnTo>
                <a:lnTo>
                  <a:pt x="82920" y="49270"/>
                </a:lnTo>
                <a:lnTo>
                  <a:pt x="82940" y="49270"/>
                </a:lnTo>
                <a:lnTo>
                  <a:pt x="82960" y="49270"/>
                </a:lnTo>
                <a:lnTo>
                  <a:pt x="82970" y="49260"/>
                </a:lnTo>
                <a:lnTo>
                  <a:pt x="82970" y="49250"/>
                </a:lnTo>
                <a:lnTo>
                  <a:pt x="82990" y="49240"/>
                </a:lnTo>
                <a:lnTo>
                  <a:pt x="82990" y="49220"/>
                </a:lnTo>
                <a:lnTo>
                  <a:pt x="83010" y="49200"/>
                </a:lnTo>
                <a:lnTo>
                  <a:pt x="83020" y="49190"/>
                </a:lnTo>
                <a:lnTo>
                  <a:pt x="83040" y="49180"/>
                </a:lnTo>
                <a:lnTo>
                  <a:pt x="83050" y="49170"/>
                </a:lnTo>
                <a:lnTo>
                  <a:pt x="83060" y="49160"/>
                </a:lnTo>
                <a:lnTo>
                  <a:pt x="83080" y="49170"/>
                </a:lnTo>
                <a:lnTo>
                  <a:pt x="83090" y="49170"/>
                </a:lnTo>
                <a:lnTo>
                  <a:pt x="83110" y="49160"/>
                </a:lnTo>
                <a:lnTo>
                  <a:pt x="83120" y="49160"/>
                </a:lnTo>
                <a:lnTo>
                  <a:pt x="83120" y="49150"/>
                </a:lnTo>
                <a:lnTo>
                  <a:pt x="83120" y="49140"/>
                </a:lnTo>
                <a:lnTo>
                  <a:pt x="83120" y="49120"/>
                </a:lnTo>
                <a:lnTo>
                  <a:pt x="83120" y="49110"/>
                </a:lnTo>
                <a:lnTo>
                  <a:pt x="83120" y="49100"/>
                </a:lnTo>
                <a:lnTo>
                  <a:pt x="83110" y="49090"/>
                </a:lnTo>
                <a:lnTo>
                  <a:pt x="83110" y="49070"/>
                </a:lnTo>
                <a:lnTo>
                  <a:pt x="83110" y="49050"/>
                </a:lnTo>
                <a:lnTo>
                  <a:pt x="83120" y="49040"/>
                </a:lnTo>
                <a:lnTo>
                  <a:pt x="83130" y="49030"/>
                </a:lnTo>
                <a:lnTo>
                  <a:pt x="83140" y="49020"/>
                </a:lnTo>
                <a:lnTo>
                  <a:pt x="83160" y="49020"/>
                </a:lnTo>
                <a:lnTo>
                  <a:pt x="83170" y="49020"/>
                </a:lnTo>
                <a:lnTo>
                  <a:pt x="83180" y="49020"/>
                </a:lnTo>
                <a:lnTo>
                  <a:pt x="83200" y="49010"/>
                </a:lnTo>
                <a:lnTo>
                  <a:pt x="83210" y="49010"/>
                </a:lnTo>
                <a:lnTo>
                  <a:pt x="83230" y="49010"/>
                </a:lnTo>
                <a:lnTo>
                  <a:pt x="83240" y="49010"/>
                </a:lnTo>
                <a:lnTo>
                  <a:pt x="83250" y="49000"/>
                </a:lnTo>
                <a:lnTo>
                  <a:pt x="83250" y="48990"/>
                </a:lnTo>
                <a:lnTo>
                  <a:pt x="83260" y="48970"/>
                </a:lnTo>
                <a:lnTo>
                  <a:pt x="83270" y="48960"/>
                </a:lnTo>
                <a:lnTo>
                  <a:pt x="83280" y="48950"/>
                </a:lnTo>
                <a:lnTo>
                  <a:pt x="83290" y="48950"/>
                </a:lnTo>
                <a:lnTo>
                  <a:pt x="83300" y="48940"/>
                </a:lnTo>
                <a:lnTo>
                  <a:pt x="83310" y="48930"/>
                </a:lnTo>
                <a:lnTo>
                  <a:pt x="83320" y="48930"/>
                </a:lnTo>
                <a:lnTo>
                  <a:pt x="83330" y="48930"/>
                </a:lnTo>
                <a:lnTo>
                  <a:pt x="83340" y="48940"/>
                </a:lnTo>
                <a:lnTo>
                  <a:pt x="83350" y="48940"/>
                </a:lnTo>
                <a:lnTo>
                  <a:pt x="83360" y="48940"/>
                </a:lnTo>
                <a:lnTo>
                  <a:pt x="83380" y="48950"/>
                </a:lnTo>
                <a:lnTo>
                  <a:pt x="83390" y="48950"/>
                </a:lnTo>
                <a:lnTo>
                  <a:pt x="83400" y="48960"/>
                </a:lnTo>
                <a:lnTo>
                  <a:pt x="83410" y="48970"/>
                </a:lnTo>
                <a:lnTo>
                  <a:pt x="83420" y="48980"/>
                </a:lnTo>
                <a:lnTo>
                  <a:pt x="83420" y="48990"/>
                </a:lnTo>
                <a:lnTo>
                  <a:pt x="83420" y="49010"/>
                </a:lnTo>
                <a:lnTo>
                  <a:pt x="83430" y="49040"/>
                </a:lnTo>
                <a:lnTo>
                  <a:pt x="83440" y="49060"/>
                </a:lnTo>
                <a:lnTo>
                  <a:pt x="83460" y="49090"/>
                </a:lnTo>
                <a:lnTo>
                  <a:pt x="83470" y="49110"/>
                </a:lnTo>
                <a:lnTo>
                  <a:pt x="83480" y="49120"/>
                </a:lnTo>
                <a:lnTo>
                  <a:pt x="83490" y="49130"/>
                </a:lnTo>
                <a:lnTo>
                  <a:pt x="83500" y="49120"/>
                </a:lnTo>
                <a:lnTo>
                  <a:pt x="83500" y="49100"/>
                </a:lnTo>
                <a:lnTo>
                  <a:pt x="83510" y="49090"/>
                </a:lnTo>
                <a:lnTo>
                  <a:pt x="83510" y="49080"/>
                </a:lnTo>
                <a:lnTo>
                  <a:pt x="83510" y="49070"/>
                </a:lnTo>
                <a:lnTo>
                  <a:pt x="83510" y="49060"/>
                </a:lnTo>
                <a:lnTo>
                  <a:pt x="83520" y="49050"/>
                </a:lnTo>
                <a:lnTo>
                  <a:pt x="83530" y="49040"/>
                </a:lnTo>
                <a:lnTo>
                  <a:pt x="83530" y="49030"/>
                </a:lnTo>
                <a:lnTo>
                  <a:pt x="83540" y="49030"/>
                </a:lnTo>
                <a:lnTo>
                  <a:pt x="83540" y="49020"/>
                </a:lnTo>
                <a:lnTo>
                  <a:pt x="83550" y="49020"/>
                </a:lnTo>
                <a:lnTo>
                  <a:pt x="83550" y="49010"/>
                </a:lnTo>
                <a:lnTo>
                  <a:pt x="83550" y="49000"/>
                </a:lnTo>
                <a:lnTo>
                  <a:pt x="83550" y="48990"/>
                </a:lnTo>
                <a:lnTo>
                  <a:pt x="83560" y="48980"/>
                </a:lnTo>
                <a:lnTo>
                  <a:pt x="83570" y="48980"/>
                </a:lnTo>
                <a:lnTo>
                  <a:pt x="83570" y="48970"/>
                </a:lnTo>
                <a:lnTo>
                  <a:pt x="83570" y="48960"/>
                </a:lnTo>
                <a:lnTo>
                  <a:pt x="83580" y="48950"/>
                </a:lnTo>
                <a:lnTo>
                  <a:pt x="83580" y="48940"/>
                </a:lnTo>
                <a:lnTo>
                  <a:pt x="83580" y="48930"/>
                </a:lnTo>
                <a:lnTo>
                  <a:pt x="83590" y="48930"/>
                </a:lnTo>
                <a:lnTo>
                  <a:pt x="83590" y="48920"/>
                </a:lnTo>
                <a:lnTo>
                  <a:pt x="83600" y="48910"/>
                </a:lnTo>
                <a:lnTo>
                  <a:pt x="83610" y="48910"/>
                </a:lnTo>
                <a:lnTo>
                  <a:pt x="83620" y="48920"/>
                </a:lnTo>
                <a:lnTo>
                  <a:pt x="83640" y="48920"/>
                </a:lnTo>
                <a:lnTo>
                  <a:pt x="83640" y="48910"/>
                </a:lnTo>
                <a:lnTo>
                  <a:pt x="83650" y="48910"/>
                </a:lnTo>
                <a:lnTo>
                  <a:pt x="83650" y="48900"/>
                </a:lnTo>
                <a:lnTo>
                  <a:pt x="83650" y="48890"/>
                </a:lnTo>
                <a:lnTo>
                  <a:pt x="83660" y="48890"/>
                </a:lnTo>
                <a:lnTo>
                  <a:pt x="83670" y="48880"/>
                </a:lnTo>
                <a:lnTo>
                  <a:pt x="83680" y="48890"/>
                </a:lnTo>
                <a:lnTo>
                  <a:pt x="83690" y="48890"/>
                </a:lnTo>
                <a:lnTo>
                  <a:pt x="83700" y="48890"/>
                </a:lnTo>
                <a:lnTo>
                  <a:pt x="83710" y="48900"/>
                </a:lnTo>
                <a:lnTo>
                  <a:pt x="83780" y="48910"/>
                </a:lnTo>
                <a:lnTo>
                  <a:pt x="83800" y="48920"/>
                </a:lnTo>
                <a:lnTo>
                  <a:pt x="83820" y="48920"/>
                </a:lnTo>
                <a:lnTo>
                  <a:pt x="83840" y="48930"/>
                </a:lnTo>
                <a:lnTo>
                  <a:pt x="83860" y="48930"/>
                </a:lnTo>
                <a:lnTo>
                  <a:pt x="83870" y="48940"/>
                </a:lnTo>
                <a:lnTo>
                  <a:pt x="83940" y="48970"/>
                </a:lnTo>
                <a:lnTo>
                  <a:pt x="83950" y="48980"/>
                </a:lnTo>
                <a:lnTo>
                  <a:pt x="83970" y="48990"/>
                </a:lnTo>
                <a:lnTo>
                  <a:pt x="83980" y="49000"/>
                </a:lnTo>
                <a:lnTo>
                  <a:pt x="83990" y="49000"/>
                </a:lnTo>
                <a:lnTo>
                  <a:pt x="84000" y="49000"/>
                </a:lnTo>
                <a:lnTo>
                  <a:pt x="84010" y="48990"/>
                </a:lnTo>
                <a:lnTo>
                  <a:pt x="84020" y="48990"/>
                </a:lnTo>
                <a:lnTo>
                  <a:pt x="84020" y="48980"/>
                </a:lnTo>
                <a:lnTo>
                  <a:pt x="84020" y="48960"/>
                </a:lnTo>
                <a:lnTo>
                  <a:pt x="84020" y="48950"/>
                </a:lnTo>
                <a:lnTo>
                  <a:pt x="84010" y="48940"/>
                </a:lnTo>
                <a:lnTo>
                  <a:pt x="84000" y="48920"/>
                </a:lnTo>
                <a:lnTo>
                  <a:pt x="84000" y="48900"/>
                </a:lnTo>
                <a:lnTo>
                  <a:pt x="83990" y="48870"/>
                </a:lnTo>
                <a:lnTo>
                  <a:pt x="83990" y="48860"/>
                </a:lnTo>
                <a:lnTo>
                  <a:pt x="83980" y="48840"/>
                </a:lnTo>
                <a:lnTo>
                  <a:pt x="83980" y="48820"/>
                </a:lnTo>
                <a:lnTo>
                  <a:pt x="83970" y="48800"/>
                </a:lnTo>
                <a:lnTo>
                  <a:pt x="83960" y="48780"/>
                </a:lnTo>
                <a:lnTo>
                  <a:pt x="83960" y="48770"/>
                </a:lnTo>
                <a:lnTo>
                  <a:pt x="83950" y="48750"/>
                </a:lnTo>
                <a:lnTo>
                  <a:pt x="83950" y="48740"/>
                </a:lnTo>
                <a:lnTo>
                  <a:pt x="83950" y="48730"/>
                </a:lnTo>
                <a:lnTo>
                  <a:pt x="83950" y="48710"/>
                </a:lnTo>
                <a:lnTo>
                  <a:pt x="83940" y="48690"/>
                </a:lnTo>
                <a:lnTo>
                  <a:pt x="83950" y="48680"/>
                </a:lnTo>
                <a:lnTo>
                  <a:pt x="83950" y="48670"/>
                </a:lnTo>
                <a:lnTo>
                  <a:pt x="83960" y="48670"/>
                </a:lnTo>
                <a:lnTo>
                  <a:pt x="83970" y="48670"/>
                </a:lnTo>
                <a:lnTo>
                  <a:pt x="83980" y="48660"/>
                </a:lnTo>
                <a:lnTo>
                  <a:pt x="83980" y="48650"/>
                </a:lnTo>
                <a:lnTo>
                  <a:pt x="83990" y="48650"/>
                </a:lnTo>
                <a:lnTo>
                  <a:pt x="83990" y="48640"/>
                </a:lnTo>
                <a:lnTo>
                  <a:pt x="84000" y="48650"/>
                </a:lnTo>
                <a:lnTo>
                  <a:pt x="84020" y="48650"/>
                </a:lnTo>
                <a:lnTo>
                  <a:pt x="84030" y="48660"/>
                </a:lnTo>
                <a:lnTo>
                  <a:pt x="84040" y="48660"/>
                </a:lnTo>
                <a:lnTo>
                  <a:pt x="84060" y="48680"/>
                </a:lnTo>
                <a:lnTo>
                  <a:pt x="84090" y="48690"/>
                </a:lnTo>
                <a:lnTo>
                  <a:pt x="84100" y="48700"/>
                </a:lnTo>
                <a:lnTo>
                  <a:pt x="84100" y="48710"/>
                </a:lnTo>
                <a:lnTo>
                  <a:pt x="84110" y="48710"/>
                </a:lnTo>
                <a:lnTo>
                  <a:pt x="84130" y="48710"/>
                </a:lnTo>
                <a:lnTo>
                  <a:pt x="84140" y="48710"/>
                </a:lnTo>
                <a:lnTo>
                  <a:pt x="84160" y="48710"/>
                </a:lnTo>
                <a:lnTo>
                  <a:pt x="84180" y="48710"/>
                </a:lnTo>
                <a:lnTo>
                  <a:pt x="84200" y="48710"/>
                </a:lnTo>
                <a:lnTo>
                  <a:pt x="84210" y="48710"/>
                </a:lnTo>
                <a:lnTo>
                  <a:pt x="84230" y="48710"/>
                </a:lnTo>
                <a:lnTo>
                  <a:pt x="84240" y="48710"/>
                </a:lnTo>
                <a:lnTo>
                  <a:pt x="84260" y="48700"/>
                </a:lnTo>
                <a:lnTo>
                  <a:pt x="84260" y="48690"/>
                </a:lnTo>
                <a:lnTo>
                  <a:pt x="84260" y="48680"/>
                </a:lnTo>
                <a:lnTo>
                  <a:pt x="84260" y="48660"/>
                </a:lnTo>
                <a:lnTo>
                  <a:pt x="84260" y="48650"/>
                </a:lnTo>
                <a:lnTo>
                  <a:pt x="84250" y="48650"/>
                </a:lnTo>
                <a:lnTo>
                  <a:pt x="84250" y="48640"/>
                </a:lnTo>
                <a:lnTo>
                  <a:pt x="84250" y="48630"/>
                </a:lnTo>
                <a:lnTo>
                  <a:pt x="84250" y="48620"/>
                </a:lnTo>
                <a:lnTo>
                  <a:pt x="84240" y="48620"/>
                </a:lnTo>
                <a:lnTo>
                  <a:pt x="84240" y="48610"/>
                </a:lnTo>
                <a:lnTo>
                  <a:pt x="84230" y="48610"/>
                </a:lnTo>
                <a:lnTo>
                  <a:pt x="84230" y="48620"/>
                </a:lnTo>
                <a:lnTo>
                  <a:pt x="84230" y="48610"/>
                </a:lnTo>
                <a:lnTo>
                  <a:pt x="84230" y="48600"/>
                </a:lnTo>
                <a:lnTo>
                  <a:pt x="84230" y="48590"/>
                </a:lnTo>
                <a:lnTo>
                  <a:pt x="84240" y="48590"/>
                </a:lnTo>
                <a:lnTo>
                  <a:pt x="84230" y="48580"/>
                </a:lnTo>
                <a:lnTo>
                  <a:pt x="84230" y="48570"/>
                </a:lnTo>
                <a:lnTo>
                  <a:pt x="84240" y="48570"/>
                </a:lnTo>
                <a:lnTo>
                  <a:pt x="84240" y="48560"/>
                </a:lnTo>
                <a:lnTo>
                  <a:pt x="84250" y="48560"/>
                </a:lnTo>
                <a:lnTo>
                  <a:pt x="84250" y="48550"/>
                </a:lnTo>
                <a:lnTo>
                  <a:pt x="84240" y="48550"/>
                </a:lnTo>
                <a:lnTo>
                  <a:pt x="84240" y="48540"/>
                </a:lnTo>
                <a:lnTo>
                  <a:pt x="84230" y="48540"/>
                </a:lnTo>
                <a:lnTo>
                  <a:pt x="84230" y="48530"/>
                </a:lnTo>
                <a:lnTo>
                  <a:pt x="84220" y="48530"/>
                </a:lnTo>
                <a:lnTo>
                  <a:pt x="84230" y="48530"/>
                </a:lnTo>
                <a:lnTo>
                  <a:pt x="84240" y="48530"/>
                </a:lnTo>
                <a:lnTo>
                  <a:pt x="84240" y="48520"/>
                </a:lnTo>
                <a:lnTo>
                  <a:pt x="84250" y="48510"/>
                </a:lnTo>
                <a:lnTo>
                  <a:pt x="84250" y="48500"/>
                </a:lnTo>
                <a:lnTo>
                  <a:pt x="84260" y="48500"/>
                </a:lnTo>
                <a:lnTo>
                  <a:pt x="84270" y="48500"/>
                </a:lnTo>
                <a:lnTo>
                  <a:pt x="84270" y="48490"/>
                </a:lnTo>
                <a:lnTo>
                  <a:pt x="84270" y="48480"/>
                </a:lnTo>
                <a:lnTo>
                  <a:pt x="84270" y="48470"/>
                </a:lnTo>
                <a:lnTo>
                  <a:pt x="84270" y="48460"/>
                </a:lnTo>
                <a:lnTo>
                  <a:pt x="84280" y="48460"/>
                </a:lnTo>
                <a:lnTo>
                  <a:pt x="84290" y="48460"/>
                </a:lnTo>
                <a:lnTo>
                  <a:pt x="84290" y="48470"/>
                </a:lnTo>
                <a:lnTo>
                  <a:pt x="84290" y="48480"/>
                </a:lnTo>
                <a:lnTo>
                  <a:pt x="84300" y="48490"/>
                </a:lnTo>
                <a:lnTo>
                  <a:pt x="84300" y="48500"/>
                </a:lnTo>
                <a:lnTo>
                  <a:pt x="84300" y="48510"/>
                </a:lnTo>
                <a:lnTo>
                  <a:pt x="84300" y="48520"/>
                </a:lnTo>
                <a:lnTo>
                  <a:pt x="84310" y="48520"/>
                </a:lnTo>
                <a:lnTo>
                  <a:pt x="84320" y="48530"/>
                </a:lnTo>
                <a:lnTo>
                  <a:pt x="84330" y="48530"/>
                </a:lnTo>
                <a:lnTo>
                  <a:pt x="84330" y="48520"/>
                </a:lnTo>
                <a:lnTo>
                  <a:pt x="84340" y="48520"/>
                </a:lnTo>
                <a:lnTo>
                  <a:pt x="84350" y="48510"/>
                </a:lnTo>
                <a:lnTo>
                  <a:pt x="84360" y="48520"/>
                </a:lnTo>
                <a:lnTo>
                  <a:pt x="84370" y="48520"/>
                </a:lnTo>
                <a:lnTo>
                  <a:pt x="84380" y="48520"/>
                </a:lnTo>
                <a:lnTo>
                  <a:pt x="84390" y="48510"/>
                </a:lnTo>
                <a:lnTo>
                  <a:pt x="84400" y="48510"/>
                </a:lnTo>
                <a:lnTo>
                  <a:pt x="84410" y="48510"/>
                </a:lnTo>
                <a:lnTo>
                  <a:pt x="84420" y="48510"/>
                </a:lnTo>
                <a:lnTo>
                  <a:pt x="84420" y="48500"/>
                </a:lnTo>
                <a:lnTo>
                  <a:pt x="84430" y="48500"/>
                </a:lnTo>
                <a:lnTo>
                  <a:pt x="84440" y="48500"/>
                </a:lnTo>
                <a:lnTo>
                  <a:pt x="84450" y="48500"/>
                </a:lnTo>
                <a:lnTo>
                  <a:pt x="84450" y="48490"/>
                </a:lnTo>
                <a:lnTo>
                  <a:pt x="84460" y="48490"/>
                </a:lnTo>
                <a:lnTo>
                  <a:pt x="84470" y="48490"/>
                </a:lnTo>
                <a:lnTo>
                  <a:pt x="84480" y="48490"/>
                </a:lnTo>
                <a:lnTo>
                  <a:pt x="84490" y="48490"/>
                </a:lnTo>
                <a:lnTo>
                  <a:pt x="84500" y="48490"/>
                </a:lnTo>
                <a:lnTo>
                  <a:pt x="84500" y="48500"/>
                </a:lnTo>
                <a:lnTo>
                  <a:pt x="84510" y="48500"/>
                </a:lnTo>
                <a:lnTo>
                  <a:pt x="84510" y="48510"/>
                </a:lnTo>
                <a:lnTo>
                  <a:pt x="84520" y="48510"/>
                </a:lnTo>
                <a:lnTo>
                  <a:pt x="84530" y="48510"/>
                </a:lnTo>
                <a:lnTo>
                  <a:pt x="84530" y="48520"/>
                </a:lnTo>
                <a:lnTo>
                  <a:pt x="84540" y="48520"/>
                </a:lnTo>
                <a:lnTo>
                  <a:pt x="84540" y="48530"/>
                </a:lnTo>
                <a:lnTo>
                  <a:pt x="84550" y="48530"/>
                </a:lnTo>
                <a:lnTo>
                  <a:pt x="84550" y="48540"/>
                </a:lnTo>
                <a:lnTo>
                  <a:pt x="84550" y="48550"/>
                </a:lnTo>
                <a:lnTo>
                  <a:pt x="84560" y="48550"/>
                </a:lnTo>
                <a:lnTo>
                  <a:pt x="84560" y="48560"/>
                </a:lnTo>
                <a:lnTo>
                  <a:pt x="84560" y="48570"/>
                </a:lnTo>
                <a:lnTo>
                  <a:pt x="84570" y="48570"/>
                </a:lnTo>
                <a:lnTo>
                  <a:pt x="84580" y="48580"/>
                </a:lnTo>
                <a:lnTo>
                  <a:pt x="84580" y="48590"/>
                </a:lnTo>
                <a:lnTo>
                  <a:pt x="84590" y="48600"/>
                </a:lnTo>
                <a:lnTo>
                  <a:pt x="84590" y="48610"/>
                </a:lnTo>
                <a:lnTo>
                  <a:pt x="84600" y="48620"/>
                </a:lnTo>
                <a:lnTo>
                  <a:pt x="84600" y="48630"/>
                </a:lnTo>
                <a:lnTo>
                  <a:pt x="84610" y="48630"/>
                </a:lnTo>
                <a:lnTo>
                  <a:pt x="84620" y="48630"/>
                </a:lnTo>
                <a:lnTo>
                  <a:pt x="84620" y="48640"/>
                </a:lnTo>
                <a:lnTo>
                  <a:pt x="84630" y="48650"/>
                </a:lnTo>
                <a:lnTo>
                  <a:pt x="84630" y="48660"/>
                </a:lnTo>
                <a:lnTo>
                  <a:pt x="84630" y="48670"/>
                </a:lnTo>
                <a:lnTo>
                  <a:pt x="84630" y="48680"/>
                </a:lnTo>
                <a:lnTo>
                  <a:pt x="84640" y="48690"/>
                </a:lnTo>
                <a:lnTo>
                  <a:pt x="84640" y="48700"/>
                </a:lnTo>
                <a:lnTo>
                  <a:pt x="84640" y="48710"/>
                </a:lnTo>
                <a:lnTo>
                  <a:pt x="84640" y="48720"/>
                </a:lnTo>
                <a:lnTo>
                  <a:pt x="84650" y="48720"/>
                </a:lnTo>
                <a:lnTo>
                  <a:pt x="84650" y="48730"/>
                </a:lnTo>
                <a:lnTo>
                  <a:pt x="84650" y="48740"/>
                </a:lnTo>
                <a:lnTo>
                  <a:pt x="84650" y="48750"/>
                </a:lnTo>
                <a:lnTo>
                  <a:pt x="84660" y="48750"/>
                </a:lnTo>
                <a:lnTo>
                  <a:pt x="84670" y="48750"/>
                </a:lnTo>
                <a:lnTo>
                  <a:pt x="84680" y="48750"/>
                </a:lnTo>
                <a:lnTo>
                  <a:pt x="84680" y="48760"/>
                </a:lnTo>
                <a:lnTo>
                  <a:pt x="84690" y="48760"/>
                </a:lnTo>
                <a:lnTo>
                  <a:pt x="84710" y="48770"/>
                </a:lnTo>
                <a:lnTo>
                  <a:pt x="84720" y="48770"/>
                </a:lnTo>
                <a:lnTo>
                  <a:pt x="84730" y="48780"/>
                </a:lnTo>
                <a:lnTo>
                  <a:pt x="84740" y="48780"/>
                </a:lnTo>
                <a:lnTo>
                  <a:pt x="84750" y="48790"/>
                </a:lnTo>
                <a:lnTo>
                  <a:pt x="84760" y="48790"/>
                </a:lnTo>
                <a:lnTo>
                  <a:pt x="84770" y="48780"/>
                </a:lnTo>
                <a:lnTo>
                  <a:pt x="84780" y="48780"/>
                </a:lnTo>
                <a:lnTo>
                  <a:pt x="84780" y="48790"/>
                </a:lnTo>
                <a:lnTo>
                  <a:pt x="84790" y="48790"/>
                </a:lnTo>
                <a:lnTo>
                  <a:pt x="84790" y="48800"/>
                </a:lnTo>
                <a:lnTo>
                  <a:pt x="84800" y="48800"/>
                </a:lnTo>
                <a:lnTo>
                  <a:pt x="84800" y="48810"/>
                </a:lnTo>
                <a:lnTo>
                  <a:pt x="84800" y="48820"/>
                </a:lnTo>
                <a:lnTo>
                  <a:pt x="84800" y="48830"/>
                </a:lnTo>
                <a:lnTo>
                  <a:pt x="84800" y="48840"/>
                </a:lnTo>
                <a:lnTo>
                  <a:pt x="84790" y="48840"/>
                </a:lnTo>
                <a:lnTo>
                  <a:pt x="84790" y="48850"/>
                </a:lnTo>
                <a:lnTo>
                  <a:pt x="84790" y="48860"/>
                </a:lnTo>
                <a:lnTo>
                  <a:pt x="84790" y="48870"/>
                </a:lnTo>
                <a:lnTo>
                  <a:pt x="84790" y="48880"/>
                </a:lnTo>
                <a:lnTo>
                  <a:pt x="84780" y="48890"/>
                </a:lnTo>
                <a:lnTo>
                  <a:pt x="84780" y="48900"/>
                </a:lnTo>
                <a:lnTo>
                  <a:pt x="84780" y="48910"/>
                </a:lnTo>
                <a:lnTo>
                  <a:pt x="84780" y="48920"/>
                </a:lnTo>
                <a:lnTo>
                  <a:pt x="84780" y="48930"/>
                </a:lnTo>
                <a:lnTo>
                  <a:pt x="84780" y="48940"/>
                </a:lnTo>
                <a:lnTo>
                  <a:pt x="84780" y="48950"/>
                </a:lnTo>
                <a:lnTo>
                  <a:pt x="84780" y="48960"/>
                </a:lnTo>
                <a:lnTo>
                  <a:pt x="84780" y="48970"/>
                </a:lnTo>
                <a:lnTo>
                  <a:pt x="84780" y="48980"/>
                </a:lnTo>
                <a:lnTo>
                  <a:pt x="84780" y="48990"/>
                </a:lnTo>
                <a:lnTo>
                  <a:pt x="84770" y="49010"/>
                </a:lnTo>
                <a:lnTo>
                  <a:pt x="84770" y="49020"/>
                </a:lnTo>
                <a:lnTo>
                  <a:pt x="84770" y="49040"/>
                </a:lnTo>
                <a:lnTo>
                  <a:pt x="84770" y="49050"/>
                </a:lnTo>
                <a:lnTo>
                  <a:pt x="84770" y="49060"/>
                </a:lnTo>
                <a:lnTo>
                  <a:pt x="84780" y="49070"/>
                </a:lnTo>
                <a:lnTo>
                  <a:pt x="84790" y="49080"/>
                </a:lnTo>
                <a:lnTo>
                  <a:pt x="84790" y="49090"/>
                </a:lnTo>
                <a:lnTo>
                  <a:pt x="84800" y="49090"/>
                </a:lnTo>
                <a:lnTo>
                  <a:pt x="84800" y="49100"/>
                </a:lnTo>
                <a:lnTo>
                  <a:pt x="84810" y="49100"/>
                </a:lnTo>
                <a:lnTo>
                  <a:pt x="84820" y="49100"/>
                </a:lnTo>
                <a:lnTo>
                  <a:pt x="84820" y="49110"/>
                </a:lnTo>
                <a:lnTo>
                  <a:pt x="84830" y="49110"/>
                </a:lnTo>
                <a:lnTo>
                  <a:pt x="84830" y="49120"/>
                </a:lnTo>
                <a:lnTo>
                  <a:pt x="84830" y="49130"/>
                </a:lnTo>
                <a:lnTo>
                  <a:pt x="84840" y="49130"/>
                </a:lnTo>
                <a:lnTo>
                  <a:pt x="84840" y="49140"/>
                </a:lnTo>
                <a:lnTo>
                  <a:pt x="84850" y="49140"/>
                </a:lnTo>
                <a:lnTo>
                  <a:pt x="84850" y="49150"/>
                </a:lnTo>
                <a:lnTo>
                  <a:pt x="84850" y="49160"/>
                </a:lnTo>
                <a:lnTo>
                  <a:pt x="84860" y="49170"/>
                </a:lnTo>
                <a:lnTo>
                  <a:pt x="84870" y="49180"/>
                </a:lnTo>
                <a:lnTo>
                  <a:pt x="84870" y="49190"/>
                </a:lnTo>
                <a:lnTo>
                  <a:pt x="84880" y="49190"/>
                </a:lnTo>
                <a:lnTo>
                  <a:pt x="84890" y="49190"/>
                </a:lnTo>
                <a:lnTo>
                  <a:pt x="84890" y="49200"/>
                </a:lnTo>
                <a:lnTo>
                  <a:pt x="84890" y="49210"/>
                </a:lnTo>
                <a:lnTo>
                  <a:pt x="84890" y="49220"/>
                </a:lnTo>
                <a:lnTo>
                  <a:pt x="84890" y="49230"/>
                </a:lnTo>
                <a:lnTo>
                  <a:pt x="84880" y="49230"/>
                </a:lnTo>
                <a:lnTo>
                  <a:pt x="84880" y="49240"/>
                </a:lnTo>
                <a:lnTo>
                  <a:pt x="84880" y="49250"/>
                </a:lnTo>
                <a:lnTo>
                  <a:pt x="84880" y="49260"/>
                </a:lnTo>
                <a:lnTo>
                  <a:pt x="84880" y="49270"/>
                </a:lnTo>
                <a:lnTo>
                  <a:pt x="84890" y="49280"/>
                </a:lnTo>
                <a:lnTo>
                  <a:pt x="84900" y="49290"/>
                </a:lnTo>
                <a:lnTo>
                  <a:pt x="84900" y="49300"/>
                </a:lnTo>
                <a:lnTo>
                  <a:pt x="84900" y="49320"/>
                </a:lnTo>
                <a:lnTo>
                  <a:pt x="84900" y="49330"/>
                </a:lnTo>
                <a:lnTo>
                  <a:pt x="84900" y="49340"/>
                </a:lnTo>
                <a:lnTo>
                  <a:pt x="84900" y="49350"/>
                </a:lnTo>
                <a:lnTo>
                  <a:pt x="84900" y="49360"/>
                </a:lnTo>
                <a:lnTo>
                  <a:pt x="84910" y="49360"/>
                </a:lnTo>
                <a:lnTo>
                  <a:pt x="84910" y="49370"/>
                </a:lnTo>
                <a:lnTo>
                  <a:pt x="84910" y="49380"/>
                </a:lnTo>
                <a:lnTo>
                  <a:pt x="84900" y="49380"/>
                </a:lnTo>
                <a:lnTo>
                  <a:pt x="84900" y="49390"/>
                </a:lnTo>
                <a:lnTo>
                  <a:pt x="84900" y="49400"/>
                </a:lnTo>
                <a:lnTo>
                  <a:pt x="84890" y="49410"/>
                </a:lnTo>
                <a:lnTo>
                  <a:pt x="84890" y="49420"/>
                </a:lnTo>
                <a:lnTo>
                  <a:pt x="84890" y="49430"/>
                </a:lnTo>
                <a:lnTo>
                  <a:pt x="84890" y="49440"/>
                </a:lnTo>
                <a:lnTo>
                  <a:pt x="84880" y="49440"/>
                </a:lnTo>
                <a:lnTo>
                  <a:pt x="84870" y="49450"/>
                </a:lnTo>
                <a:lnTo>
                  <a:pt x="84870" y="49460"/>
                </a:lnTo>
                <a:lnTo>
                  <a:pt x="84870" y="49470"/>
                </a:lnTo>
                <a:lnTo>
                  <a:pt x="84870" y="49480"/>
                </a:lnTo>
                <a:lnTo>
                  <a:pt x="84860" y="49480"/>
                </a:lnTo>
                <a:lnTo>
                  <a:pt x="84860" y="49490"/>
                </a:lnTo>
                <a:lnTo>
                  <a:pt x="84860" y="49500"/>
                </a:lnTo>
                <a:lnTo>
                  <a:pt x="84850" y="49520"/>
                </a:lnTo>
                <a:lnTo>
                  <a:pt x="84840" y="49530"/>
                </a:lnTo>
                <a:lnTo>
                  <a:pt x="84830" y="49530"/>
                </a:lnTo>
                <a:lnTo>
                  <a:pt x="84820" y="49540"/>
                </a:lnTo>
                <a:lnTo>
                  <a:pt x="84820" y="49550"/>
                </a:lnTo>
                <a:lnTo>
                  <a:pt x="84820" y="49560"/>
                </a:lnTo>
                <a:lnTo>
                  <a:pt x="84830" y="49560"/>
                </a:lnTo>
                <a:lnTo>
                  <a:pt x="84840" y="49560"/>
                </a:lnTo>
                <a:lnTo>
                  <a:pt x="84850" y="49560"/>
                </a:lnTo>
                <a:lnTo>
                  <a:pt x="84850" y="49570"/>
                </a:lnTo>
                <a:lnTo>
                  <a:pt x="84840" y="49570"/>
                </a:lnTo>
                <a:lnTo>
                  <a:pt x="84830" y="49580"/>
                </a:lnTo>
                <a:lnTo>
                  <a:pt x="84820" y="49590"/>
                </a:lnTo>
                <a:lnTo>
                  <a:pt x="84810" y="49600"/>
                </a:lnTo>
                <a:lnTo>
                  <a:pt x="84810" y="49610"/>
                </a:lnTo>
                <a:lnTo>
                  <a:pt x="84810" y="49620"/>
                </a:lnTo>
                <a:lnTo>
                  <a:pt x="84800" y="49620"/>
                </a:lnTo>
                <a:lnTo>
                  <a:pt x="84800" y="49630"/>
                </a:lnTo>
                <a:lnTo>
                  <a:pt x="84800" y="49640"/>
                </a:lnTo>
                <a:lnTo>
                  <a:pt x="84800" y="49650"/>
                </a:lnTo>
                <a:lnTo>
                  <a:pt x="84790" y="49650"/>
                </a:lnTo>
                <a:lnTo>
                  <a:pt x="84780" y="49650"/>
                </a:lnTo>
                <a:lnTo>
                  <a:pt x="84780" y="49660"/>
                </a:lnTo>
                <a:lnTo>
                  <a:pt x="84770" y="49660"/>
                </a:lnTo>
                <a:lnTo>
                  <a:pt x="84770" y="49670"/>
                </a:lnTo>
                <a:lnTo>
                  <a:pt x="84770" y="49680"/>
                </a:lnTo>
                <a:lnTo>
                  <a:pt x="84760" y="49680"/>
                </a:lnTo>
                <a:lnTo>
                  <a:pt x="84760" y="49690"/>
                </a:lnTo>
                <a:lnTo>
                  <a:pt x="84750" y="49690"/>
                </a:lnTo>
                <a:lnTo>
                  <a:pt x="84750" y="49700"/>
                </a:lnTo>
                <a:lnTo>
                  <a:pt x="84750" y="49710"/>
                </a:lnTo>
                <a:lnTo>
                  <a:pt x="84750" y="49720"/>
                </a:lnTo>
                <a:lnTo>
                  <a:pt x="84750" y="49730"/>
                </a:lnTo>
                <a:lnTo>
                  <a:pt x="84760" y="49740"/>
                </a:lnTo>
                <a:lnTo>
                  <a:pt x="84760" y="49750"/>
                </a:lnTo>
                <a:lnTo>
                  <a:pt x="84770" y="49760"/>
                </a:lnTo>
                <a:lnTo>
                  <a:pt x="84770" y="49770"/>
                </a:lnTo>
                <a:lnTo>
                  <a:pt x="84770" y="49780"/>
                </a:lnTo>
                <a:lnTo>
                  <a:pt x="84780" y="49780"/>
                </a:lnTo>
                <a:lnTo>
                  <a:pt x="84780" y="49790"/>
                </a:lnTo>
                <a:lnTo>
                  <a:pt x="84770" y="49790"/>
                </a:lnTo>
                <a:lnTo>
                  <a:pt x="84770" y="49800"/>
                </a:lnTo>
                <a:lnTo>
                  <a:pt x="84760" y="49810"/>
                </a:lnTo>
                <a:lnTo>
                  <a:pt x="84750" y="49810"/>
                </a:lnTo>
                <a:lnTo>
                  <a:pt x="84750" y="49820"/>
                </a:lnTo>
                <a:lnTo>
                  <a:pt x="84750" y="49830"/>
                </a:lnTo>
                <a:lnTo>
                  <a:pt x="84750" y="49840"/>
                </a:lnTo>
                <a:lnTo>
                  <a:pt x="84760" y="49840"/>
                </a:lnTo>
                <a:lnTo>
                  <a:pt x="84770" y="49840"/>
                </a:lnTo>
                <a:lnTo>
                  <a:pt x="84770" y="49850"/>
                </a:lnTo>
                <a:lnTo>
                  <a:pt x="84780" y="49850"/>
                </a:lnTo>
                <a:lnTo>
                  <a:pt x="84780" y="49840"/>
                </a:lnTo>
                <a:lnTo>
                  <a:pt x="84790" y="49840"/>
                </a:lnTo>
                <a:lnTo>
                  <a:pt x="84790" y="49850"/>
                </a:lnTo>
                <a:lnTo>
                  <a:pt x="84790" y="49860"/>
                </a:lnTo>
                <a:lnTo>
                  <a:pt x="84800" y="49860"/>
                </a:lnTo>
                <a:lnTo>
                  <a:pt x="84800" y="49870"/>
                </a:lnTo>
                <a:lnTo>
                  <a:pt x="84800" y="49880"/>
                </a:lnTo>
                <a:lnTo>
                  <a:pt x="84800" y="49890"/>
                </a:lnTo>
                <a:lnTo>
                  <a:pt x="84810" y="49890"/>
                </a:lnTo>
                <a:lnTo>
                  <a:pt x="84820" y="49890"/>
                </a:lnTo>
                <a:lnTo>
                  <a:pt x="84830" y="49890"/>
                </a:lnTo>
                <a:lnTo>
                  <a:pt x="84830" y="49900"/>
                </a:lnTo>
                <a:lnTo>
                  <a:pt x="84830" y="49910"/>
                </a:lnTo>
                <a:lnTo>
                  <a:pt x="84820" y="49910"/>
                </a:lnTo>
                <a:lnTo>
                  <a:pt x="84820" y="49920"/>
                </a:lnTo>
                <a:lnTo>
                  <a:pt x="84820" y="49930"/>
                </a:lnTo>
                <a:lnTo>
                  <a:pt x="84830" y="49930"/>
                </a:lnTo>
                <a:lnTo>
                  <a:pt x="84840" y="49940"/>
                </a:lnTo>
                <a:lnTo>
                  <a:pt x="84840" y="49950"/>
                </a:lnTo>
                <a:lnTo>
                  <a:pt x="84850" y="49950"/>
                </a:lnTo>
                <a:lnTo>
                  <a:pt x="84860" y="49950"/>
                </a:lnTo>
                <a:lnTo>
                  <a:pt x="84860" y="49960"/>
                </a:lnTo>
                <a:lnTo>
                  <a:pt x="84850" y="49960"/>
                </a:lnTo>
                <a:lnTo>
                  <a:pt x="84850" y="49970"/>
                </a:lnTo>
                <a:lnTo>
                  <a:pt x="84840" y="49970"/>
                </a:lnTo>
                <a:lnTo>
                  <a:pt x="84840" y="49980"/>
                </a:lnTo>
                <a:lnTo>
                  <a:pt x="84840" y="49990"/>
                </a:lnTo>
                <a:lnTo>
                  <a:pt x="84840" y="50000"/>
                </a:lnTo>
                <a:lnTo>
                  <a:pt x="84840" y="50010"/>
                </a:lnTo>
                <a:lnTo>
                  <a:pt x="84840" y="50020"/>
                </a:lnTo>
                <a:lnTo>
                  <a:pt x="84850" y="50030"/>
                </a:lnTo>
                <a:lnTo>
                  <a:pt x="84850" y="50040"/>
                </a:lnTo>
                <a:lnTo>
                  <a:pt x="84850" y="50050"/>
                </a:lnTo>
                <a:lnTo>
                  <a:pt x="84850" y="50060"/>
                </a:lnTo>
                <a:lnTo>
                  <a:pt x="84860" y="50060"/>
                </a:lnTo>
                <a:lnTo>
                  <a:pt x="84860" y="50070"/>
                </a:lnTo>
                <a:lnTo>
                  <a:pt x="84850" y="50070"/>
                </a:lnTo>
                <a:lnTo>
                  <a:pt x="84850" y="50080"/>
                </a:lnTo>
                <a:lnTo>
                  <a:pt x="84850" y="50090"/>
                </a:lnTo>
                <a:lnTo>
                  <a:pt x="84850" y="50100"/>
                </a:lnTo>
                <a:lnTo>
                  <a:pt x="84860" y="50100"/>
                </a:lnTo>
                <a:lnTo>
                  <a:pt x="84860" y="50110"/>
                </a:lnTo>
                <a:lnTo>
                  <a:pt x="84870" y="50110"/>
                </a:lnTo>
                <a:lnTo>
                  <a:pt x="84870" y="50120"/>
                </a:lnTo>
                <a:lnTo>
                  <a:pt x="84860" y="50120"/>
                </a:lnTo>
                <a:lnTo>
                  <a:pt x="84860" y="50130"/>
                </a:lnTo>
                <a:lnTo>
                  <a:pt x="84860" y="50140"/>
                </a:lnTo>
                <a:lnTo>
                  <a:pt x="84850" y="50150"/>
                </a:lnTo>
                <a:lnTo>
                  <a:pt x="84850" y="50160"/>
                </a:lnTo>
                <a:lnTo>
                  <a:pt x="84860" y="50170"/>
                </a:lnTo>
                <a:lnTo>
                  <a:pt x="84860" y="50180"/>
                </a:lnTo>
                <a:lnTo>
                  <a:pt x="84860" y="50190"/>
                </a:lnTo>
                <a:lnTo>
                  <a:pt x="84850" y="50200"/>
                </a:lnTo>
                <a:lnTo>
                  <a:pt x="84840" y="50200"/>
                </a:lnTo>
                <a:lnTo>
                  <a:pt x="84840" y="50210"/>
                </a:lnTo>
                <a:lnTo>
                  <a:pt x="84830" y="50210"/>
                </a:lnTo>
                <a:lnTo>
                  <a:pt x="84830" y="50220"/>
                </a:lnTo>
                <a:lnTo>
                  <a:pt x="84830" y="50230"/>
                </a:lnTo>
                <a:lnTo>
                  <a:pt x="84830" y="50240"/>
                </a:lnTo>
                <a:lnTo>
                  <a:pt x="84830" y="50250"/>
                </a:lnTo>
                <a:lnTo>
                  <a:pt x="84830" y="50260"/>
                </a:lnTo>
                <a:lnTo>
                  <a:pt x="84830" y="50270"/>
                </a:lnTo>
                <a:lnTo>
                  <a:pt x="84830" y="50280"/>
                </a:lnTo>
                <a:lnTo>
                  <a:pt x="84820" y="50280"/>
                </a:lnTo>
                <a:lnTo>
                  <a:pt x="84820" y="50290"/>
                </a:lnTo>
                <a:lnTo>
                  <a:pt x="84820" y="50300"/>
                </a:lnTo>
                <a:lnTo>
                  <a:pt x="84820" y="50310"/>
                </a:lnTo>
                <a:lnTo>
                  <a:pt x="84820" y="50320"/>
                </a:lnTo>
                <a:lnTo>
                  <a:pt x="84820" y="50330"/>
                </a:lnTo>
                <a:lnTo>
                  <a:pt x="84810" y="50340"/>
                </a:lnTo>
                <a:lnTo>
                  <a:pt x="84820" y="50350"/>
                </a:lnTo>
                <a:lnTo>
                  <a:pt x="84820" y="50360"/>
                </a:lnTo>
                <a:lnTo>
                  <a:pt x="84830" y="50360"/>
                </a:lnTo>
                <a:lnTo>
                  <a:pt x="84830" y="50370"/>
                </a:lnTo>
                <a:lnTo>
                  <a:pt x="84830" y="50380"/>
                </a:lnTo>
                <a:lnTo>
                  <a:pt x="84820" y="50410"/>
                </a:lnTo>
                <a:lnTo>
                  <a:pt x="84820" y="50420"/>
                </a:lnTo>
                <a:lnTo>
                  <a:pt x="84830" y="50440"/>
                </a:lnTo>
                <a:lnTo>
                  <a:pt x="84830" y="50450"/>
                </a:lnTo>
                <a:lnTo>
                  <a:pt x="84830" y="50460"/>
                </a:lnTo>
                <a:lnTo>
                  <a:pt x="84840" y="50470"/>
                </a:lnTo>
                <a:lnTo>
                  <a:pt x="84840" y="50480"/>
                </a:lnTo>
                <a:lnTo>
                  <a:pt x="84850" y="50510"/>
                </a:lnTo>
                <a:lnTo>
                  <a:pt x="84860" y="50520"/>
                </a:lnTo>
                <a:lnTo>
                  <a:pt x="84860" y="50530"/>
                </a:lnTo>
                <a:lnTo>
                  <a:pt x="84870" y="50540"/>
                </a:lnTo>
                <a:lnTo>
                  <a:pt x="84880" y="50560"/>
                </a:lnTo>
                <a:lnTo>
                  <a:pt x="84880" y="50570"/>
                </a:lnTo>
                <a:lnTo>
                  <a:pt x="84890" y="50570"/>
                </a:lnTo>
                <a:lnTo>
                  <a:pt x="84900" y="50580"/>
                </a:lnTo>
                <a:lnTo>
                  <a:pt x="84900" y="50590"/>
                </a:lnTo>
                <a:lnTo>
                  <a:pt x="84910" y="50600"/>
                </a:lnTo>
                <a:lnTo>
                  <a:pt x="84920" y="50610"/>
                </a:lnTo>
                <a:lnTo>
                  <a:pt x="84930" y="50620"/>
                </a:lnTo>
                <a:lnTo>
                  <a:pt x="84940" y="50640"/>
                </a:lnTo>
                <a:lnTo>
                  <a:pt x="84940" y="50650"/>
                </a:lnTo>
                <a:lnTo>
                  <a:pt x="84950" y="50650"/>
                </a:lnTo>
                <a:lnTo>
                  <a:pt x="84950" y="50660"/>
                </a:lnTo>
                <a:lnTo>
                  <a:pt x="84960" y="50670"/>
                </a:lnTo>
                <a:lnTo>
                  <a:pt x="84970" y="50670"/>
                </a:lnTo>
                <a:lnTo>
                  <a:pt x="84970" y="50680"/>
                </a:lnTo>
                <a:lnTo>
                  <a:pt x="84980" y="50690"/>
                </a:lnTo>
                <a:lnTo>
                  <a:pt x="84990" y="50690"/>
                </a:lnTo>
                <a:lnTo>
                  <a:pt x="85000" y="50690"/>
                </a:lnTo>
                <a:lnTo>
                  <a:pt x="85000" y="50700"/>
                </a:lnTo>
                <a:lnTo>
                  <a:pt x="85010" y="50710"/>
                </a:lnTo>
                <a:lnTo>
                  <a:pt x="85010" y="50720"/>
                </a:lnTo>
                <a:lnTo>
                  <a:pt x="85020" y="50720"/>
                </a:lnTo>
                <a:lnTo>
                  <a:pt x="85030" y="50720"/>
                </a:lnTo>
                <a:lnTo>
                  <a:pt x="85040" y="50720"/>
                </a:lnTo>
                <a:lnTo>
                  <a:pt x="85050" y="50720"/>
                </a:lnTo>
                <a:lnTo>
                  <a:pt x="85060" y="50720"/>
                </a:lnTo>
                <a:lnTo>
                  <a:pt x="85070" y="50730"/>
                </a:lnTo>
                <a:lnTo>
                  <a:pt x="85070" y="50740"/>
                </a:lnTo>
                <a:lnTo>
                  <a:pt x="85080" y="50750"/>
                </a:lnTo>
                <a:lnTo>
                  <a:pt x="85090" y="50760"/>
                </a:lnTo>
                <a:lnTo>
                  <a:pt x="85100" y="50760"/>
                </a:lnTo>
                <a:lnTo>
                  <a:pt x="85110" y="50760"/>
                </a:lnTo>
                <a:lnTo>
                  <a:pt x="85110" y="50770"/>
                </a:lnTo>
                <a:lnTo>
                  <a:pt x="85120" y="50780"/>
                </a:lnTo>
                <a:lnTo>
                  <a:pt x="85130" y="50790"/>
                </a:lnTo>
                <a:lnTo>
                  <a:pt x="85140" y="50800"/>
                </a:lnTo>
                <a:lnTo>
                  <a:pt x="85150" y="50810"/>
                </a:lnTo>
                <a:lnTo>
                  <a:pt x="85160" y="50810"/>
                </a:lnTo>
                <a:lnTo>
                  <a:pt x="85170" y="50820"/>
                </a:lnTo>
                <a:lnTo>
                  <a:pt x="85180" y="50830"/>
                </a:lnTo>
                <a:lnTo>
                  <a:pt x="85190" y="50830"/>
                </a:lnTo>
                <a:lnTo>
                  <a:pt x="85200" y="50830"/>
                </a:lnTo>
                <a:lnTo>
                  <a:pt x="85210" y="50830"/>
                </a:lnTo>
                <a:lnTo>
                  <a:pt x="85220" y="50830"/>
                </a:lnTo>
                <a:lnTo>
                  <a:pt x="85230" y="50830"/>
                </a:lnTo>
                <a:lnTo>
                  <a:pt x="85240" y="50840"/>
                </a:lnTo>
                <a:lnTo>
                  <a:pt x="85240" y="50850"/>
                </a:lnTo>
                <a:lnTo>
                  <a:pt x="85250" y="50850"/>
                </a:lnTo>
                <a:lnTo>
                  <a:pt x="85260" y="50850"/>
                </a:lnTo>
                <a:lnTo>
                  <a:pt x="85270" y="50850"/>
                </a:lnTo>
                <a:lnTo>
                  <a:pt x="85280" y="50850"/>
                </a:lnTo>
                <a:lnTo>
                  <a:pt x="85290" y="50850"/>
                </a:lnTo>
                <a:lnTo>
                  <a:pt x="85290" y="50860"/>
                </a:lnTo>
                <a:lnTo>
                  <a:pt x="85290" y="50870"/>
                </a:lnTo>
                <a:lnTo>
                  <a:pt x="85290" y="50880"/>
                </a:lnTo>
                <a:lnTo>
                  <a:pt x="85290" y="50890"/>
                </a:lnTo>
                <a:lnTo>
                  <a:pt x="85300" y="50890"/>
                </a:lnTo>
                <a:lnTo>
                  <a:pt x="85310" y="50890"/>
                </a:lnTo>
                <a:lnTo>
                  <a:pt x="85310" y="50900"/>
                </a:lnTo>
                <a:lnTo>
                  <a:pt x="85310" y="50910"/>
                </a:lnTo>
                <a:lnTo>
                  <a:pt x="85300" y="50910"/>
                </a:lnTo>
                <a:lnTo>
                  <a:pt x="85300" y="50920"/>
                </a:lnTo>
                <a:lnTo>
                  <a:pt x="85310" y="50930"/>
                </a:lnTo>
                <a:lnTo>
                  <a:pt x="85320" y="50940"/>
                </a:lnTo>
                <a:lnTo>
                  <a:pt x="85330" y="50940"/>
                </a:lnTo>
                <a:lnTo>
                  <a:pt x="85330" y="50950"/>
                </a:lnTo>
                <a:lnTo>
                  <a:pt x="85330" y="50960"/>
                </a:lnTo>
                <a:lnTo>
                  <a:pt x="85330" y="50970"/>
                </a:lnTo>
                <a:lnTo>
                  <a:pt x="85330" y="50980"/>
                </a:lnTo>
                <a:lnTo>
                  <a:pt x="85330" y="50990"/>
                </a:lnTo>
                <a:lnTo>
                  <a:pt x="85340" y="51000"/>
                </a:lnTo>
                <a:lnTo>
                  <a:pt x="85340" y="51010"/>
                </a:lnTo>
                <a:lnTo>
                  <a:pt x="85340" y="51020"/>
                </a:lnTo>
                <a:lnTo>
                  <a:pt x="85350" y="51020"/>
                </a:lnTo>
                <a:lnTo>
                  <a:pt x="85360" y="51030"/>
                </a:lnTo>
                <a:lnTo>
                  <a:pt x="85370" y="51030"/>
                </a:lnTo>
                <a:lnTo>
                  <a:pt x="85380" y="51030"/>
                </a:lnTo>
                <a:lnTo>
                  <a:pt x="85380" y="51040"/>
                </a:lnTo>
                <a:lnTo>
                  <a:pt x="85390" y="51050"/>
                </a:lnTo>
                <a:lnTo>
                  <a:pt x="85390" y="51060"/>
                </a:lnTo>
                <a:lnTo>
                  <a:pt x="85400" y="51070"/>
                </a:lnTo>
                <a:lnTo>
                  <a:pt x="85390" y="51070"/>
                </a:lnTo>
                <a:lnTo>
                  <a:pt x="85390" y="51080"/>
                </a:lnTo>
                <a:lnTo>
                  <a:pt x="85400" y="51090"/>
                </a:lnTo>
                <a:lnTo>
                  <a:pt x="85400" y="51100"/>
                </a:lnTo>
                <a:lnTo>
                  <a:pt x="85390" y="51100"/>
                </a:lnTo>
                <a:lnTo>
                  <a:pt x="85390" y="51110"/>
                </a:lnTo>
                <a:lnTo>
                  <a:pt x="85390" y="51120"/>
                </a:lnTo>
                <a:lnTo>
                  <a:pt x="85390" y="51130"/>
                </a:lnTo>
                <a:lnTo>
                  <a:pt x="85400" y="51130"/>
                </a:lnTo>
                <a:lnTo>
                  <a:pt x="85410" y="51140"/>
                </a:lnTo>
                <a:lnTo>
                  <a:pt x="85420" y="51140"/>
                </a:lnTo>
                <a:lnTo>
                  <a:pt x="85430" y="51150"/>
                </a:lnTo>
                <a:lnTo>
                  <a:pt x="85440" y="51160"/>
                </a:lnTo>
                <a:lnTo>
                  <a:pt x="85450" y="51170"/>
                </a:lnTo>
                <a:lnTo>
                  <a:pt x="85450" y="51180"/>
                </a:lnTo>
                <a:lnTo>
                  <a:pt x="85460" y="51180"/>
                </a:lnTo>
                <a:lnTo>
                  <a:pt x="85460" y="51190"/>
                </a:lnTo>
                <a:lnTo>
                  <a:pt x="85470" y="51190"/>
                </a:lnTo>
                <a:lnTo>
                  <a:pt x="85470" y="51200"/>
                </a:lnTo>
                <a:lnTo>
                  <a:pt x="85470" y="51210"/>
                </a:lnTo>
                <a:lnTo>
                  <a:pt x="85470" y="51220"/>
                </a:lnTo>
                <a:lnTo>
                  <a:pt x="85460" y="51220"/>
                </a:lnTo>
                <a:lnTo>
                  <a:pt x="85460" y="51230"/>
                </a:lnTo>
                <a:lnTo>
                  <a:pt x="85460" y="51240"/>
                </a:lnTo>
                <a:lnTo>
                  <a:pt x="85470" y="51240"/>
                </a:lnTo>
                <a:lnTo>
                  <a:pt x="85470" y="51250"/>
                </a:lnTo>
                <a:lnTo>
                  <a:pt x="85480" y="51250"/>
                </a:lnTo>
                <a:lnTo>
                  <a:pt x="85480" y="51260"/>
                </a:lnTo>
                <a:lnTo>
                  <a:pt x="85480" y="51270"/>
                </a:lnTo>
                <a:lnTo>
                  <a:pt x="85480" y="51280"/>
                </a:lnTo>
                <a:lnTo>
                  <a:pt x="85480" y="51290"/>
                </a:lnTo>
                <a:lnTo>
                  <a:pt x="85480" y="51300"/>
                </a:lnTo>
                <a:lnTo>
                  <a:pt x="85480" y="51310"/>
                </a:lnTo>
                <a:lnTo>
                  <a:pt x="85480" y="51320"/>
                </a:lnTo>
                <a:lnTo>
                  <a:pt x="85490" y="51320"/>
                </a:lnTo>
                <a:lnTo>
                  <a:pt x="85490" y="51330"/>
                </a:lnTo>
                <a:lnTo>
                  <a:pt x="85490" y="51340"/>
                </a:lnTo>
                <a:lnTo>
                  <a:pt x="85500" y="51340"/>
                </a:lnTo>
                <a:lnTo>
                  <a:pt x="85500" y="51350"/>
                </a:lnTo>
                <a:lnTo>
                  <a:pt x="85510" y="51350"/>
                </a:lnTo>
                <a:lnTo>
                  <a:pt x="85520" y="51350"/>
                </a:lnTo>
                <a:lnTo>
                  <a:pt x="85520" y="51360"/>
                </a:lnTo>
                <a:lnTo>
                  <a:pt x="85530" y="51370"/>
                </a:lnTo>
                <a:lnTo>
                  <a:pt x="85530" y="51380"/>
                </a:lnTo>
                <a:lnTo>
                  <a:pt x="85540" y="51380"/>
                </a:lnTo>
                <a:lnTo>
                  <a:pt x="85540" y="51390"/>
                </a:lnTo>
                <a:lnTo>
                  <a:pt x="85550" y="51400"/>
                </a:lnTo>
                <a:lnTo>
                  <a:pt x="85560" y="51410"/>
                </a:lnTo>
                <a:lnTo>
                  <a:pt x="85560" y="51420"/>
                </a:lnTo>
                <a:lnTo>
                  <a:pt x="85560" y="51430"/>
                </a:lnTo>
                <a:lnTo>
                  <a:pt x="85570" y="51430"/>
                </a:lnTo>
                <a:lnTo>
                  <a:pt x="85570" y="51440"/>
                </a:lnTo>
                <a:lnTo>
                  <a:pt x="85580" y="51440"/>
                </a:lnTo>
                <a:lnTo>
                  <a:pt x="85580" y="51450"/>
                </a:lnTo>
                <a:lnTo>
                  <a:pt x="85570" y="51460"/>
                </a:lnTo>
                <a:lnTo>
                  <a:pt x="85580" y="51470"/>
                </a:lnTo>
                <a:lnTo>
                  <a:pt x="85590" y="51470"/>
                </a:lnTo>
                <a:lnTo>
                  <a:pt x="85590" y="51480"/>
                </a:lnTo>
                <a:lnTo>
                  <a:pt x="85600" y="51480"/>
                </a:lnTo>
                <a:lnTo>
                  <a:pt x="85610" y="51480"/>
                </a:lnTo>
                <a:lnTo>
                  <a:pt x="85610" y="51490"/>
                </a:lnTo>
                <a:lnTo>
                  <a:pt x="85610" y="51500"/>
                </a:lnTo>
                <a:lnTo>
                  <a:pt x="85620" y="51500"/>
                </a:lnTo>
                <a:lnTo>
                  <a:pt x="85620" y="51510"/>
                </a:lnTo>
                <a:lnTo>
                  <a:pt x="85630" y="51510"/>
                </a:lnTo>
                <a:lnTo>
                  <a:pt x="85630" y="51520"/>
                </a:lnTo>
                <a:lnTo>
                  <a:pt x="85640" y="51520"/>
                </a:lnTo>
                <a:lnTo>
                  <a:pt x="85650" y="51520"/>
                </a:lnTo>
                <a:lnTo>
                  <a:pt x="85650" y="51530"/>
                </a:lnTo>
                <a:lnTo>
                  <a:pt x="85650" y="51540"/>
                </a:lnTo>
                <a:lnTo>
                  <a:pt x="85660" y="51540"/>
                </a:lnTo>
                <a:lnTo>
                  <a:pt x="85660" y="51550"/>
                </a:lnTo>
                <a:lnTo>
                  <a:pt x="85660" y="51560"/>
                </a:lnTo>
                <a:lnTo>
                  <a:pt x="85660" y="51570"/>
                </a:lnTo>
                <a:lnTo>
                  <a:pt x="85660" y="51580"/>
                </a:lnTo>
                <a:lnTo>
                  <a:pt x="85670" y="51580"/>
                </a:lnTo>
                <a:lnTo>
                  <a:pt x="85660" y="51590"/>
                </a:lnTo>
                <a:lnTo>
                  <a:pt x="85660" y="51600"/>
                </a:lnTo>
                <a:lnTo>
                  <a:pt x="85660" y="51610"/>
                </a:lnTo>
                <a:lnTo>
                  <a:pt x="85670" y="51620"/>
                </a:lnTo>
                <a:lnTo>
                  <a:pt x="85660" y="51630"/>
                </a:lnTo>
                <a:lnTo>
                  <a:pt x="85660" y="51640"/>
                </a:lnTo>
                <a:lnTo>
                  <a:pt x="85670" y="51640"/>
                </a:lnTo>
                <a:lnTo>
                  <a:pt x="85670" y="51650"/>
                </a:lnTo>
                <a:lnTo>
                  <a:pt x="85660" y="51660"/>
                </a:lnTo>
                <a:lnTo>
                  <a:pt x="85660" y="51670"/>
                </a:lnTo>
                <a:lnTo>
                  <a:pt x="85660" y="51680"/>
                </a:lnTo>
                <a:lnTo>
                  <a:pt x="85670" y="51690"/>
                </a:lnTo>
                <a:lnTo>
                  <a:pt x="85670" y="51700"/>
                </a:lnTo>
                <a:lnTo>
                  <a:pt x="85670" y="51710"/>
                </a:lnTo>
                <a:lnTo>
                  <a:pt x="85680" y="51710"/>
                </a:lnTo>
                <a:lnTo>
                  <a:pt x="85680" y="51720"/>
                </a:lnTo>
                <a:lnTo>
                  <a:pt x="85680" y="51730"/>
                </a:lnTo>
                <a:lnTo>
                  <a:pt x="85680" y="51740"/>
                </a:lnTo>
                <a:lnTo>
                  <a:pt x="85680" y="51750"/>
                </a:lnTo>
                <a:lnTo>
                  <a:pt x="85680" y="51760"/>
                </a:lnTo>
                <a:lnTo>
                  <a:pt x="85680" y="51770"/>
                </a:lnTo>
                <a:lnTo>
                  <a:pt x="85690" y="51770"/>
                </a:lnTo>
                <a:lnTo>
                  <a:pt x="85690" y="51780"/>
                </a:lnTo>
                <a:lnTo>
                  <a:pt x="85690" y="51790"/>
                </a:lnTo>
                <a:lnTo>
                  <a:pt x="85690" y="51800"/>
                </a:lnTo>
                <a:lnTo>
                  <a:pt x="85700" y="51800"/>
                </a:lnTo>
                <a:lnTo>
                  <a:pt x="85700" y="51810"/>
                </a:lnTo>
                <a:lnTo>
                  <a:pt x="85710" y="51810"/>
                </a:lnTo>
                <a:lnTo>
                  <a:pt x="85710" y="51820"/>
                </a:lnTo>
                <a:lnTo>
                  <a:pt x="85720" y="51830"/>
                </a:lnTo>
                <a:lnTo>
                  <a:pt x="85720" y="51840"/>
                </a:lnTo>
                <a:lnTo>
                  <a:pt x="85720" y="51850"/>
                </a:lnTo>
                <a:lnTo>
                  <a:pt x="85720" y="51860"/>
                </a:lnTo>
                <a:lnTo>
                  <a:pt x="85720" y="51870"/>
                </a:lnTo>
                <a:lnTo>
                  <a:pt x="85720" y="51880"/>
                </a:lnTo>
                <a:lnTo>
                  <a:pt x="85720" y="51890"/>
                </a:lnTo>
                <a:lnTo>
                  <a:pt x="85730" y="51900"/>
                </a:lnTo>
                <a:lnTo>
                  <a:pt x="85730" y="51910"/>
                </a:lnTo>
                <a:lnTo>
                  <a:pt x="85730" y="51920"/>
                </a:lnTo>
                <a:lnTo>
                  <a:pt x="85730" y="51930"/>
                </a:lnTo>
                <a:lnTo>
                  <a:pt x="85740" y="51930"/>
                </a:lnTo>
                <a:lnTo>
                  <a:pt x="85740" y="51940"/>
                </a:lnTo>
                <a:lnTo>
                  <a:pt x="85740" y="51950"/>
                </a:lnTo>
                <a:lnTo>
                  <a:pt x="85740" y="51960"/>
                </a:lnTo>
                <a:lnTo>
                  <a:pt x="85740" y="51970"/>
                </a:lnTo>
                <a:lnTo>
                  <a:pt x="85750" y="51980"/>
                </a:lnTo>
                <a:lnTo>
                  <a:pt x="85750" y="51990"/>
                </a:lnTo>
                <a:lnTo>
                  <a:pt x="85760" y="51990"/>
                </a:lnTo>
                <a:lnTo>
                  <a:pt x="85760" y="52000"/>
                </a:lnTo>
                <a:lnTo>
                  <a:pt x="85760" y="52010"/>
                </a:lnTo>
                <a:lnTo>
                  <a:pt x="85760" y="52020"/>
                </a:lnTo>
                <a:lnTo>
                  <a:pt x="85750" y="52020"/>
                </a:lnTo>
                <a:lnTo>
                  <a:pt x="85750" y="52030"/>
                </a:lnTo>
                <a:lnTo>
                  <a:pt x="85750" y="52040"/>
                </a:lnTo>
                <a:lnTo>
                  <a:pt x="85750" y="52050"/>
                </a:lnTo>
                <a:lnTo>
                  <a:pt x="85740" y="52050"/>
                </a:lnTo>
                <a:lnTo>
                  <a:pt x="85740" y="52060"/>
                </a:lnTo>
                <a:lnTo>
                  <a:pt x="85750" y="52060"/>
                </a:lnTo>
                <a:lnTo>
                  <a:pt x="85750" y="52070"/>
                </a:lnTo>
                <a:lnTo>
                  <a:pt x="85750" y="52080"/>
                </a:lnTo>
                <a:lnTo>
                  <a:pt x="85760" y="52080"/>
                </a:lnTo>
                <a:lnTo>
                  <a:pt x="85760" y="52090"/>
                </a:lnTo>
                <a:lnTo>
                  <a:pt x="85760" y="52100"/>
                </a:lnTo>
                <a:lnTo>
                  <a:pt x="85760" y="52110"/>
                </a:lnTo>
                <a:lnTo>
                  <a:pt x="85760" y="52120"/>
                </a:lnTo>
                <a:lnTo>
                  <a:pt x="85770" y="52120"/>
                </a:lnTo>
                <a:lnTo>
                  <a:pt x="85770" y="52130"/>
                </a:lnTo>
                <a:lnTo>
                  <a:pt x="85780" y="52130"/>
                </a:lnTo>
                <a:lnTo>
                  <a:pt x="85780" y="52140"/>
                </a:lnTo>
                <a:lnTo>
                  <a:pt x="85780" y="52150"/>
                </a:lnTo>
                <a:lnTo>
                  <a:pt x="85790" y="52160"/>
                </a:lnTo>
                <a:lnTo>
                  <a:pt x="85790" y="52170"/>
                </a:lnTo>
                <a:lnTo>
                  <a:pt x="85790" y="52180"/>
                </a:lnTo>
                <a:lnTo>
                  <a:pt x="85790" y="52190"/>
                </a:lnTo>
                <a:lnTo>
                  <a:pt x="85790" y="52200"/>
                </a:lnTo>
                <a:lnTo>
                  <a:pt x="85790" y="52210"/>
                </a:lnTo>
                <a:lnTo>
                  <a:pt x="85790" y="52220"/>
                </a:lnTo>
                <a:lnTo>
                  <a:pt x="85790" y="52230"/>
                </a:lnTo>
                <a:lnTo>
                  <a:pt x="85790" y="52240"/>
                </a:lnTo>
                <a:lnTo>
                  <a:pt x="85790" y="52250"/>
                </a:lnTo>
                <a:lnTo>
                  <a:pt x="85790" y="52260"/>
                </a:lnTo>
                <a:lnTo>
                  <a:pt x="85780" y="52270"/>
                </a:lnTo>
                <a:lnTo>
                  <a:pt x="85770" y="52290"/>
                </a:lnTo>
                <a:lnTo>
                  <a:pt x="85760" y="52300"/>
                </a:lnTo>
                <a:lnTo>
                  <a:pt x="85760" y="52310"/>
                </a:lnTo>
                <a:lnTo>
                  <a:pt x="85750" y="52320"/>
                </a:lnTo>
                <a:lnTo>
                  <a:pt x="85750" y="52330"/>
                </a:lnTo>
                <a:lnTo>
                  <a:pt x="85740" y="52340"/>
                </a:lnTo>
                <a:lnTo>
                  <a:pt x="85730" y="52350"/>
                </a:lnTo>
                <a:lnTo>
                  <a:pt x="85730" y="52360"/>
                </a:lnTo>
                <a:lnTo>
                  <a:pt x="85720" y="52380"/>
                </a:lnTo>
                <a:lnTo>
                  <a:pt x="85710" y="52390"/>
                </a:lnTo>
                <a:lnTo>
                  <a:pt x="85700" y="52400"/>
                </a:lnTo>
                <a:lnTo>
                  <a:pt x="85700" y="52410"/>
                </a:lnTo>
                <a:lnTo>
                  <a:pt x="85690" y="52420"/>
                </a:lnTo>
                <a:lnTo>
                  <a:pt x="85690" y="52430"/>
                </a:lnTo>
                <a:lnTo>
                  <a:pt x="85680" y="52440"/>
                </a:lnTo>
                <a:lnTo>
                  <a:pt x="85680" y="52450"/>
                </a:lnTo>
                <a:lnTo>
                  <a:pt x="85680" y="52460"/>
                </a:lnTo>
                <a:lnTo>
                  <a:pt x="85680" y="52470"/>
                </a:lnTo>
                <a:lnTo>
                  <a:pt x="85670" y="52480"/>
                </a:lnTo>
                <a:lnTo>
                  <a:pt x="85660" y="52490"/>
                </a:lnTo>
                <a:lnTo>
                  <a:pt x="85660" y="52500"/>
                </a:lnTo>
                <a:lnTo>
                  <a:pt x="85670" y="52540"/>
                </a:lnTo>
                <a:lnTo>
                  <a:pt x="85690" y="52560"/>
                </a:lnTo>
                <a:lnTo>
                  <a:pt x="85700" y="52590"/>
                </a:lnTo>
                <a:lnTo>
                  <a:pt x="85700" y="52610"/>
                </a:lnTo>
                <a:lnTo>
                  <a:pt x="85700" y="52650"/>
                </a:lnTo>
                <a:lnTo>
                  <a:pt x="85690" y="52680"/>
                </a:lnTo>
                <a:lnTo>
                  <a:pt x="85690" y="52720"/>
                </a:lnTo>
                <a:lnTo>
                  <a:pt x="85690" y="52750"/>
                </a:lnTo>
                <a:lnTo>
                  <a:pt x="85690" y="52780"/>
                </a:lnTo>
                <a:lnTo>
                  <a:pt x="85720" y="52840"/>
                </a:lnTo>
                <a:lnTo>
                  <a:pt x="85730" y="52910"/>
                </a:lnTo>
                <a:lnTo>
                  <a:pt x="85730" y="52930"/>
                </a:lnTo>
                <a:lnTo>
                  <a:pt x="85730" y="52970"/>
                </a:lnTo>
                <a:lnTo>
                  <a:pt x="85720" y="52990"/>
                </a:lnTo>
                <a:lnTo>
                  <a:pt x="85720" y="53030"/>
                </a:lnTo>
                <a:lnTo>
                  <a:pt x="85730" y="53050"/>
                </a:lnTo>
                <a:lnTo>
                  <a:pt x="85730" y="53070"/>
                </a:lnTo>
                <a:lnTo>
                  <a:pt x="85730" y="53080"/>
                </a:lnTo>
                <a:lnTo>
                  <a:pt x="85740" y="53100"/>
                </a:lnTo>
                <a:lnTo>
                  <a:pt x="85740" y="53120"/>
                </a:lnTo>
                <a:lnTo>
                  <a:pt x="85730" y="53140"/>
                </a:lnTo>
                <a:lnTo>
                  <a:pt x="85720" y="53150"/>
                </a:lnTo>
                <a:lnTo>
                  <a:pt x="85710" y="53170"/>
                </a:lnTo>
                <a:lnTo>
                  <a:pt x="85700" y="53170"/>
                </a:lnTo>
                <a:lnTo>
                  <a:pt x="85700" y="53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