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Kanungu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nung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80" y="88100"/>
                </a:moveTo>
                <a:lnTo>
                  <a:pt x="6980" y="87970"/>
                </a:lnTo>
                <a:lnTo>
                  <a:pt x="7010" y="87680"/>
                </a:lnTo>
                <a:lnTo>
                  <a:pt x="7030" y="87700"/>
                </a:lnTo>
                <a:lnTo>
                  <a:pt x="7060" y="87710"/>
                </a:lnTo>
                <a:lnTo>
                  <a:pt x="7100" y="87690"/>
                </a:lnTo>
                <a:lnTo>
                  <a:pt x="7120" y="87660"/>
                </a:lnTo>
                <a:lnTo>
                  <a:pt x="7120" y="87620"/>
                </a:lnTo>
                <a:lnTo>
                  <a:pt x="7120" y="87590"/>
                </a:lnTo>
                <a:lnTo>
                  <a:pt x="7100" y="87560"/>
                </a:lnTo>
                <a:lnTo>
                  <a:pt x="7080" y="87540"/>
                </a:lnTo>
                <a:lnTo>
                  <a:pt x="7070" y="87530"/>
                </a:lnTo>
                <a:lnTo>
                  <a:pt x="7060" y="87520"/>
                </a:lnTo>
                <a:lnTo>
                  <a:pt x="7050" y="87480"/>
                </a:lnTo>
                <a:lnTo>
                  <a:pt x="7080" y="87480"/>
                </a:lnTo>
                <a:lnTo>
                  <a:pt x="7110" y="87480"/>
                </a:lnTo>
                <a:lnTo>
                  <a:pt x="7120" y="87460"/>
                </a:lnTo>
                <a:lnTo>
                  <a:pt x="7120" y="87440"/>
                </a:lnTo>
                <a:lnTo>
                  <a:pt x="7110" y="87410"/>
                </a:lnTo>
                <a:lnTo>
                  <a:pt x="7090" y="87390"/>
                </a:lnTo>
                <a:lnTo>
                  <a:pt x="7070" y="87380"/>
                </a:lnTo>
                <a:lnTo>
                  <a:pt x="7050" y="87360"/>
                </a:lnTo>
                <a:lnTo>
                  <a:pt x="7040" y="87350"/>
                </a:lnTo>
                <a:lnTo>
                  <a:pt x="7040" y="87060"/>
                </a:lnTo>
                <a:lnTo>
                  <a:pt x="7010" y="86890"/>
                </a:lnTo>
                <a:lnTo>
                  <a:pt x="7010" y="86880"/>
                </a:lnTo>
                <a:lnTo>
                  <a:pt x="7030" y="86850"/>
                </a:lnTo>
                <a:lnTo>
                  <a:pt x="7030" y="86840"/>
                </a:lnTo>
                <a:lnTo>
                  <a:pt x="7030" y="86830"/>
                </a:lnTo>
                <a:lnTo>
                  <a:pt x="7010" y="86820"/>
                </a:lnTo>
                <a:lnTo>
                  <a:pt x="7020" y="86810"/>
                </a:lnTo>
                <a:lnTo>
                  <a:pt x="7010" y="86790"/>
                </a:lnTo>
                <a:lnTo>
                  <a:pt x="6990" y="86770"/>
                </a:lnTo>
                <a:lnTo>
                  <a:pt x="6990" y="86730"/>
                </a:lnTo>
                <a:lnTo>
                  <a:pt x="6920" y="86450"/>
                </a:lnTo>
                <a:lnTo>
                  <a:pt x="6990" y="86350"/>
                </a:lnTo>
                <a:lnTo>
                  <a:pt x="7000" y="86350"/>
                </a:lnTo>
                <a:lnTo>
                  <a:pt x="7010" y="86360"/>
                </a:lnTo>
                <a:lnTo>
                  <a:pt x="7030" y="86360"/>
                </a:lnTo>
                <a:lnTo>
                  <a:pt x="7050" y="86360"/>
                </a:lnTo>
                <a:lnTo>
                  <a:pt x="7080" y="86360"/>
                </a:lnTo>
                <a:lnTo>
                  <a:pt x="7100" y="86340"/>
                </a:lnTo>
                <a:lnTo>
                  <a:pt x="7110" y="86350"/>
                </a:lnTo>
                <a:lnTo>
                  <a:pt x="7140" y="86360"/>
                </a:lnTo>
                <a:lnTo>
                  <a:pt x="7160" y="86360"/>
                </a:lnTo>
                <a:lnTo>
                  <a:pt x="7180" y="86350"/>
                </a:lnTo>
                <a:lnTo>
                  <a:pt x="7200" y="86350"/>
                </a:lnTo>
                <a:lnTo>
                  <a:pt x="7210" y="86340"/>
                </a:lnTo>
                <a:lnTo>
                  <a:pt x="7230" y="86340"/>
                </a:lnTo>
                <a:lnTo>
                  <a:pt x="7250" y="86340"/>
                </a:lnTo>
                <a:lnTo>
                  <a:pt x="7260" y="86330"/>
                </a:lnTo>
                <a:lnTo>
                  <a:pt x="7350" y="86310"/>
                </a:lnTo>
                <a:lnTo>
                  <a:pt x="7370" y="86320"/>
                </a:lnTo>
                <a:lnTo>
                  <a:pt x="7560" y="86330"/>
                </a:lnTo>
                <a:lnTo>
                  <a:pt x="7570" y="86300"/>
                </a:lnTo>
                <a:lnTo>
                  <a:pt x="7570" y="86290"/>
                </a:lnTo>
                <a:lnTo>
                  <a:pt x="7570" y="86280"/>
                </a:lnTo>
                <a:lnTo>
                  <a:pt x="7580" y="86280"/>
                </a:lnTo>
                <a:lnTo>
                  <a:pt x="7590" y="86280"/>
                </a:lnTo>
                <a:lnTo>
                  <a:pt x="7590" y="86270"/>
                </a:lnTo>
                <a:lnTo>
                  <a:pt x="7600" y="86260"/>
                </a:lnTo>
                <a:lnTo>
                  <a:pt x="7600" y="86250"/>
                </a:lnTo>
                <a:lnTo>
                  <a:pt x="7610" y="86250"/>
                </a:lnTo>
                <a:lnTo>
                  <a:pt x="7620" y="86240"/>
                </a:lnTo>
                <a:lnTo>
                  <a:pt x="7620" y="86230"/>
                </a:lnTo>
                <a:lnTo>
                  <a:pt x="7630" y="86220"/>
                </a:lnTo>
                <a:lnTo>
                  <a:pt x="7630" y="86210"/>
                </a:lnTo>
                <a:lnTo>
                  <a:pt x="7640" y="86210"/>
                </a:lnTo>
                <a:lnTo>
                  <a:pt x="7640" y="86200"/>
                </a:lnTo>
                <a:lnTo>
                  <a:pt x="7650" y="86200"/>
                </a:lnTo>
                <a:lnTo>
                  <a:pt x="7660" y="86190"/>
                </a:lnTo>
                <a:lnTo>
                  <a:pt x="7670" y="86180"/>
                </a:lnTo>
                <a:lnTo>
                  <a:pt x="7670" y="86170"/>
                </a:lnTo>
                <a:lnTo>
                  <a:pt x="7670" y="86160"/>
                </a:lnTo>
                <a:lnTo>
                  <a:pt x="7660" y="86160"/>
                </a:lnTo>
                <a:lnTo>
                  <a:pt x="7660" y="86150"/>
                </a:lnTo>
                <a:lnTo>
                  <a:pt x="7650" y="86150"/>
                </a:lnTo>
                <a:lnTo>
                  <a:pt x="7640" y="86140"/>
                </a:lnTo>
                <a:lnTo>
                  <a:pt x="7630" y="86140"/>
                </a:lnTo>
                <a:lnTo>
                  <a:pt x="7630" y="86150"/>
                </a:lnTo>
                <a:lnTo>
                  <a:pt x="7620" y="86150"/>
                </a:lnTo>
                <a:lnTo>
                  <a:pt x="7620" y="86140"/>
                </a:lnTo>
                <a:lnTo>
                  <a:pt x="7610" y="86140"/>
                </a:lnTo>
                <a:lnTo>
                  <a:pt x="7600" y="86130"/>
                </a:lnTo>
                <a:lnTo>
                  <a:pt x="7610" y="86130"/>
                </a:lnTo>
                <a:lnTo>
                  <a:pt x="7610" y="86120"/>
                </a:lnTo>
                <a:lnTo>
                  <a:pt x="7600" y="86120"/>
                </a:lnTo>
                <a:lnTo>
                  <a:pt x="7600" y="86110"/>
                </a:lnTo>
                <a:lnTo>
                  <a:pt x="7600" y="86100"/>
                </a:lnTo>
                <a:lnTo>
                  <a:pt x="7600" y="86090"/>
                </a:lnTo>
                <a:lnTo>
                  <a:pt x="7600" y="86080"/>
                </a:lnTo>
                <a:lnTo>
                  <a:pt x="7590" y="86080"/>
                </a:lnTo>
                <a:lnTo>
                  <a:pt x="7590" y="86070"/>
                </a:lnTo>
                <a:lnTo>
                  <a:pt x="7580" y="86070"/>
                </a:lnTo>
                <a:lnTo>
                  <a:pt x="7570" y="86060"/>
                </a:lnTo>
                <a:lnTo>
                  <a:pt x="7570" y="86050"/>
                </a:lnTo>
                <a:lnTo>
                  <a:pt x="7580" y="86050"/>
                </a:lnTo>
                <a:lnTo>
                  <a:pt x="7580" y="86040"/>
                </a:lnTo>
                <a:lnTo>
                  <a:pt x="7590" y="86040"/>
                </a:lnTo>
                <a:lnTo>
                  <a:pt x="7590" y="86030"/>
                </a:lnTo>
                <a:lnTo>
                  <a:pt x="7600" y="86030"/>
                </a:lnTo>
                <a:lnTo>
                  <a:pt x="7610" y="86020"/>
                </a:lnTo>
                <a:lnTo>
                  <a:pt x="7600" y="86020"/>
                </a:lnTo>
                <a:lnTo>
                  <a:pt x="7600" y="86010"/>
                </a:lnTo>
                <a:lnTo>
                  <a:pt x="7600" y="86000"/>
                </a:lnTo>
                <a:lnTo>
                  <a:pt x="7600" y="85990"/>
                </a:lnTo>
                <a:lnTo>
                  <a:pt x="7590" y="85990"/>
                </a:lnTo>
                <a:lnTo>
                  <a:pt x="7590" y="85980"/>
                </a:lnTo>
                <a:lnTo>
                  <a:pt x="7590" y="85970"/>
                </a:lnTo>
                <a:lnTo>
                  <a:pt x="7590" y="85980"/>
                </a:lnTo>
                <a:lnTo>
                  <a:pt x="7600" y="85980"/>
                </a:lnTo>
                <a:lnTo>
                  <a:pt x="7590" y="85970"/>
                </a:lnTo>
                <a:lnTo>
                  <a:pt x="7590" y="85960"/>
                </a:lnTo>
                <a:lnTo>
                  <a:pt x="7580" y="85960"/>
                </a:lnTo>
                <a:lnTo>
                  <a:pt x="7570" y="85950"/>
                </a:lnTo>
                <a:lnTo>
                  <a:pt x="7570" y="85940"/>
                </a:lnTo>
                <a:lnTo>
                  <a:pt x="7570" y="85930"/>
                </a:lnTo>
                <a:lnTo>
                  <a:pt x="7560" y="85930"/>
                </a:lnTo>
                <a:lnTo>
                  <a:pt x="7560" y="85920"/>
                </a:lnTo>
                <a:lnTo>
                  <a:pt x="7570" y="85920"/>
                </a:lnTo>
                <a:lnTo>
                  <a:pt x="7570" y="85910"/>
                </a:lnTo>
                <a:lnTo>
                  <a:pt x="7570" y="85900"/>
                </a:lnTo>
                <a:lnTo>
                  <a:pt x="7560" y="85910"/>
                </a:lnTo>
                <a:lnTo>
                  <a:pt x="7560" y="85900"/>
                </a:lnTo>
                <a:lnTo>
                  <a:pt x="7560" y="85890"/>
                </a:lnTo>
                <a:lnTo>
                  <a:pt x="7550" y="85890"/>
                </a:lnTo>
                <a:lnTo>
                  <a:pt x="7560" y="85890"/>
                </a:lnTo>
                <a:lnTo>
                  <a:pt x="7550" y="85880"/>
                </a:lnTo>
                <a:lnTo>
                  <a:pt x="7550" y="85870"/>
                </a:lnTo>
                <a:lnTo>
                  <a:pt x="7540" y="85860"/>
                </a:lnTo>
                <a:lnTo>
                  <a:pt x="7540" y="85850"/>
                </a:lnTo>
                <a:lnTo>
                  <a:pt x="7550" y="85860"/>
                </a:lnTo>
                <a:lnTo>
                  <a:pt x="7560" y="85860"/>
                </a:lnTo>
                <a:lnTo>
                  <a:pt x="7560" y="85850"/>
                </a:lnTo>
                <a:lnTo>
                  <a:pt x="7570" y="85850"/>
                </a:lnTo>
                <a:lnTo>
                  <a:pt x="7570" y="85840"/>
                </a:lnTo>
                <a:lnTo>
                  <a:pt x="7580" y="85840"/>
                </a:lnTo>
                <a:lnTo>
                  <a:pt x="7590" y="85840"/>
                </a:lnTo>
                <a:lnTo>
                  <a:pt x="7590" y="85830"/>
                </a:lnTo>
                <a:lnTo>
                  <a:pt x="7590" y="85820"/>
                </a:lnTo>
                <a:lnTo>
                  <a:pt x="7580" y="85810"/>
                </a:lnTo>
                <a:lnTo>
                  <a:pt x="7580" y="85800"/>
                </a:lnTo>
                <a:lnTo>
                  <a:pt x="7570" y="85800"/>
                </a:lnTo>
                <a:lnTo>
                  <a:pt x="7560" y="85790"/>
                </a:lnTo>
                <a:lnTo>
                  <a:pt x="7560" y="85780"/>
                </a:lnTo>
                <a:lnTo>
                  <a:pt x="7570" y="85780"/>
                </a:lnTo>
                <a:lnTo>
                  <a:pt x="7580" y="85780"/>
                </a:lnTo>
                <a:lnTo>
                  <a:pt x="7590" y="85780"/>
                </a:lnTo>
                <a:lnTo>
                  <a:pt x="7590" y="85770"/>
                </a:lnTo>
                <a:lnTo>
                  <a:pt x="7580" y="85760"/>
                </a:lnTo>
                <a:lnTo>
                  <a:pt x="7580" y="85750"/>
                </a:lnTo>
                <a:lnTo>
                  <a:pt x="7580" y="85740"/>
                </a:lnTo>
                <a:lnTo>
                  <a:pt x="7580" y="85730"/>
                </a:lnTo>
                <a:lnTo>
                  <a:pt x="7570" y="85730"/>
                </a:lnTo>
                <a:lnTo>
                  <a:pt x="7570" y="85720"/>
                </a:lnTo>
                <a:lnTo>
                  <a:pt x="7560" y="85720"/>
                </a:lnTo>
                <a:lnTo>
                  <a:pt x="7560" y="85710"/>
                </a:lnTo>
                <a:lnTo>
                  <a:pt x="7560" y="85700"/>
                </a:lnTo>
                <a:lnTo>
                  <a:pt x="7550" y="85700"/>
                </a:lnTo>
                <a:lnTo>
                  <a:pt x="7540" y="85700"/>
                </a:lnTo>
                <a:lnTo>
                  <a:pt x="7540" y="85690"/>
                </a:lnTo>
                <a:lnTo>
                  <a:pt x="7540" y="85680"/>
                </a:lnTo>
                <a:lnTo>
                  <a:pt x="7540" y="85670"/>
                </a:lnTo>
                <a:lnTo>
                  <a:pt x="7540" y="85660"/>
                </a:lnTo>
                <a:lnTo>
                  <a:pt x="7530" y="85650"/>
                </a:lnTo>
                <a:lnTo>
                  <a:pt x="7540" y="85650"/>
                </a:lnTo>
                <a:lnTo>
                  <a:pt x="7540" y="85640"/>
                </a:lnTo>
                <a:lnTo>
                  <a:pt x="7540" y="85630"/>
                </a:lnTo>
                <a:lnTo>
                  <a:pt x="7540" y="85620"/>
                </a:lnTo>
                <a:lnTo>
                  <a:pt x="7550" y="85610"/>
                </a:lnTo>
                <a:lnTo>
                  <a:pt x="7560" y="85600"/>
                </a:lnTo>
                <a:lnTo>
                  <a:pt x="7560" y="85590"/>
                </a:lnTo>
                <a:lnTo>
                  <a:pt x="7560" y="85580"/>
                </a:lnTo>
                <a:lnTo>
                  <a:pt x="7560" y="85570"/>
                </a:lnTo>
                <a:lnTo>
                  <a:pt x="7570" y="85570"/>
                </a:lnTo>
                <a:lnTo>
                  <a:pt x="7570" y="85560"/>
                </a:lnTo>
                <a:lnTo>
                  <a:pt x="7570" y="85550"/>
                </a:lnTo>
                <a:lnTo>
                  <a:pt x="7570" y="85540"/>
                </a:lnTo>
                <a:lnTo>
                  <a:pt x="7580" y="85540"/>
                </a:lnTo>
                <a:lnTo>
                  <a:pt x="7580" y="85530"/>
                </a:lnTo>
                <a:lnTo>
                  <a:pt x="7580" y="85520"/>
                </a:lnTo>
                <a:lnTo>
                  <a:pt x="7580" y="85510"/>
                </a:lnTo>
                <a:lnTo>
                  <a:pt x="7590" y="85510"/>
                </a:lnTo>
                <a:lnTo>
                  <a:pt x="7590" y="85500"/>
                </a:lnTo>
                <a:lnTo>
                  <a:pt x="7590" y="85490"/>
                </a:lnTo>
                <a:lnTo>
                  <a:pt x="7590" y="85480"/>
                </a:lnTo>
                <a:lnTo>
                  <a:pt x="7600" y="85480"/>
                </a:lnTo>
                <a:lnTo>
                  <a:pt x="7600" y="85470"/>
                </a:lnTo>
                <a:lnTo>
                  <a:pt x="7600" y="85460"/>
                </a:lnTo>
                <a:lnTo>
                  <a:pt x="7610" y="85460"/>
                </a:lnTo>
                <a:lnTo>
                  <a:pt x="7610" y="85450"/>
                </a:lnTo>
                <a:lnTo>
                  <a:pt x="7620" y="85450"/>
                </a:lnTo>
                <a:lnTo>
                  <a:pt x="7630" y="85440"/>
                </a:lnTo>
                <a:lnTo>
                  <a:pt x="7630" y="85430"/>
                </a:lnTo>
                <a:lnTo>
                  <a:pt x="7640" y="85420"/>
                </a:lnTo>
                <a:lnTo>
                  <a:pt x="7640" y="85410"/>
                </a:lnTo>
                <a:lnTo>
                  <a:pt x="7640" y="85400"/>
                </a:lnTo>
                <a:lnTo>
                  <a:pt x="7640" y="85390"/>
                </a:lnTo>
                <a:lnTo>
                  <a:pt x="7650" y="85390"/>
                </a:lnTo>
                <a:lnTo>
                  <a:pt x="7650" y="85380"/>
                </a:lnTo>
                <a:lnTo>
                  <a:pt x="7650" y="85370"/>
                </a:lnTo>
                <a:lnTo>
                  <a:pt x="7650" y="85360"/>
                </a:lnTo>
                <a:lnTo>
                  <a:pt x="7660" y="85360"/>
                </a:lnTo>
                <a:lnTo>
                  <a:pt x="7670" y="85360"/>
                </a:lnTo>
                <a:lnTo>
                  <a:pt x="7670" y="85350"/>
                </a:lnTo>
                <a:lnTo>
                  <a:pt x="7670" y="85340"/>
                </a:lnTo>
                <a:lnTo>
                  <a:pt x="7680" y="85330"/>
                </a:lnTo>
                <a:lnTo>
                  <a:pt x="7680" y="85320"/>
                </a:lnTo>
                <a:lnTo>
                  <a:pt x="7680" y="85310"/>
                </a:lnTo>
                <a:lnTo>
                  <a:pt x="7690" y="85310"/>
                </a:lnTo>
                <a:lnTo>
                  <a:pt x="7690" y="85300"/>
                </a:lnTo>
                <a:lnTo>
                  <a:pt x="7700" y="85300"/>
                </a:lnTo>
                <a:lnTo>
                  <a:pt x="7700" y="85290"/>
                </a:lnTo>
                <a:lnTo>
                  <a:pt x="7710" y="85300"/>
                </a:lnTo>
                <a:lnTo>
                  <a:pt x="7720" y="85300"/>
                </a:lnTo>
                <a:lnTo>
                  <a:pt x="7720" y="85290"/>
                </a:lnTo>
                <a:lnTo>
                  <a:pt x="7730" y="85290"/>
                </a:lnTo>
                <a:lnTo>
                  <a:pt x="7730" y="85280"/>
                </a:lnTo>
                <a:lnTo>
                  <a:pt x="7740" y="85270"/>
                </a:lnTo>
                <a:lnTo>
                  <a:pt x="7740" y="85260"/>
                </a:lnTo>
                <a:lnTo>
                  <a:pt x="7730" y="85260"/>
                </a:lnTo>
                <a:lnTo>
                  <a:pt x="7740" y="85250"/>
                </a:lnTo>
                <a:lnTo>
                  <a:pt x="7730" y="85250"/>
                </a:lnTo>
                <a:lnTo>
                  <a:pt x="7730" y="85240"/>
                </a:lnTo>
                <a:lnTo>
                  <a:pt x="7740" y="85230"/>
                </a:lnTo>
                <a:lnTo>
                  <a:pt x="7730" y="85230"/>
                </a:lnTo>
                <a:lnTo>
                  <a:pt x="7730" y="85220"/>
                </a:lnTo>
                <a:lnTo>
                  <a:pt x="7720" y="85210"/>
                </a:lnTo>
                <a:lnTo>
                  <a:pt x="7730" y="85210"/>
                </a:lnTo>
                <a:lnTo>
                  <a:pt x="7740" y="85210"/>
                </a:lnTo>
                <a:lnTo>
                  <a:pt x="7740" y="85200"/>
                </a:lnTo>
                <a:lnTo>
                  <a:pt x="7750" y="85190"/>
                </a:lnTo>
                <a:lnTo>
                  <a:pt x="7750" y="85200"/>
                </a:lnTo>
                <a:lnTo>
                  <a:pt x="7760" y="85200"/>
                </a:lnTo>
                <a:lnTo>
                  <a:pt x="7760" y="85190"/>
                </a:lnTo>
                <a:lnTo>
                  <a:pt x="7760" y="85180"/>
                </a:lnTo>
                <a:lnTo>
                  <a:pt x="7750" y="85170"/>
                </a:lnTo>
                <a:lnTo>
                  <a:pt x="7750" y="85160"/>
                </a:lnTo>
                <a:lnTo>
                  <a:pt x="7750" y="85150"/>
                </a:lnTo>
                <a:lnTo>
                  <a:pt x="7740" y="85150"/>
                </a:lnTo>
                <a:lnTo>
                  <a:pt x="7750" y="85140"/>
                </a:lnTo>
                <a:lnTo>
                  <a:pt x="7740" y="85140"/>
                </a:lnTo>
                <a:lnTo>
                  <a:pt x="7740" y="85150"/>
                </a:lnTo>
                <a:lnTo>
                  <a:pt x="7740" y="85140"/>
                </a:lnTo>
                <a:lnTo>
                  <a:pt x="7730" y="85140"/>
                </a:lnTo>
                <a:lnTo>
                  <a:pt x="7740" y="85130"/>
                </a:lnTo>
                <a:lnTo>
                  <a:pt x="7740" y="85120"/>
                </a:lnTo>
                <a:lnTo>
                  <a:pt x="7740" y="85110"/>
                </a:lnTo>
                <a:lnTo>
                  <a:pt x="7740" y="85100"/>
                </a:lnTo>
                <a:lnTo>
                  <a:pt x="7730" y="85100"/>
                </a:lnTo>
                <a:lnTo>
                  <a:pt x="7730" y="85090"/>
                </a:lnTo>
                <a:lnTo>
                  <a:pt x="7740" y="85090"/>
                </a:lnTo>
                <a:lnTo>
                  <a:pt x="7740" y="85080"/>
                </a:lnTo>
                <a:lnTo>
                  <a:pt x="7750" y="85080"/>
                </a:lnTo>
                <a:lnTo>
                  <a:pt x="7760" y="85080"/>
                </a:lnTo>
                <a:lnTo>
                  <a:pt x="7750" y="85080"/>
                </a:lnTo>
                <a:lnTo>
                  <a:pt x="7760" y="85070"/>
                </a:lnTo>
                <a:lnTo>
                  <a:pt x="7760" y="85060"/>
                </a:lnTo>
                <a:lnTo>
                  <a:pt x="7760" y="85050"/>
                </a:lnTo>
                <a:lnTo>
                  <a:pt x="7750" y="85050"/>
                </a:lnTo>
                <a:lnTo>
                  <a:pt x="7740" y="85040"/>
                </a:lnTo>
                <a:lnTo>
                  <a:pt x="7730" y="85040"/>
                </a:lnTo>
                <a:lnTo>
                  <a:pt x="7720" y="85040"/>
                </a:lnTo>
                <a:lnTo>
                  <a:pt x="7720" y="85030"/>
                </a:lnTo>
                <a:lnTo>
                  <a:pt x="7730" y="85030"/>
                </a:lnTo>
                <a:lnTo>
                  <a:pt x="7740" y="85020"/>
                </a:lnTo>
                <a:lnTo>
                  <a:pt x="7740" y="85010"/>
                </a:lnTo>
                <a:lnTo>
                  <a:pt x="7730" y="85010"/>
                </a:lnTo>
                <a:lnTo>
                  <a:pt x="7720" y="85020"/>
                </a:lnTo>
                <a:lnTo>
                  <a:pt x="7730" y="85000"/>
                </a:lnTo>
                <a:lnTo>
                  <a:pt x="7720" y="84980"/>
                </a:lnTo>
                <a:lnTo>
                  <a:pt x="7730" y="84990"/>
                </a:lnTo>
                <a:lnTo>
                  <a:pt x="7730" y="84980"/>
                </a:lnTo>
                <a:lnTo>
                  <a:pt x="7740" y="84980"/>
                </a:lnTo>
                <a:lnTo>
                  <a:pt x="7730" y="84980"/>
                </a:lnTo>
                <a:lnTo>
                  <a:pt x="7730" y="84970"/>
                </a:lnTo>
                <a:lnTo>
                  <a:pt x="7720" y="84970"/>
                </a:lnTo>
                <a:lnTo>
                  <a:pt x="7710" y="84970"/>
                </a:lnTo>
                <a:lnTo>
                  <a:pt x="7620" y="84760"/>
                </a:lnTo>
                <a:lnTo>
                  <a:pt x="7630" y="84760"/>
                </a:lnTo>
                <a:lnTo>
                  <a:pt x="7640" y="84750"/>
                </a:lnTo>
                <a:lnTo>
                  <a:pt x="7630" y="84750"/>
                </a:lnTo>
                <a:lnTo>
                  <a:pt x="7630" y="84740"/>
                </a:lnTo>
                <a:lnTo>
                  <a:pt x="7630" y="84730"/>
                </a:lnTo>
                <a:lnTo>
                  <a:pt x="7630" y="84720"/>
                </a:lnTo>
                <a:lnTo>
                  <a:pt x="7620" y="84720"/>
                </a:lnTo>
                <a:lnTo>
                  <a:pt x="7620" y="84710"/>
                </a:lnTo>
                <a:lnTo>
                  <a:pt x="7620" y="84700"/>
                </a:lnTo>
                <a:lnTo>
                  <a:pt x="7630" y="84700"/>
                </a:lnTo>
                <a:lnTo>
                  <a:pt x="7630" y="84690"/>
                </a:lnTo>
                <a:lnTo>
                  <a:pt x="7630" y="84680"/>
                </a:lnTo>
                <a:lnTo>
                  <a:pt x="7630" y="84670"/>
                </a:lnTo>
                <a:lnTo>
                  <a:pt x="7640" y="84660"/>
                </a:lnTo>
                <a:lnTo>
                  <a:pt x="7630" y="84650"/>
                </a:lnTo>
                <a:lnTo>
                  <a:pt x="7620" y="84650"/>
                </a:lnTo>
                <a:lnTo>
                  <a:pt x="7610" y="84650"/>
                </a:lnTo>
                <a:lnTo>
                  <a:pt x="7540" y="84560"/>
                </a:lnTo>
                <a:lnTo>
                  <a:pt x="7550" y="84560"/>
                </a:lnTo>
                <a:lnTo>
                  <a:pt x="7550" y="84550"/>
                </a:lnTo>
                <a:lnTo>
                  <a:pt x="7560" y="84540"/>
                </a:lnTo>
                <a:lnTo>
                  <a:pt x="7550" y="84530"/>
                </a:lnTo>
                <a:lnTo>
                  <a:pt x="7560" y="84530"/>
                </a:lnTo>
                <a:lnTo>
                  <a:pt x="7570" y="84530"/>
                </a:lnTo>
                <a:lnTo>
                  <a:pt x="7580" y="84520"/>
                </a:lnTo>
                <a:lnTo>
                  <a:pt x="7580" y="84530"/>
                </a:lnTo>
                <a:lnTo>
                  <a:pt x="7580" y="84520"/>
                </a:lnTo>
                <a:lnTo>
                  <a:pt x="7580" y="84530"/>
                </a:lnTo>
                <a:lnTo>
                  <a:pt x="7570" y="84540"/>
                </a:lnTo>
                <a:lnTo>
                  <a:pt x="7580" y="84540"/>
                </a:lnTo>
                <a:lnTo>
                  <a:pt x="7580" y="84530"/>
                </a:lnTo>
                <a:lnTo>
                  <a:pt x="7580" y="84520"/>
                </a:lnTo>
                <a:lnTo>
                  <a:pt x="7590" y="84520"/>
                </a:lnTo>
                <a:lnTo>
                  <a:pt x="7600" y="84510"/>
                </a:lnTo>
                <a:lnTo>
                  <a:pt x="7600" y="84500"/>
                </a:lnTo>
                <a:lnTo>
                  <a:pt x="7590" y="84500"/>
                </a:lnTo>
                <a:lnTo>
                  <a:pt x="7590" y="84490"/>
                </a:lnTo>
                <a:lnTo>
                  <a:pt x="7580" y="84480"/>
                </a:lnTo>
                <a:lnTo>
                  <a:pt x="7580" y="84470"/>
                </a:lnTo>
                <a:lnTo>
                  <a:pt x="7570" y="84470"/>
                </a:lnTo>
                <a:lnTo>
                  <a:pt x="7560" y="84470"/>
                </a:lnTo>
                <a:lnTo>
                  <a:pt x="7560" y="84460"/>
                </a:lnTo>
                <a:lnTo>
                  <a:pt x="7560" y="84450"/>
                </a:lnTo>
                <a:lnTo>
                  <a:pt x="7570" y="84460"/>
                </a:lnTo>
                <a:lnTo>
                  <a:pt x="7580" y="84460"/>
                </a:lnTo>
                <a:lnTo>
                  <a:pt x="7570" y="84440"/>
                </a:lnTo>
                <a:lnTo>
                  <a:pt x="7570" y="84430"/>
                </a:lnTo>
                <a:lnTo>
                  <a:pt x="7580" y="84430"/>
                </a:lnTo>
                <a:lnTo>
                  <a:pt x="7580" y="84420"/>
                </a:lnTo>
                <a:lnTo>
                  <a:pt x="7580" y="84410"/>
                </a:lnTo>
                <a:lnTo>
                  <a:pt x="7570" y="84400"/>
                </a:lnTo>
                <a:lnTo>
                  <a:pt x="7580" y="84390"/>
                </a:lnTo>
                <a:lnTo>
                  <a:pt x="7570" y="84380"/>
                </a:lnTo>
                <a:lnTo>
                  <a:pt x="7560" y="84390"/>
                </a:lnTo>
                <a:lnTo>
                  <a:pt x="7550" y="84350"/>
                </a:lnTo>
                <a:lnTo>
                  <a:pt x="7560" y="84350"/>
                </a:lnTo>
                <a:lnTo>
                  <a:pt x="7570" y="84350"/>
                </a:lnTo>
                <a:lnTo>
                  <a:pt x="7570" y="84340"/>
                </a:lnTo>
                <a:lnTo>
                  <a:pt x="7560" y="84340"/>
                </a:lnTo>
                <a:lnTo>
                  <a:pt x="7560" y="84330"/>
                </a:lnTo>
                <a:lnTo>
                  <a:pt x="7570" y="84320"/>
                </a:lnTo>
                <a:lnTo>
                  <a:pt x="7580" y="84320"/>
                </a:lnTo>
                <a:lnTo>
                  <a:pt x="7590" y="84320"/>
                </a:lnTo>
                <a:lnTo>
                  <a:pt x="7590" y="84310"/>
                </a:lnTo>
                <a:lnTo>
                  <a:pt x="7590" y="84300"/>
                </a:lnTo>
                <a:lnTo>
                  <a:pt x="7590" y="84290"/>
                </a:lnTo>
                <a:lnTo>
                  <a:pt x="7600" y="84290"/>
                </a:lnTo>
                <a:lnTo>
                  <a:pt x="7600" y="84280"/>
                </a:lnTo>
                <a:lnTo>
                  <a:pt x="7600" y="84270"/>
                </a:lnTo>
                <a:lnTo>
                  <a:pt x="7600" y="84260"/>
                </a:lnTo>
                <a:lnTo>
                  <a:pt x="7610" y="84270"/>
                </a:lnTo>
                <a:lnTo>
                  <a:pt x="7610" y="84260"/>
                </a:lnTo>
                <a:lnTo>
                  <a:pt x="7620" y="84250"/>
                </a:lnTo>
                <a:lnTo>
                  <a:pt x="7610" y="84250"/>
                </a:lnTo>
                <a:lnTo>
                  <a:pt x="7600" y="84240"/>
                </a:lnTo>
                <a:lnTo>
                  <a:pt x="7600" y="84230"/>
                </a:lnTo>
                <a:lnTo>
                  <a:pt x="7600" y="84210"/>
                </a:lnTo>
                <a:lnTo>
                  <a:pt x="7600" y="84200"/>
                </a:lnTo>
                <a:lnTo>
                  <a:pt x="7610" y="84200"/>
                </a:lnTo>
                <a:lnTo>
                  <a:pt x="7620" y="84200"/>
                </a:lnTo>
                <a:lnTo>
                  <a:pt x="7610" y="84190"/>
                </a:lnTo>
                <a:lnTo>
                  <a:pt x="7600" y="84190"/>
                </a:lnTo>
                <a:lnTo>
                  <a:pt x="7600" y="84180"/>
                </a:lnTo>
                <a:lnTo>
                  <a:pt x="7590" y="84190"/>
                </a:lnTo>
                <a:lnTo>
                  <a:pt x="7590" y="84180"/>
                </a:lnTo>
                <a:lnTo>
                  <a:pt x="7590" y="84170"/>
                </a:lnTo>
                <a:lnTo>
                  <a:pt x="7590" y="84160"/>
                </a:lnTo>
                <a:lnTo>
                  <a:pt x="7600" y="84160"/>
                </a:lnTo>
                <a:lnTo>
                  <a:pt x="7600" y="84150"/>
                </a:lnTo>
                <a:lnTo>
                  <a:pt x="7590" y="84150"/>
                </a:lnTo>
                <a:lnTo>
                  <a:pt x="7590" y="84140"/>
                </a:lnTo>
                <a:lnTo>
                  <a:pt x="7580" y="84140"/>
                </a:lnTo>
                <a:lnTo>
                  <a:pt x="7580" y="84130"/>
                </a:lnTo>
                <a:lnTo>
                  <a:pt x="7580" y="84120"/>
                </a:lnTo>
                <a:lnTo>
                  <a:pt x="7590" y="84120"/>
                </a:lnTo>
                <a:lnTo>
                  <a:pt x="7590" y="84110"/>
                </a:lnTo>
                <a:lnTo>
                  <a:pt x="7600" y="84110"/>
                </a:lnTo>
                <a:lnTo>
                  <a:pt x="7600" y="84100"/>
                </a:lnTo>
                <a:lnTo>
                  <a:pt x="7600" y="84090"/>
                </a:lnTo>
                <a:lnTo>
                  <a:pt x="7600" y="84100"/>
                </a:lnTo>
                <a:lnTo>
                  <a:pt x="7590" y="84100"/>
                </a:lnTo>
                <a:lnTo>
                  <a:pt x="7590" y="84090"/>
                </a:lnTo>
                <a:lnTo>
                  <a:pt x="7600" y="84080"/>
                </a:lnTo>
                <a:lnTo>
                  <a:pt x="7590" y="84090"/>
                </a:lnTo>
                <a:lnTo>
                  <a:pt x="7580" y="84090"/>
                </a:lnTo>
                <a:lnTo>
                  <a:pt x="7580" y="84080"/>
                </a:lnTo>
                <a:lnTo>
                  <a:pt x="7590" y="84080"/>
                </a:lnTo>
                <a:lnTo>
                  <a:pt x="7590" y="84070"/>
                </a:lnTo>
                <a:lnTo>
                  <a:pt x="7580" y="84070"/>
                </a:lnTo>
                <a:lnTo>
                  <a:pt x="7590" y="84060"/>
                </a:lnTo>
                <a:lnTo>
                  <a:pt x="7600" y="84050"/>
                </a:lnTo>
                <a:lnTo>
                  <a:pt x="7590" y="84050"/>
                </a:lnTo>
                <a:lnTo>
                  <a:pt x="7590" y="84040"/>
                </a:lnTo>
                <a:lnTo>
                  <a:pt x="7600" y="84040"/>
                </a:lnTo>
                <a:lnTo>
                  <a:pt x="7600" y="84030"/>
                </a:lnTo>
                <a:lnTo>
                  <a:pt x="7590" y="84030"/>
                </a:lnTo>
                <a:lnTo>
                  <a:pt x="7580" y="84030"/>
                </a:lnTo>
                <a:lnTo>
                  <a:pt x="7570" y="84030"/>
                </a:lnTo>
                <a:lnTo>
                  <a:pt x="7570" y="84020"/>
                </a:lnTo>
                <a:lnTo>
                  <a:pt x="7580" y="84020"/>
                </a:lnTo>
                <a:lnTo>
                  <a:pt x="7580" y="84010"/>
                </a:lnTo>
                <a:lnTo>
                  <a:pt x="7580" y="84000"/>
                </a:lnTo>
                <a:lnTo>
                  <a:pt x="7580" y="84010"/>
                </a:lnTo>
                <a:lnTo>
                  <a:pt x="7570" y="84000"/>
                </a:lnTo>
                <a:lnTo>
                  <a:pt x="7570" y="83990"/>
                </a:lnTo>
                <a:lnTo>
                  <a:pt x="7570" y="83980"/>
                </a:lnTo>
                <a:lnTo>
                  <a:pt x="7570" y="83970"/>
                </a:lnTo>
                <a:lnTo>
                  <a:pt x="7570" y="83960"/>
                </a:lnTo>
                <a:lnTo>
                  <a:pt x="7570" y="83950"/>
                </a:lnTo>
                <a:lnTo>
                  <a:pt x="7580" y="83950"/>
                </a:lnTo>
                <a:lnTo>
                  <a:pt x="7590" y="83940"/>
                </a:lnTo>
                <a:lnTo>
                  <a:pt x="7590" y="83930"/>
                </a:lnTo>
                <a:lnTo>
                  <a:pt x="7590" y="83920"/>
                </a:lnTo>
                <a:lnTo>
                  <a:pt x="7600" y="83910"/>
                </a:lnTo>
                <a:lnTo>
                  <a:pt x="7600" y="83920"/>
                </a:lnTo>
                <a:lnTo>
                  <a:pt x="7610" y="83920"/>
                </a:lnTo>
                <a:lnTo>
                  <a:pt x="7610" y="83910"/>
                </a:lnTo>
                <a:lnTo>
                  <a:pt x="7610" y="83900"/>
                </a:lnTo>
                <a:lnTo>
                  <a:pt x="7610" y="83890"/>
                </a:lnTo>
                <a:lnTo>
                  <a:pt x="7610" y="83880"/>
                </a:lnTo>
                <a:lnTo>
                  <a:pt x="7600" y="83880"/>
                </a:lnTo>
                <a:lnTo>
                  <a:pt x="7600" y="83870"/>
                </a:lnTo>
                <a:lnTo>
                  <a:pt x="7610" y="83870"/>
                </a:lnTo>
                <a:lnTo>
                  <a:pt x="7620" y="83870"/>
                </a:lnTo>
                <a:lnTo>
                  <a:pt x="7620" y="83860"/>
                </a:lnTo>
                <a:lnTo>
                  <a:pt x="7610" y="83860"/>
                </a:lnTo>
                <a:lnTo>
                  <a:pt x="7610" y="83850"/>
                </a:lnTo>
                <a:lnTo>
                  <a:pt x="7620" y="83850"/>
                </a:lnTo>
                <a:lnTo>
                  <a:pt x="7610" y="83840"/>
                </a:lnTo>
                <a:lnTo>
                  <a:pt x="7610" y="83830"/>
                </a:lnTo>
                <a:lnTo>
                  <a:pt x="7600" y="83830"/>
                </a:lnTo>
                <a:lnTo>
                  <a:pt x="7600" y="83820"/>
                </a:lnTo>
                <a:lnTo>
                  <a:pt x="7590" y="83820"/>
                </a:lnTo>
                <a:lnTo>
                  <a:pt x="7590" y="83810"/>
                </a:lnTo>
                <a:lnTo>
                  <a:pt x="7590" y="83800"/>
                </a:lnTo>
                <a:lnTo>
                  <a:pt x="7590" y="83790"/>
                </a:lnTo>
                <a:lnTo>
                  <a:pt x="7590" y="83780"/>
                </a:lnTo>
                <a:lnTo>
                  <a:pt x="7580" y="83750"/>
                </a:lnTo>
                <a:lnTo>
                  <a:pt x="7580" y="83730"/>
                </a:lnTo>
                <a:lnTo>
                  <a:pt x="7580" y="83720"/>
                </a:lnTo>
                <a:lnTo>
                  <a:pt x="7590" y="83720"/>
                </a:lnTo>
                <a:lnTo>
                  <a:pt x="7590" y="83710"/>
                </a:lnTo>
                <a:lnTo>
                  <a:pt x="7580" y="83720"/>
                </a:lnTo>
                <a:lnTo>
                  <a:pt x="7570" y="83710"/>
                </a:lnTo>
                <a:lnTo>
                  <a:pt x="7570" y="83680"/>
                </a:lnTo>
                <a:lnTo>
                  <a:pt x="7580" y="83680"/>
                </a:lnTo>
                <a:lnTo>
                  <a:pt x="7590" y="83690"/>
                </a:lnTo>
                <a:lnTo>
                  <a:pt x="7590" y="83680"/>
                </a:lnTo>
                <a:lnTo>
                  <a:pt x="7590" y="83670"/>
                </a:lnTo>
                <a:lnTo>
                  <a:pt x="7590" y="83660"/>
                </a:lnTo>
                <a:lnTo>
                  <a:pt x="7590" y="83650"/>
                </a:lnTo>
                <a:lnTo>
                  <a:pt x="7590" y="83640"/>
                </a:lnTo>
                <a:lnTo>
                  <a:pt x="7590" y="83630"/>
                </a:lnTo>
                <a:lnTo>
                  <a:pt x="7590" y="83620"/>
                </a:lnTo>
                <a:lnTo>
                  <a:pt x="7590" y="83610"/>
                </a:lnTo>
                <a:lnTo>
                  <a:pt x="7580" y="83600"/>
                </a:lnTo>
                <a:lnTo>
                  <a:pt x="7590" y="83600"/>
                </a:lnTo>
                <a:lnTo>
                  <a:pt x="7580" y="83590"/>
                </a:lnTo>
                <a:lnTo>
                  <a:pt x="7580" y="83580"/>
                </a:lnTo>
                <a:lnTo>
                  <a:pt x="7590" y="83580"/>
                </a:lnTo>
                <a:lnTo>
                  <a:pt x="7580" y="83580"/>
                </a:lnTo>
                <a:lnTo>
                  <a:pt x="7580" y="83570"/>
                </a:lnTo>
                <a:lnTo>
                  <a:pt x="7570" y="83560"/>
                </a:lnTo>
                <a:lnTo>
                  <a:pt x="7550" y="83490"/>
                </a:lnTo>
                <a:lnTo>
                  <a:pt x="7540" y="83470"/>
                </a:lnTo>
                <a:lnTo>
                  <a:pt x="7530" y="83450"/>
                </a:lnTo>
                <a:lnTo>
                  <a:pt x="7530" y="83430"/>
                </a:lnTo>
                <a:lnTo>
                  <a:pt x="7530" y="83390"/>
                </a:lnTo>
                <a:lnTo>
                  <a:pt x="7540" y="83360"/>
                </a:lnTo>
                <a:lnTo>
                  <a:pt x="7540" y="83310"/>
                </a:lnTo>
                <a:lnTo>
                  <a:pt x="7530" y="83270"/>
                </a:lnTo>
                <a:lnTo>
                  <a:pt x="7530" y="83260"/>
                </a:lnTo>
                <a:lnTo>
                  <a:pt x="7520" y="83220"/>
                </a:lnTo>
                <a:lnTo>
                  <a:pt x="7520" y="83210"/>
                </a:lnTo>
                <a:lnTo>
                  <a:pt x="7520" y="83200"/>
                </a:lnTo>
                <a:lnTo>
                  <a:pt x="7530" y="83180"/>
                </a:lnTo>
                <a:lnTo>
                  <a:pt x="7550" y="83150"/>
                </a:lnTo>
                <a:lnTo>
                  <a:pt x="7550" y="83140"/>
                </a:lnTo>
                <a:lnTo>
                  <a:pt x="7550" y="83130"/>
                </a:lnTo>
                <a:lnTo>
                  <a:pt x="7620" y="83070"/>
                </a:lnTo>
                <a:lnTo>
                  <a:pt x="7630" y="82890"/>
                </a:lnTo>
                <a:lnTo>
                  <a:pt x="7660" y="82870"/>
                </a:lnTo>
                <a:lnTo>
                  <a:pt x="7660" y="82860"/>
                </a:lnTo>
                <a:lnTo>
                  <a:pt x="7690" y="82840"/>
                </a:lnTo>
                <a:lnTo>
                  <a:pt x="7690" y="82820"/>
                </a:lnTo>
                <a:lnTo>
                  <a:pt x="7690" y="82800"/>
                </a:lnTo>
                <a:lnTo>
                  <a:pt x="7690" y="82780"/>
                </a:lnTo>
                <a:lnTo>
                  <a:pt x="7690" y="82770"/>
                </a:lnTo>
                <a:lnTo>
                  <a:pt x="7690" y="82720"/>
                </a:lnTo>
                <a:lnTo>
                  <a:pt x="7700" y="82720"/>
                </a:lnTo>
                <a:lnTo>
                  <a:pt x="7700" y="82710"/>
                </a:lnTo>
                <a:lnTo>
                  <a:pt x="7710" y="82710"/>
                </a:lnTo>
                <a:lnTo>
                  <a:pt x="7710" y="82700"/>
                </a:lnTo>
                <a:lnTo>
                  <a:pt x="7720" y="82700"/>
                </a:lnTo>
                <a:lnTo>
                  <a:pt x="7730" y="82700"/>
                </a:lnTo>
                <a:lnTo>
                  <a:pt x="7740" y="82700"/>
                </a:lnTo>
                <a:lnTo>
                  <a:pt x="7740" y="82690"/>
                </a:lnTo>
                <a:lnTo>
                  <a:pt x="7750" y="82680"/>
                </a:lnTo>
                <a:lnTo>
                  <a:pt x="7760" y="82670"/>
                </a:lnTo>
                <a:lnTo>
                  <a:pt x="7770" y="82660"/>
                </a:lnTo>
                <a:lnTo>
                  <a:pt x="7780" y="82600"/>
                </a:lnTo>
                <a:lnTo>
                  <a:pt x="7790" y="82560"/>
                </a:lnTo>
                <a:lnTo>
                  <a:pt x="7870" y="82450"/>
                </a:lnTo>
                <a:lnTo>
                  <a:pt x="7880" y="82300"/>
                </a:lnTo>
                <a:lnTo>
                  <a:pt x="7890" y="82240"/>
                </a:lnTo>
                <a:lnTo>
                  <a:pt x="7920" y="82180"/>
                </a:lnTo>
                <a:lnTo>
                  <a:pt x="7940" y="82150"/>
                </a:lnTo>
                <a:lnTo>
                  <a:pt x="8050" y="81970"/>
                </a:lnTo>
                <a:lnTo>
                  <a:pt x="8060" y="81890"/>
                </a:lnTo>
                <a:lnTo>
                  <a:pt x="8040" y="81840"/>
                </a:lnTo>
                <a:lnTo>
                  <a:pt x="8030" y="81810"/>
                </a:lnTo>
                <a:lnTo>
                  <a:pt x="8020" y="81780"/>
                </a:lnTo>
                <a:lnTo>
                  <a:pt x="8010" y="81770"/>
                </a:lnTo>
                <a:lnTo>
                  <a:pt x="8000" y="81750"/>
                </a:lnTo>
                <a:lnTo>
                  <a:pt x="8000" y="81740"/>
                </a:lnTo>
                <a:lnTo>
                  <a:pt x="7990" y="81730"/>
                </a:lnTo>
                <a:lnTo>
                  <a:pt x="7970" y="81660"/>
                </a:lnTo>
                <a:lnTo>
                  <a:pt x="7950" y="81620"/>
                </a:lnTo>
                <a:lnTo>
                  <a:pt x="7950" y="81600"/>
                </a:lnTo>
                <a:lnTo>
                  <a:pt x="7940" y="81600"/>
                </a:lnTo>
                <a:lnTo>
                  <a:pt x="7940" y="81590"/>
                </a:lnTo>
                <a:lnTo>
                  <a:pt x="7940" y="81580"/>
                </a:lnTo>
                <a:lnTo>
                  <a:pt x="7930" y="81570"/>
                </a:lnTo>
                <a:lnTo>
                  <a:pt x="7920" y="81540"/>
                </a:lnTo>
                <a:lnTo>
                  <a:pt x="7920" y="81530"/>
                </a:lnTo>
                <a:lnTo>
                  <a:pt x="7900" y="81490"/>
                </a:lnTo>
                <a:lnTo>
                  <a:pt x="7900" y="81480"/>
                </a:lnTo>
                <a:lnTo>
                  <a:pt x="8010" y="81450"/>
                </a:lnTo>
                <a:lnTo>
                  <a:pt x="8030" y="81440"/>
                </a:lnTo>
                <a:lnTo>
                  <a:pt x="8040" y="81440"/>
                </a:lnTo>
                <a:lnTo>
                  <a:pt x="8050" y="81430"/>
                </a:lnTo>
                <a:lnTo>
                  <a:pt x="8060" y="81430"/>
                </a:lnTo>
                <a:lnTo>
                  <a:pt x="8080" y="81420"/>
                </a:lnTo>
                <a:lnTo>
                  <a:pt x="8150" y="81360"/>
                </a:lnTo>
                <a:lnTo>
                  <a:pt x="8370" y="81000"/>
                </a:lnTo>
                <a:lnTo>
                  <a:pt x="8370" y="80930"/>
                </a:lnTo>
                <a:lnTo>
                  <a:pt x="8340" y="80890"/>
                </a:lnTo>
                <a:lnTo>
                  <a:pt x="8330" y="80880"/>
                </a:lnTo>
                <a:lnTo>
                  <a:pt x="8290" y="80810"/>
                </a:lnTo>
                <a:lnTo>
                  <a:pt x="8280" y="80810"/>
                </a:lnTo>
                <a:lnTo>
                  <a:pt x="8270" y="80810"/>
                </a:lnTo>
                <a:lnTo>
                  <a:pt x="8210" y="80810"/>
                </a:lnTo>
                <a:lnTo>
                  <a:pt x="8200" y="80810"/>
                </a:lnTo>
                <a:lnTo>
                  <a:pt x="8190" y="80800"/>
                </a:lnTo>
                <a:lnTo>
                  <a:pt x="8150" y="80740"/>
                </a:lnTo>
                <a:lnTo>
                  <a:pt x="8150" y="80680"/>
                </a:lnTo>
                <a:lnTo>
                  <a:pt x="8170" y="80630"/>
                </a:lnTo>
                <a:lnTo>
                  <a:pt x="8180" y="80620"/>
                </a:lnTo>
                <a:lnTo>
                  <a:pt x="8210" y="80540"/>
                </a:lnTo>
                <a:lnTo>
                  <a:pt x="8210" y="80410"/>
                </a:lnTo>
                <a:lnTo>
                  <a:pt x="8240" y="80280"/>
                </a:lnTo>
                <a:lnTo>
                  <a:pt x="8200" y="80200"/>
                </a:lnTo>
                <a:lnTo>
                  <a:pt x="8220" y="80140"/>
                </a:lnTo>
                <a:lnTo>
                  <a:pt x="8180" y="80050"/>
                </a:lnTo>
                <a:lnTo>
                  <a:pt x="8230" y="80000"/>
                </a:lnTo>
                <a:lnTo>
                  <a:pt x="8330" y="79870"/>
                </a:lnTo>
                <a:lnTo>
                  <a:pt x="8330" y="79830"/>
                </a:lnTo>
                <a:lnTo>
                  <a:pt x="8300" y="79810"/>
                </a:lnTo>
                <a:lnTo>
                  <a:pt x="8290" y="79790"/>
                </a:lnTo>
                <a:lnTo>
                  <a:pt x="8300" y="79760"/>
                </a:lnTo>
                <a:lnTo>
                  <a:pt x="8440" y="79330"/>
                </a:lnTo>
                <a:lnTo>
                  <a:pt x="8440" y="79220"/>
                </a:lnTo>
                <a:lnTo>
                  <a:pt x="8440" y="79080"/>
                </a:lnTo>
                <a:lnTo>
                  <a:pt x="8390" y="79060"/>
                </a:lnTo>
                <a:lnTo>
                  <a:pt x="8470" y="78720"/>
                </a:lnTo>
                <a:lnTo>
                  <a:pt x="8640" y="78000"/>
                </a:lnTo>
                <a:lnTo>
                  <a:pt x="8690" y="78120"/>
                </a:lnTo>
                <a:lnTo>
                  <a:pt x="8730" y="78190"/>
                </a:lnTo>
                <a:lnTo>
                  <a:pt x="8810" y="78360"/>
                </a:lnTo>
                <a:lnTo>
                  <a:pt x="8860" y="78460"/>
                </a:lnTo>
                <a:lnTo>
                  <a:pt x="8890" y="78550"/>
                </a:lnTo>
                <a:lnTo>
                  <a:pt x="8930" y="78620"/>
                </a:lnTo>
                <a:lnTo>
                  <a:pt x="8940" y="78640"/>
                </a:lnTo>
                <a:lnTo>
                  <a:pt x="8950" y="78650"/>
                </a:lnTo>
                <a:lnTo>
                  <a:pt x="8950" y="78660"/>
                </a:lnTo>
                <a:lnTo>
                  <a:pt x="8950" y="78670"/>
                </a:lnTo>
                <a:lnTo>
                  <a:pt x="8960" y="78680"/>
                </a:lnTo>
                <a:lnTo>
                  <a:pt x="8970" y="78700"/>
                </a:lnTo>
                <a:lnTo>
                  <a:pt x="8980" y="78730"/>
                </a:lnTo>
                <a:lnTo>
                  <a:pt x="8990" y="78750"/>
                </a:lnTo>
                <a:lnTo>
                  <a:pt x="9000" y="78760"/>
                </a:lnTo>
                <a:lnTo>
                  <a:pt x="9010" y="78790"/>
                </a:lnTo>
                <a:lnTo>
                  <a:pt x="9030" y="78830"/>
                </a:lnTo>
                <a:lnTo>
                  <a:pt x="9050" y="78870"/>
                </a:lnTo>
                <a:lnTo>
                  <a:pt x="9070" y="78910"/>
                </a:lnTo>
                <a:lnTo>
                  <a:pt x="9080" y="78930"/>
                </a:lnTo>
                <a:lnTo>
                  <a:pt x="9070" y="78950"/>
                </a:lnTo>
                <a:lnTo>
                  <a:pt x="9080" y="78960"/>
                </a:lnTo>
                <a:lnTo>
                  <a:pt x="9080" y="78970"/>
                </a:lnTo>
                <a:lnTo>
                  <a:pt x="9090" y="78970"/>
                </a:lnTo>
                <a:lnTo>
                  <a:pt x="9090" y="78980"/>
                </a:lnTo>
                <a:lnTo>
                  <a:pt x="9100" y="78990"/>
                </a:lnTo>
                <a:lnTo>
                  <a:pt x="9100" y="79000"/>
                </a:lnTo>
                <a:lnTo>
                  <a:pt x="9100" y="79010"/>
                </a:lnTo>
                <a:lnTo>
                  <a:pt x="9110" y="79010"/>
                </a:lnTo>
                <a:lnTo>
                  <a:pt x="9110" y="79000"/>
                </a:lnTo>
                <a:lnTo>
                  <a:pt x="9120" y="79000"/>
                </a:lnTo>
                <a:lnTo>
                  <a:pt x="9130" y="79000"/>
                </a:lnTo>
                <a:lnTo>
                  <a:pt x="9140" y="79000"/>
                </a:lnTo>
                <a:lnTo>
                  <a:pt x="9140" y="79010"/>
                </a:lnTo>
                <a:lnTo>
                  <a:pt x="9140" y="79020"/>
                </a:lnTo>
                <a:lnTo>
                  <a:pt x="9150" y="79020"/>
                </a:lnTo>
                <a:lnTo>
                  <a:pt x="9150" y="79030"/>
                </a:lnTo>
                <a:lnTo>
                  <a:pt x="9150" y="79040"/>
                </a:lnTo>
                <a:lnTo>
                  <a:pt x="9160" y="79050"/>
                </a:lnTo>
                <a:lnTo>
                  <a:pt x="9160" y="79060"/>
                </a:lnTo>
                <a:lnTo>
                  <a:pt x="9170" y="79070"/>
                </a:lnTo>
                <a:lnTo>
                  <a:pt x="9180" y="79070"/>
                </a:lnTo>
                <a:lnTo>
                  <a:pt x="9180" y="79080"/>
                </a:lnTo>
                <a:lnTo>
                  <a:pt x="9180" y="79090"/>
                </a:lnTo>
                <a:lnTo>
                  <a:pt x="9190" y="79100"/>
                </a:lnTo>
                <a:lnTo>
                  <a:pt x="9200" y="79110"/>
                </a:lnTo>
                <a:lnTo>
                  <a:pt x="9200" y="79120"/>
                </a:lnTo>
                <a:lnTo>
                  <a:pt x="9200" y="79130"/>
                </a:lnTo>
                <a:lnTo>
                  <a:pt x="9210" y="79140"/>
                </a:lnTo>
                <a:lnTo>
                  <a:pt x="9220" y="79140"/>
                </a:lnTo>
                <a:lnTo>
                  <a:pt x="9230" y="79140"/>
                </a:lnTo>
                <a:lnTo>
                  <a:pt x="9230" y="79130"/>
                </a:lnTo>
                <a:lnTo>
                  <a:pt x="9230" y="79140"/>
                </a:lnTo>
                <a:lnTo>
                  <a:pt x="9230" y="79150"/>
                </a:lnTo>
                <a:lnTo>
                  <a:pt x="9240" y="79150"/>
                </a:lnTo>
                <a:lnTo>
                  <a:pt x="9240" y="79160"/>
                </a:lnTo>
                <a:lnTo>
                  <a:pt x="9250" y="79160"/>
                </a:lnTo>
                <a:lnTo>
                  <a:pt x="9260" y="79170"/>
                </a:lnTo>
                <a:lnTo>
                  <a:pt x="9270" y="79170"/>
                </a:lnTo>
                <a:lnTo>
                  <a:pt x="9270" y="79180"/>
                </a:lnTo>
                <a:lnTo>
                  <a:pt x="9270" y="79190"/>
                </a:lnTo>
                <a:lnTo>
                  <a:pt x="9270" y="79200"/>
                </a:lnTo>
                <a:lnTo>
                  <a:pt x="9280" y="79210"/>
                </a:lnTo>
                <a:lnTo>
                  <a:pt x="9280" y="79220"/>
                </a:lnTo>
                <a:lnTo>
                  <a:pt x="9280" y="79250"/>
                </a:lnTo>
                <a:lnTo>
                  <a:pt x="9280" y="79260"/>
                </a:lnTo>
                <a:lnTo>
                  <a:pt x="9290" y="79260"/>
                </a:lnTo>
                <a:lnTo>
                  <a:pt x="9290" y="79270"/>
                </a:lnTo>
                <a:lnTo>
                  <a:pt x="9290" y="79290"/>
                </a:lnTo>
                <a:lnTo>
                  <a:pt x="9300" y="79300"/>
                </a:lnTo>
                <a:lnTo>
                  <a:pt x="9300" y="79310"/>
                </a:lnTo>
                <a:lnTo>
                  <a:pt x="9300" y="79320"/>
                </a:lnTo>
                <a:lnTo>
                  <a:pt x="9310" y="79320"/>
                </a:lnTo>
                <a:lnTo>
                  <a:pt x="9310" y="79330"/>
                </a:lnTo>
                <a:lnTo>
                  <a:pt x="9320" y="79330"/>
                </a:lnTo>
                <a:lnTo>
                  <a:pt x="9330" y="79330"/>
                </a:lnTo>
                <a:lnTo>
                  <a:pt x="9330" y="79340"/>
                </a:lnTo>
                <a:lnTo>
                  <a:pt x="9330" y="79350"/>
                </a:lnTo>
                <a:lnTo>
                  <a:pt x="9330" y="79360"/>
                </a:lnTo>
                <a:lnTo>
                  <a:pt x="9320" y="79360"/>
                </a:lnTo>
                <a:lnTo>
                  <a:pt x="9320" y="79370"/>
                </a:lnTo>
                <a:lnTo>
                  <a:pt x="9330" y="79380"/>
                </a:lnTo>
                <a:lnTo>
                  <a:pt x="9340" y="79380"/>
                </a:lnTo>
                <a:lnTo>
                  <a:pt x="9340" y="79390"/>
                </a:lnTo>
                <a:lnTo>
                  <a:pt x="9350" y="79390"/>
                </a:lnTo>
                <a:lnTo>
                  <a:pt x="9350" y="79400"/>
                </a:lnTo>
                <a:lnTo>
                  <a:pt x="9350" y="79410"/>
                </a:lnTo>
                <a:lnTo>
                  <a:pt x="9360" y="79410"/>
                </a:lnTo>
                <a:lnTo>
                  <a:pt x="9370" y="79410"/>
                </a:lnTo>
                <a:lnTo>
                  <a:pt x="9370" y="79420"/>
                </a:lnTo>
                <a:lnTo>
                  <a:pt x="9380" y="79420"/>
                </a:lnTo>
                <a:lnTo>
                  <a:pt x="9380" y="79430"/>
                </a:lnTo>
                <a:lnTo>
                  <a:pt x="9380" y="79420"/>
                </a:lnTo>
                <a:lnTo>
                  <a:pt x="9390" y="79420"/>
                </a:lnTo>
                <a:lnTo>
                  <a:pt x="9390" y="79430"/>
                </a:lnTo>
                <a:lnTo>
                  <a:pt x="9400" y="79430"/>
                </a:lnTo>
                <a:lnTo>
                  <a:pt x="9410" y="79420"/>
                </a:lnTo>
                <a:lnTo>
                  <a:pt x="9410" y="79430"/>
                </a:lnTo>
                <a:lnTo>
                  <a:pt x="9420" y="79430"/>
                </a:lnTo>
                <a:lnTo>
                  <a:pt x="9420" y="79420"/>
                </a:lnTo>
                <a:lnTo>
                  <a:pt x="9430" y="79430"/>
                </a:lnTo>
                <a:lnTo>
                  <a:pt x="9430" y="79420"/>
                </a:lnTo>
                <a:lnTo>
                  <a:pt x="9440" y="79420"/>
                </a:lnTo>
                <a:lnTo>
                  <a:pt x="9450" y="79420"/>
                </a:lnTo>
                <a:lnTo>
                  <a:pt x="9460" y="79420"/>
                </a:lnTo>
                <a:lnTo>
                  <a:pt x="9470" y="79420"/>
                </a:lnTo>
                <a:lnTo>
                  <a:pt x="9470" y="79430"/>
                </a:lnTo>
                <a:lnTo>
                  <a:pt x="9470" y="79440"/>
                </a:lnTo>
                <a:lnTo>
                  <a:pt x="9460" y="79440"/>
                </a:lnTo>
                <a:lnTo>
                  <a:pt x="9470" y="79450"/>
                </a:lnTo>
                <a:lnTo>
                  <a:pt x="9470" y="79460"/>
                </a:lnTo>
                <a:lnTo>
                  <a:pt x="9480" y="79470"/>
                </a:lnTo>
                <a:lnTo>
                  <a:pt x="9480" y="79480"/>
                </a:lnTo>
                <a:lnTo>
                  <a:pt x="9490" y="79480"/>
                </a:lnTo>
                <a:lnTo>
                  <a:pt x="9490" y="79470"/>
                </a:lnTo>
                <a:lnTo>
                  <a:pt x="9500" y="79480"/>
                </a:lnTo>
                <a:lnTo>
                  <a:pt x="9500" y="79490"/>
                </a:lnTo>
                <a:lnTo>
                  <a:pt x="9500" y="79510"/>
                </a:lnTo>
                <a:lnTo>
                  <a:pt x="9490" y="79510"/>
                </a:lnTo>
                <a:lnTo>
                  <a:pt x="9490" y="79520"/>
                </a:lnTo>
                <a:lnTo>
                  <a:pt x="9500" y="79520"/>
                </a:lnTo>
                <a:lnTo>
                  <a:pt x="9500" y="79530"/>
                </a:lnTo>
                <a:lnTo>
                  <a:pt x="9500" y="79540"/>
                </a:lnTo>
                <a:lnTo>
                  <a:pt x="9500" y="79550"/>
                </a:lnTo>
                <a:lnTo>
                  <a:pt x="9500" y="79560"/>
                </a:lnTo>
                <a:lnTo>
                  <a:pt x="9500" y="79570"/>
                </a:lnTo>
                <a:lnTo>
                  <a:pt x="9490" y="79570"/>
                </a:lnTo>
                <a:lnTo>
                  <a:pt x="9490" y="79580"/>
                </a:lnTo>
                <a:lnTo>
                  <a:pt x="9500" y="79600"/>
                </a:lnTo>
                <a:lnTo>
                  <a:pt x="9500" y="79720"/>
                </a:lnTo>
                <a:lnTo>
                  <a:pt x="9500" y="79730"/>
                </a:lnTo>
                <a:lnTo>
                  <a:pt x="9490" y="79730"/>
                </a:lnTo>
                <a:lnTo>
                  <a:pt x="9490" y="79740"/>
                </a:lnTo>
                <a:lnTo>
                  <a:pt x="9490" y="79750"/>
                </a:lnTo>
                <a:lnTo>
                  <a:pt x="9480" y="79750"/>
                </a:lnTo>
                <a:lnTo>
                  <a:pt x="9480" y="79760"/>
                </a:lnTo>
                <a:lnTo>
                  <a:pt x="9470" y="79760"/>
                </a:lnTo>
                <a:lnTo>
                  <a:pt x="9470" y="79750"/>
                </a:lnTo>
                <a:lnTo>
                  <a:pt x="9470" y="79740"/>
                </a:lnTo>
                <a:lnTo>
                  <a:pt x="9460" y="79740"/>
                </a:lnTo>
                <a:lnTo>
                  <a:pt x="9460" y="79750"/>
                </a:lnTo>
                <a:lnTo>
                  <a:pt x="9450" y="79750"/>
                </a:lnTo>
                <a:lnTo>
                  <a:pt x="9450" y="79760"/>
                </a:lnTo>
                <a:lnTo>
                  <a:pt x="9440" y="79760"/>
                </a:lnTo>
                <a:lnTo>
                  <a:pt x="9450" y="79770"/>
                </a:lnTo>
                <a:lnTo>
                  <a:pt x="9440" y="79770"/>
                </a:lnTo>
                <a:lnTo>
                  <a:pt x="9430" y="79780"/>
                </a:lnTo>
                <a:lnTo>
                  <a:pt x="9440" y="79780"/>
                </a:lnTo>
                <a:lnTo>
                  <a:pt x="9440" y="79790"/>
                </a:lnTo>
                <a:lnTo>
                  <a:pt x="9450" y="79800"/>
                </a:lnTo>
                <a:lnTo>
                  <a:pt x="9450" y="79810"/>
                </a:lnTo>
                <a:lnTo>
                  <a:pt x="9450" y="79820"/>
                </a:lnTo>
                <a:lnTo>
                  <a:pt x="9440" y="79830"/>
                </a:lnTo>
                <a:lnTo>
                  <a:pt x="9440" y="79840"/>
                </a:lnTo>
                <a:lnTo>
                  <a:pt x="9430" y="79840"/>
                </a:lnTo>
                <a:lnTo>
                  <a:pt x="9430" y="79850"/>
                </a:lnTo>
                <a:lnTo>
                  <a:pt x="9420" y="79850"/>
                </a:lnTo>
                <a:lnTo>
                  <a:pt x="9410" y="79850"/>
                </a:lnTo>
                <a:lnTo>
                  <a:pt x="9400" y="79840"/>
                </a:lnTo>
                <a:lnTo>
                  <a:pt x="9390" y="79840"/>
                </a:lnTo>
                <a:lnTo>
                  <a:pt x="9380" y="79840"/>
                </a:lnTo>
                <a:lnTo>
                  <a:pt x="9370" y="79840"/>
                </a:lnTo>
                <a:lnTo>
                  <a:pt x="9370" y="79830"/>
                </a:lnTo>
                <a:lnTo>
                  <a:pt x="9360" y="79820"/>
                </a:lnTo>
                <a:lnTo>
                  <a:pt x="9350" y="79820"/>
                </a:lnTo>
                <a:lnTo>
                  <a:pt x="9340" y="79810"/>
                </a:lnTo>
                <a:lnTo>
                  <a:pt x="9330" y="79810"/>
                </a:lnTo>
                <a:lnTo>
                  <a:pt x="9330" y="79820"/>
                </a:lnTo>
                <a:lnTo>
                  <a:pt x="9320" y="79820"/>
                </a:lnTo>
                <a:lnTo>
                  <a:pt x="9310" y="79820"/>
                </a:lnTo>
                <a:lnTo>
                  <a:pt x="9310" y="79830"/>
                </a:lnTo>
                <a:lnTo>
                  <a:pt x="9310" y="79840"/>
                </a:lnTo>
                <a:lnTo>
                  <a:pt x="9300" y="79840"/>
                </a:lnTo>
                <a:lnTo>
                  <a:pt x="9280" y="79850"/>
                </a:lnTo>
                <a:lnTo>
                  <a:pt x="9260" y="79860"/>
                </a:lnTo>
                <a:lnTo>
                  <a:pt x="9260" y="79870"/>
                </a:lnTo>
                <a:lnTo>
                  <a:pt x="9260" y="79880"/>
                </a:lnTo>
                <a:lnTo>
                  <a:pt x="9250" y="79880"/>
                </a:lnTo>
                <a:lnTo>
                  <a:pt x="9250" y="79890"/>
                </a:lnTo>
                <a:lnTo>
                  <a:pt x="9250" y="79900"/>
                </a:lnTo>
                <a:lnTo>
                  <a:pt x="9240" y="79900"/>
                </a:lnTo>
                <a:lnTo>
                  <a:pt x="9240" y="79910"/>
                </a:lnTo>
                <a:lnTo>
                  <a:pt x="9230" y="79920"/>
                </a:lnTo>
                <a:lnTo>
                  <a:pt x="9230" y="79930"/>
                </a:lnTo>
                <a:lnTo>
                  <a:pt x="9220" y="79930"/>
                </a:lnTo>
                <a:lnTo>
                  <a:pt x="9210" y="79940"/>
                </a:lnTo>
                <a:lnTo>
                  <a:pt x="9210" y="79950"/>
                </a:lnTo>
                <a:lnTo>
                  <a:pt x="9210" y="79960"/>
                </a:lnTo>
                <a:lnTo>
                  <a:pt x="9200" y="79960"/>
                </a:lnTo>
                <a:lnTo>
                  <a:pt x="9190" y="79960"/>
                </a:lnTo>
                <a:lnTo>
                  <a:pt x="9190" y="79970"/>
                </a:lnTo>
                <a:lnTo>
                  <a:pt x="9200" y="79970"/>
                </a:lnTo>
                <a:lnTo>
                  <a:pt x="9200" y="79980"/>
                </a:lnTo>
                <a:lnTo>
                  <a:pt x="9200" y="79990"/>
                </a:lnTo>
                <a:lnTo>
                  <a:pt x="9200" y="80000"/>
                </a:lnTo>
                <a:lnTo>
                  <a:pt x="9190" y="80000"/>
                </a:lnTo>
                <a:lnTo>
                  <a:pt x="9180" y="80000"/>
                </a:lnTo>
                <a:lnTo>
                  <a:pt x="9170" y="80000"/>
                </a:lnTo>
                <a:lnTo>
                  <a:pt x="9160" y="80000"/>
                </a:lnTo>
                <a:lnTo>
                  <a:pt x="9150" y="80000"/>
                </a:lnTo>
                <a:lnTo>
                  <a:pt x="9140" y="80000"/>
                </a:lnTo>
                <a:lnTo>
                  <a:pt x="9140" y="80010"/>
                </a:lnTo>
                <a:lnTo>
                  <a:pt x="9130" y="80010"/>
                </a:lnTo>
                <a:lnTo>
                  <a:pt x="9130" y="80020"/>
                </a:lnTo>
                <a:lnTo>
                  <a:pt x="9120" y="80020"/>
                </a:lnTo>
                <a:lnTo>
                  <a:pt x="9110" y="80020"/>
                </a:lnTo>
                <a:lnTo>
                  <a:pt x="9100" y="80030"/>
                </a:lnTo>
                <a:lnTo>
                  <a:pt x="9100" y="80040"/>
                </a:lnTo>
                <a:lnTo>
                  <a:pt x="9110" y="80040"/>
                </a:lnTo>
                <a:lnTo>
                  <a:pt x="9120" y="80050"/>
                </a:lnTo>
                <a:lnTo>
                  <a:pt x="9120" y="80060"/>
                </a:lnTo>
                <a:lnTo>
                  <a:pt x="9110" y="80060"/>
                </a:lnTo>
                <a:lnTo>
                  <a:pt x="9100" y="80060"/>
                </a:lnTo>
                <a:lnTo>
                  <a:pt x="9100" y="80070"/>
                </a:lnTo>
                <a:lnTo>
                  <a:pt x="9090" y="80070"/>
                </a:lnTo>
                <a:lnTo>
                  <a:pt x="9080" y="80070"/>
                </a:lnTo>
                <a:lnTo>
                  <a:pt x="9070" y="80070"/>
                </a:lnTo>
                <a:lnTo>
                  <a:pt x="9070" y="80090"/>
                </a:lnTo>
                <a:lnTo>
                  <a:pt x="9060" y="80090"/>
                </a:lnTo>
                <a:lnTo>
                  <a:pt x="9060" y="80100"/>
                </a:lnTo>
                <a:lnTo>
                  <a:pt x="9050" y="80100"/>
                </a:lnTo>
                <a:lnTo>
                  <a:pt x="9050" y="80110"/>
                </a:lnTo>
                <a:lnTo>
                  <a:pt x="9050" y="80120"/>
                </a:lnTo>
                <a:lnTo>
                  <a:pt x="9040" y="80130"/>
                </a:lnTo>
                <a:lnTo>
                  <a:pt x="9040" y="80140"/>
                </a:lnTo>
                <a:lnTo>
                  <a:pt x="9040" y="80150"/>
                </a:lnTo>
                <a:lnTo>
                  <a:pt x="9040" y="80160"/>
                </a:lnTo>
                <a:lnTo>
                  <a:pt x="9030" y="80170"/>
                </a:lnTo>
                <a:lnTo>
                  <a:pt x="9040" y="80170"/>
                </a:lnTo>
                <a:lnTo>
                  <a:pt x="9040" y="80180"/>
                </a:lnTo>
                <a:lnTo>
                  <a:pt x="9050" y="80180"/>
                </a:lnTo>
                <a:lnTo>
                  <a:pt x="9060" y="80190"/>
                </a:lnTo>
                <a:lnTo>
                  <a:pt x="9050" y="80190"/>
                </a:lnTo>
                <a:lnTo>
                  <a:pt x="9050" y="80200"/>
                </a:lnTo>
                <a:lnTo>
                  <a:pt x="9040" y="80200"/>
                </a:lnTo>
                <a:lnTo>
                  <a:pt x="9040" y="80190"/>
                </a:lnTo>
                <a:lnTo>
                  <a:pt x="9030" y="80190"/>
                </a:lnTo>
                <a:lnTo>
                  <a:pt x="9030" y="80200"/>
                </a:lnTo>
                <a:lnTo>
                  <a:pt x="9040" y="80210"/>
                </a:lnTo>
                <a:lnTo>
                  <a:pt x="9050" y="80210"/>
                </a:lnTo>
                <a:lnTo>
                  <a:pt x="9050" y="80220"/>
                </a:lnTo>
                <a:lnTo>
                  <a:pt x="9040" y="80220"/>
                </a:lnTo>
                <a:lnTo>
                  <a:pt x="9030" y="80220"/>
                </a:lnTo>
                <a:lnTo>
                  <a:pt x="9040" y="80230"/>
                </a:lnTo>
                <a:lnTo>
                  <a:pt x="9050" y="80220"/>
                </a:lnTo>
                <a:lnTo>
                  <a:pt x="9050" y="80230"/>
                </a:lnTo>
                <a:lnTo>
                  <a:pt x="9050" y="80240"/>
                </a:lnTo>
                <a:lnTo>
                  <a:pt x="9040" y="80240"/>
                </a:lnTo>
                <a:lnTo>
                  <a:pt x="9040" y="80250"/>
                </a:lnTo>
                <a:lnTo>
                  <a:pt x="9040" y="80240"/>
                </a:lnTo>
                <a:lnTo>
                  <a:pt x="9030" y="80240"/>
                </a:lnTo>
                <a:lnTo>
                  <a:pt x="9030" y="80230"/>
                </a:lnTo>
                <a:lnTo>
                  <a:pt x="9030" y="80240"/>
                </a:lnTo>
                <a:lnTo>
                  <a:pt x="9020" y="80240"/>
                </a:lnTo>
                <a:lnTo>
                  <a:pt x="9020" y="80250"/>
                </a:lnTo>
                <a:lnTo>
                  <a:pt x="9030" y="80250"/>
                </a:lnTo>
                <a:lnTo>
                  <a:pt x="9030" y="80260"/>
                </a:lnTo>
                <a:lnTo>
                  <a:pt x="9040" y="80260"/>
                </a:lnTo>
                <a:lnTo>
                  <a:pt x="9040" y="80270"/>
                </a:lnTo>
                <a:lnTo>
                  <a:pt x="9030" y="80270"/>
                </a:lnTo>
                <a:lnTo>
                  <a:pt x="9020" y="80280"/>
                </a:lnTo>
                <a:lnTo>
                  <a:pt x="9030" y="80280"/>
                </a:lnTo>
                <a:lnTo>
                  <a:pt x="9030" y="80290"/>
                </a:lnTo>
                <a:lnTo>
                  <a:pt x="9040" y="80280"/>
                </a:lnTo>
                <a:lnTo>
                  <a:pt x="9040" y="80270"/>
                </a:lnTo>
                <a:lnTo>
                  <a:pt x="9050" y="80270"/>
                </a:lnTo>
                <a:lnTo>
                  <a:pt x="9050" y="80280"/>
                </a:lnTo>
                <a:lnTo>
                  <a:pt x="9050" y="80290"/>
                </a:lnTo>
                <a:lnTo>
                  <a:pt x="9050" y="80300"/>
                </a:lnTo>
                <a:lnTo>
                  <a:pt x="9040" y="80300"/>
                </a:lnTo>
                <a:lnTo>
                  <a:pt x="9040" y="80310"/>
                </a:lnTo>
                <a:lnTo>
                  <a:pt x="9030" y="80310"/>
                </a:lnTo>
                <a:lnTo>
                  <a:pt x="9030" y="80320"/>
                </a:lnTo>
                <a:lnTo>
                  <a:pt x="9040" y="80320"/>
                </a:lnTo>
                <a:lnTo>
                  <a:pt x="9040" y="80330"/>
                </a:lnTo>
                <a:lnTo>
                  <a:pt x="9030" y="80330"/>
                </a:lnTo>
                <a:lnTo>
                  <a:pt x="9020" y="80340"/>
                </a:lnTo>
                <a:lnTo>
                  <a:pt x="9010" y="80350"/>
                </a:lnTo>
                <a:lnTo>
                  <a:pt x="9020" y="80350"/>
                </a:lnTo>
                <a:lnTo>
                  <a:pt x="9030" y="80350"/>
                </a:lnTo>
                <a:lnTo>
                  <a:pt x="9040" y="80350"/>
                </a:lnTo>
                <a:lnTo>
                  <a:pt x="9040" y="80340"/>
                </a:lnTo>
                <a:lnTo>
                  <a:pt x="9050" y="80340"/>
                </a:lnTo>
                <a:lnTo>
                  <a:pt x="9050" y="80350"/>
                </a:lnTo>
                <a:lnTo>
                  <a:pt x="9050" y="80360"/>
                </a:lnTo>
                <a:lnTo>
                  <a:pt x="9040" y="80360"/>
                </a:lnTo>
                <a:lnTo>
                  <a:pt x="9040" y="80370"/>
                </a:lnTo>
                <a:lnTo>
                  <a:pt x="9050" y="80370"/>
                </a:lnTo>
                <a:lnTo>
                  <a:pt x="9050" y="80360"/>
                </a:lnTo>
                <a:lnTo>
                  <a:pt x="9050" y="80370"/>
                </a:lnTo>
                <a:lnTo>
                  <a:pt x="9060" y="80370"/>
                </a:lnTo>
                <a:lnTo>
                  <a:pt x="9070" y="80380"/>
                </a:lnTo>
                <a:lnTo>
                  <a:pt x="9060" y="80380"/>
                </a:lnTo>
                <a:lnTo>
                  <a:pt x="9060" y="80390"/>
                </a:lnTo>
                <a:lnTo>
                  <a:pt x="9070" y="80390"/>
                </a:lnTo>
                <a:lnTo>
                  <a:pt x="9070" y="80400"/>
                </a:lnTo>
                <a:lnTo>
                  <a:pt x="9080" y="80400"/>
                </a:lnTo>
                <a:lnTo>
                  <a:pt x="9090" y="80400"/>
                </a:lnTo>
                <a:lnTo>
                  <a:pt x="9090" y="80410"/>
                </a:lnTo>
                <a:lnTo>
                  <a:pt x="9090" y="80420"/>
                </a:lnTo>
                <a:lnTo>
                  <a:pt x="9090" y="80430"/>
                </a:lnTo>
                <a:lnTo>
                  <a:pt x="9090" y="80450"/>
                </a:lnTo>
                <a:lnTo>
                  <a:pt x="9080" y="80450"/>
                </a:lnTo>
                <a:lnTo>
                  <a:pt x="9080" y="80440"/>
                </a:lnTo>
                <a:lnTo>
                  <a:pt x="9080" y="80450"/>
                </a:lnTo>
                <a:lnTo>
                  <a:pt x="9070" y="80450"/>
                </a:lnTo>
                <a:lnTo>
                  <a:pt x="9070" y="80460"/>
                </a:lnTo>
                <a:lnTo>
                  <a:pt x="9070" y="80470"/>
                </a:lnTo>
                <a:lnTo>
                  <a:pt x="9070" y="80480"/>
                </a:lnTo>
                <a:lnTo>
                  <a:pt x="9070" y="80490"/>
                </a:lnTo>
                <a:lnTo>
                  <a:pt x="9080" y="80500"/>
                </a:lnTo>
                <a:lnTo>
                  <a:pt x="9090" y="80500"/>
                </a:lnTo>
                <a:lnTo>
                  <a:pt x="9090" y="80510"/>
                </a:lnTo>
                <a:lnTo>
                  <a:pt x="9090" y="80520"/>
                </a:lnTo>
                <a:lnTo>
                  <a:pt x="9100" y="80520"/>
                </a:lnTo>
                <a:lnTo>
                  <a:pt x="9110" y="80530"/>
                </a:lnTo>
                <a:lnTo>
                  <a:pt x="9110" y="80540"/>
                </a:lnTo>
                <a:lnTo>
                  <a:pt x="9100" y="80540"/>
                </a:lnTo>
                <a:lnTo>
                  <a:pt x="9100" y="80550"/>
                </a:lnTo>
                <a:lnTo>
                  <a:pt x="9100" y="80540"/>
                </a:lnTo>
                <a:lnTo>
                  <a:pt x="9110" y="80540"/>
                </a:lnTo>
                <a:lnTo>
                  <a:pt x="9120" y="80550"/>
                </a:lnTo>
                <a:lnTo>
                  <a:pt x="9110" y="80560"/>
                </a:lnTo>
                <a:lnTo>
                  <a:pt x="9100" y="80560"/>
                </a:lnTo>
                <a:lnTo>
                  <a:pt x="9100" y="80570"/>
                </a:lnTo>
                <a:lnTo>
                  <a:pt x="9090" y="80580"/>
                </a:lnTo>
                <a:lnTo>
                  <a:pt x="9090" y="80590"/>
                </a:lnTo>
                <a:lnTo>
                  <a:pt x="9090" y="80600"/>
                </a:lnTo>
                <a:lnTo>
                  <a:pt x="9090" y="80610"/>
                </a:lnTo>
                <a:lnTo>
                  <a:pt x="9100" y="80610"/>
                </a:lnTo>
                <a:lnTo>
                  <a:pt x="9110" y="80610"/>
                </a:lnTo>
                <a:lnTo>
                  <a:pt x="9110" y="80620"/>
                </a:lnTo>
                <a:lnTo>
                  <a:pt x="9100" y="80630"/>
                </a:lnTo>
                <a:lnTo>
                  <a:pt x="9090" y="80630"/>
                </a:lnTo>
                <a:lnTo>
                  <a:pt x="9100" y="80640"/>
                </a:lnTo>
                <a:lnTo>
                  <a:pt x="9100" y="80650"/>
                </a:lnTo>
                <a:lnTo>
                  <a:pt x="9090" y="80650"/>
                </a:lnTo>
                <a:lnTo>
                  <a:pt x="9080" y="80650"/>
                </a:lnTo>
                <a:lnTo>
                  <a:pt x="9070" y="80650"/>
                </a:lnTo>
                <a:lnTo>
                  <a:pt x="9070" y="80660"/>
                </a:lnTo>
                <a:lnTo>
                  <a:pt x="9060" y="80660"/>
                </a:lnTo>
                <a:lnTo>
                  <a:pt x="9070" y="80670"/>
                </a:lnTo>
                <a:lnTo>
                  <a:pt x="9060" y="80680"/>
                </a:lnTo>
                <a:lnTo>
                  <a:pt x="9050" y="80690"/>
                </a:lnTo>
                <a:lnTo>
                  <a:pt x="9040" y="80700"/>
                </a:lnTo>
                <a:lnTo>
                  <a:pt x="9050" y="80700"/>
                </a:lnTo>
                <a:lnTo>
                  <a:pt x="9050" y="80710"/>
                </a:lnTo>
                <a:lnTo>
                  <a:pt x="9040" y="80720"/>
                </a:lnTo>
                <a:lnTo>
                  <a:pt x="9040" y="80710"/>
                </a:lnTo>
                <a:lnTo>
                  <a:pt x="9030" y="80720"/>
                </a:lnTo>
                <a:lnTo>
                  <a:pt x="9030" y="80730"/>
                </a:lnTo>
                <a:lnTo>
                  <a:pt x="9020" y="80730"/>
                </a:lnTo>
                <a:lnTo>
                  <a:pt x="9010" y="80740"/>
                </a:lnTo>
                <a:lnTo>
                  <a:pt x="9000" y="80740"/>
                </a:lnTo>
                <a:lnTo>
                  <a:pt x="8990" y="80750"/>
                </a:lnTo>
                <a:lnTo>
                  <a:pt x="8990" y="80760"/>
                </a:lnTo>
                <a:lnTo>
                  <a:pt x="8990" y="80770"/>
                </a:lnTo>
                <a:lnTo>
                  <a:pt x="9000" y="80760"/>
                </a:lnTo>
                <a:lnTo>
                  <a:pt x="9000" y="80770"/>
                </a:lnTo>
                <a:lnTo>
                  <a:pt x="9000" y="80780"/>
                </a:lnTo>
                <a:lnTo>
                  <a:pt x="8990" y="80780"/>
                </a:lnTo>
                <a:lnTo>
                  <a:pt x="8990" y="80790"/>
                </a:lnTo>
                <a:lnTo>
                  <a:pt x="9000" y="80790"/>
                </a:lnTo>
                <a:lnTo>
                  <a:pt x="9010" y="80800"/>
                </a:lnTo>
                <a:lnTo>
                  <a:pt x="9000" y="80810"/>
                </a:lnTo>
                <a:lnTo>
                  <a:pt x="9000" y="80820"/>
                </a:lnTo>
                <a:lnTo>
                  <a:pt x="9010" y="80830"/>
                </a:lnTo>
                <a:lnTo>
                  <a:pt x="9020" y="80830"/>
                </a:lnTo>
                <a:lnTo>
                  <a:pt x="9020" y="80840"/>
                </a:lnTo>
                <a:lnTo>
                  <a:pt x="9010" y="80840"/>
                </a:lnTo>
                <a:lnTo>
                  <a:pt x="9010" y="80850"/>
                </a:lnTo>
                <a:lnTo>
                  <a:pt x="9010" y="80860"/>
                </a:lnTo>
                <a:lnTo>
                  <a:pt x="9020" y="80870"/>
                </a:lnTo>
                <a:lnTo>
                  <a:pt x="9020" y="80880"/>
                </a:lnTo>
                <a:lnTo>
                  <a:pt x="9030" y="80890"/>
                </a:lnTo>
                <a:lnTo>
                  <a:pt x="9030" y="80900"/>
                </a:lnTo>
                <a:lnTo>
                  <a:pt x="9020" y="80900"/>
                </a:lnTo>
                <a:lnTo>
                  <a:pt x="9020" y="80910"/>
                </a:lnTo>
                <a:lnTo>
                  <a:pt x="9020" y="80920"/>
                </a:lnTo>
                <a:lnTo>
                  <a:pt x="9020" y="80930"/>
                </a:lnTo>
                <a:lnTo>
                  <a:pt x="9020" y="80940"/>
                </a:lnTo>
                <a:lnTo>
                  <a:pt x="9010" y="80940"/>
                </a:lnTo>
                <a:lnTo>
                  <a:pt x="9010" y="80950"/>
                </a:lnTo>
                <a:lnTo>
                  <a:pt x="9020" y="80950"/>
                </a:lnTo>
                <a:lnTo>
                  <a:pt x="9020" y="80960"/>
                </a:lnTo>
                <a:lnTo>
                  <a:pt x="9020" y="80970"/>
                </a:lnTo>
                <a:lnTo>
                  <a:pt x="9030" y="80970"/>
                </a:lnTo>
                <a:lnTo>
                  <a:pt x="9030" y="80980"/>
                </a:lnTo>
                <a:lnTo>
                  <a:pt x="9030" y="80990"/>
                </a:lnTo>
                <a:lnTo>
                  <a:pt x="9040" y="80990"/>
                </a:lnTo>
                <a:lnTo>
                  <a:pt x="9040" y="81000"/>
                </a:lnTo>
                <a:lnTo>
                  <a:pt x="9050" y="81000"/>
                </a:lnTo>
                <a:lnTo>
                  <a:pt x="9050" y="81010"/>
                </a:lnTo>
                <a:lnTo>
                  <a:pt x="9060" y="81000"/>
                </a:lnTo>
                <a:lnTo>
                  <a:pt x="9070" y="81000"/>
                </a:lnTo>
                <a:lnTo>
                  <a:pt x="9070" y="81010"/>
                </a:lnTo>
                <a:lnTo>
                  <a:pt x="9070" y="81020"/>
                </a:lnTo>
                <a:lnTo>
                  <a:pt x="9080" y="81020"/>
                </a:lnTo>
                <a:lnTo>
                  <a:pt x="9080" y="81010"/>
                </a:lnTo>
                <a:lnTo>
                  <a:pt x="9090" y="81010"/>
                </a:lnTo>
                <a:lnTo>
                  <a:pt x="9100" y="81010"/>
                </a:lnTo>
                <a:lnTo>
                  <a:pt x="9100" y="81020"/>
                </a:lnTo>
                <a:lnTo>
                  <a:pt x="9090" y="81020"/>
                </a:lnTo>
                <a:lnTo>
                  <a:pt x="9090" y="81030"/>
                </a:lnTo>
                <a:lnTo>
                  <a:pt x="9090" y="81040"/>
                </a:lnTo>
                <a:lnTo>
                  <a:pt x="9080" y="81040"/>
                </a:lnTo>
                <a:lnTo>
                  <a:pt x="9080" y="81050"/>
                </a:lnTo>
                <a:lnTo>
                  <a:pt x="9070" y="81050"/>
                </a:lnTo>
                <a:lnTo>
                  <a:pt x="9060" y="81050"/>
                </a:lnTo>
                <a:lnTo>
                  <a:pt x="9060" y="81060"/>
                </a:lnTo>
                <a:lnTo>
                  <a:pt x="9060" y="81070"/>
                </a:lnTo>
                <a:lnTo>
                  <a:pt x="9050" y="81070"/>
                </a:lnTo>
                <a:lnTo>
                  <a:pt x="9050" y="81080"/>
                </a:lnTo>
                <a:lnTo>
                  <a:pt x="9050" y="81090"/>
                </a:lnTo>
                <a:lnTo>
                  <a:pt x="9060" y="81100"/>
                </a:lnTo>
                <a:lnTo>
                  <a:pt x="9070" y="81110"/>
                </a:lnTo>
                <a:lnTo>
                  <a:pt x="9070" y="81120"/>
                </a:lnTo>
                <a:lnTo>
                  <a:pt x="9070" y="81130"/>
                </a:lnTo>
                <a:lnTo>
                  <a:pt x="9070" y="81140"/>
                </a:lnTo>
                <a:lnTo>
                  <a:pt x="9080" y="81140"/>
                </a:lnTo>
                <a:lnTo>
                  <a:pt x="9080" y="81150"/>
                </a:lnTo>
                <a:lnTo>
                  <a:pt x="9090" y="81150"/>
                </a:lnTo>
                <a:lnTo>
                  <a:pt x="9090" y="81160"/>
                </a:lnTo>
                <a:lnTo>
                  <a:pt x="9100" y="81160"/>
                </a:lnTo>
                <a:lnTo>
                  <a:pt x="9100" y="81170"/>
                </a:lnTo>
                <a:lnTo>
                  <a:pt x="9090" y="81170"/>
                </a:lnTo>
                <a:lnTo>
                  <a:pt x="9100" y="81180"/>
                </a:lnTo>
                <a:lnTo>
                  <a:pt x="9100" y="81190"/>
                </a:lnTo>
                <a:lnTo>
                  <a:pt x="9100" y="81200"/>
                </a:lnTo>
                <a:lnTo>
                  <a:pt x="9090" y="81200"/>
                </a:lnTo>
                <a:lnTo>
                  <a:pt x="9090" y="81210"/>
                </a:lnTo>
                <a:lnTo>
                  <a:pt x="9090" y="81220"/>
                </a:lnTo>
                <a:lnTo>
                  <a:pt x="9100" y="81220"/>
                </a:lnTo>
                <a:lnTo>
                  <a:pt x="9100" y="81230"/>
                </a:lnTo>
                <a:lnTo>
                  <a:pt x="9100" y="81240"/>
                </a:lnTo>
                <a:lnTo>
                  <a:pt x="9100" y="81250"/>
                </a:lnTo>
                <a:lnTo>
                  <a:pt x="9090" y="81250"/>
                </a:lnTo>
                <a:lnTo>
                  <a:pt x="9080" y="81260"/>
                </a:lnTo>
                <a:lnTo>
                  <a:pt x="9090" y="81260"/>
                </a:lnTo>
                <a:lnTo>
                  <a:pt x="9100" y="81270"/>
                </a:lnTo>
                <a:lnTo>
                  <a:pt x="9110" y="81270"/>
                </a:lnTo>
                <a:lnTo>
                  <a:pt x="9120" y="81270"/>
                </a:lnTo>
                <a:lnTo>
                  <a:pt x="9130" y="81270"/>
                </a:lnTo>
                <a:lnTo>
                  <a:pt x="9140" y="81280"/>
                </a:lnTo>
                <a:lnTo>
                  <a:pt x="9140" y="81290"/>
                </a:lnTo>
                <a:lnTo>
                  <a:pt x="9140" y="81300"/>
                </a:lnTo>
                <a:lnTo>
                  <a:pt x="9150" y="81300"/>
                </a:lnTo>
                <a:lnTo>
                  <a:pt x="9150" y="81290"/>
                </a:lnTo>
                <a:lnTo>
                  <a:pt x="9150" y="81300"/>
                </a:lnTo>
                <a:lnTo>
                  <a:pt x="9160" y="81300"/>
                </a:lnTo>
                <a:lnTo>
                  <a:pt x="9170" y="81300"/>
                </a:lnTo>
                <a:lnTo>
                  <a:pt x="9180" y="81300"/>
                </a:lnTo>
                <a:lnTo>
                  <a:pt x="9180" y="81310"/>
                </a:lnTo>
                <a:lnTo>
                  <a:pt x="9180" y="81320"/>
                </a:lnTo>
                <a:lnTo>
                  <a:pt x="9190" y="81320"/>
                </a:lnTo>
                <a:lnTo>
                  <a:pt x="9200" y="81330"/>
                </a:lnTo>
                <a:lnTo>
                  <a:pt x="9190" y="81330"/>
                </a:lnTo>
                <a:lnTo>
                  <a:pt x="9190" y="81340"/>
                </a:lnTo>
                <a:lnTo>
                  <a:pt x="9200" y="81350"/>
                </a:lnTo>
                <a:lnTo>
                  <a:pt x="9220" y="81360"/>
                </a:lnTo>
                <a:lnTo>
                  <a:pt x="9230" y="81370"/>
                </a:lnTo>
                <a:lnTo>
                  <a:pt x="9230" y="81380"/>
                </a:lnTo>
                <a:lnTo>
                  <a:pt x="9230" y="81390"/>
                </a:lnTo>
                <a:lnTo>
                  <a:pt x="9240" y="81390"/>
                </a:lnTo>
                <a:lnTo>
                  <a:pt x="9240" y="81400"/>
                </a:lnTo>
                <a:lnTo>
                  <a:pt x="9240" y="81410"/>
                </a:lnTo>
                <a:lnTo>
                  <a:pt x="9240" y="81420"/>
                </a:lnTo>
                <a:lnTo>
                  <a:pt x="9240" y="81430"/>
                </a:lnTo>
                <a:lnTo>
                  <a:pt x="9230" y="81440"/>
                </a:lnTo>
                <a:lnTo>
                  <a:pt x="9230" y="81450"/>
                </a:lnTo>
                <a:lnTo>
                  <a:pt x="9240" y="81450"/>
                </a:lnTo>
                <a:lnTo>
                  <a:pt x="9250" y="81450"/>
                </a:lnTo>
                <a:lnTo>
                  <a:pt x="9260" y="81450"/>
                </a:lnTo>
                <a:lnTo>
                  <a:pt x="9270" y="81450"/>
                </a:lnTo>
                <a:lnTo>
                  <a:pt x="9270" y="81460"/>
                </a:lnTo>
                <a:lnTo>
                  <a:pt x="9260" y="81460"/>
                </a:lnTo>
                <a:lnTo>
                  <a:pt x="9250" y="81470"/>
                </a:lnTo>
                <a:lnTo>
                  <a:pt x="9240" y="81470"/>
                </a:lnTo>
                <a:lnTo>
                  <a:pt x="9240" y="81480"/>
                </a:lnTo>
                <a:lnTo>
                  <a:pt x="9250" y="81490"/>
                </a:lnTo>
                <a:lnTo>
                  <a:pt x="9260" y="81490"/>
                </a:lnTo>
                <a:lnTo>
                  <a:pt x="9260" y="81500"/>
                </a:lnTo>
                <a:lnTo>
                  <a:pt x="9270" y="81510"/>
                </a:lnTo>
                <a:lnTo>
                  <a:pt x="9280" y="81510"/>
                </a:lnTo>
                <a:lnTo>
                  <a:pt x="9270" y="81510"/>
                </a:lnTo>
                <a:lnTo>
                  <a:pt x="9270" y="81520"/>
                </a:lnTo>
                <a:lnTo>
                  <a:pt x="9280" y="81520"/>
                </a:lnTo>
                <a:lnTo>
                  <a:pt x="9290" y="81520"/>
                </a:lnTo>
                <a:lnTo>
                  <a:pt x="9300" y="81520"/>
                </a:lnTo>
                <a:lnTo>
                  <a:pt x="9300" y="81530"/>
                </a:lnTo>
                <a:lnTo>
                  <a:pt x="9320" y="81530"/>
                </a:lnTo>
                <a:lnTo>
                  <a:pt x="9320" y="81540"/>
                </a:lnTo>
                <a:lnTo>
                  <a:pt x="9330" y="81540"/>
                </a:lnTo>
                <a:lnTo>
                  <a:pt x="9330" y="81550"/>
                </a:lnTo>
                <a:lnTo>
                  <a:pt x="9320" y="81550"/>
                </a:lnTo>
                <a:lnTo>
                  <a:pt x="9320" y="81560"/>
                </a:lnTo>
                <a:lnTo>
                  <a:pt x="9330" y="81560"/>
                </a:lnTo>
                <a:lnTo>
                  <a:pt x="9340" y="81560"/>
                </a:lnTo>
                <a:lnTo>
                  <a:pt x="9350" y="81560"/>
                </a:lnTo>
                <a:lnTo>
                  <a:pt x="9350" y="81570"/>
                </a:lnTo>
                <a:lnTo>
                  <a:pt x="9340" y="81580"/>
                </a:lnTo>
                <a:lnTo>
                  <a:pt x="9350" y="81590"/>
                </a:lnTo>
                <a:lnTo>
                  <a:pt x="9350" y="81600"/>
                </a:lnTo>
                <a:lnTo>
                  <a:pt x="9340" y="81600"/>
                </a:lnTo>
                <a:lnTo>
                  <a:pt x="9340" y="81590"/>
                </a:lnTo>
                <a:lnTo>
                  <a:pt x="9330" y="81590"/>
                </a:lnTo>
                <a:lnTo>
                  <a:pt x="9330" y="81600"/>
                </a:lnTo>
                <a:lnTo>
                  <a:pt x="9320" y="81600"/>
                </a:lnTo>
                <a:lnTo>
                  <a:pt x="9320" y="81610"/>
                </a:lnTo>
                <a:lnTo>
                  <a:pt x="9320" y="81620"/>
                </a:lnTo>
                <a:lnTo>
                  <a:pt x="9320" y="81630"/>
                </a:lnTo>
                <a:lnTo>
                  <a:pt x="9310" y="81630"/>
                </a:lnTo>
                <a:lnTo>
                  <a:pt x="9300" y="81640"/>
                </a:lnTo>
                <a:lnTo>
                  <a:pt x="9310" y="81640"/>
                </a:lnTo>
                <a:lnTo>
                  <a:pt x="9310" y="81650"/>
                </a:lnTo>
                <a:lnTo>
                  <a:pt x="9300" y="81650"/>
                </a:lnTo>
                <a:lnTo>
                  <a:pt x="9290" y="81650"/>
                </a:lnTo>
                <a:lnTo>
                  <a:pt x="9290" y="81660"/>
                </a:lnTo>
                <a:lnTo>
                  <a:pt x="9290" y="81670"/>
                </a:lnTo>
                <a:lnTo>
                  <a:pt x="9290" y="81680"/>
                </a:lnTo>
                <a:lnTo>
                  <a:pt x="9300" y="81680"/>
                </a:lnTo>
                <a:lnTo>
                  <a:pt x="9310" y="81680"/>
                </a:lnTo>
                <a:lnTo>
                  <a:pt x="9320" y="81680"/>
                </a:lnTo>
                <a:lnTo>
                  <a:pt x="9330" y="81670"/>
                </a:lnTo>
                <a:lnTo>
                  <a:pt x="9330" y="81680"/>
                </a:lnTo>
                <a:lnTo>
                  <a:pt x="9330" y="81690"/>
                </a:lnTo>
                <a:lnTo>
                  <a:pt x="9320" y="81690"/>
                </a:lnTo>
                <a:lnTo>
                  <a:pt x="9320" y="81700"/>
                </a:lnTo>
                <a:lnTo>
                  <a:pt x="9320" y="81710"/>
                </a:lnTo>
                <a:lnTo>
                  <a:pt x="9320" y="81720"/>
                </a:lnTo>
                <a:lnTo>
                  <a:pt x="9320" y="81730"/>
                </a:lnTo>
                <a:lnTo>
                  <a:pt x="9330" y="81730"/>
                </a:lnTo>
                <a:lnTo>
                  <a:pt x="9330" y="81720"/>
                </a:lnTo>
                <a:lnTo>
                  <a:pt x="9340" y="81720"/>
                </a:lnTo>
                <a:lnTo>
                  <a:pt x="9340" y="81730"/>
                </a:lnTo>
                <a:lnTo>
                  <a:pt x="9350" y="81730"/>
                </a:lnTo>
                <a:lnTo>
                  <a:pt x="9340" y="81740"/>
                </a:lnTo>
                <a:lnTo>
                  <a:pt x="9350" y="81750"/>
                </a:lnTo>
                <a:lnTo>
                  <a:pt x="9350" y="81760"/>
                </a:lnTo>
                <a:lnTo>
                  <a:pt x="9340" y="81760"/>
                </a:lnTo>
                <a:lnTo>
                  <a:pt x="9350" y="81760"/>
                </a:lnTo>
                <a:lnTo>
                  <a:pt x="9350" y="81770"/>
                </a:lnTo>
                <a:lnTo>
                  <a:pt x="9370" y="81790"/>
                </a:lnTo>
                <a:lnTo>
                  <a:pt x="9380" y="81790"/>
                </a:lnTo>
                <a:lnTo>
                  <a:pt x="9390" y="81790"/>
                </a:lnTo>
                <a:lnTo>
                  <a:pt x="9380" y="81790"/>
                </a:lnTo>
                <a:lnTo>
                  <a:pt x="9380" y="81800"/>
                </a:lnTo>
                <a:lnTo>
                  <a:pt x="9380" y="81810"/>
                </a:lnTo>
                <a:lnTo>
                  <a:pt x="9390" y="81810"/>
                </a:lnTo>
                <a:lnTo>
                  <a:pt x="9400" y="81810"/>
                </a:lnTo>
                <a:lnTo>
                  <a:pt x="9400" y="81820"/>
                </a:lnTo>
                <a:lnTo>
                  <a:pt x="9410" y="81820"/>
                </a:lnTo>
                <a:lnTo>
                  <a:pt x="9420" y="81820"/>
                </a:lnTo>
                <a:lnTo>
                  <a:pt x="9420" y="81830"/>
                </a:lnTo>
                <a:lnTo>
                  <a:pt x="9420" y="81840"/>
                </a:lnTo>
                <a:lnTo>
                  <a:pt x="9410" y="81840"/>
                </a:lnTo>
                <a:lnTo>
                  <a:pt x="9410" y="81850"/>
                </a:lnTo>
                <a:lnTo>
                  <a:pt x="9420" y="81850"/>
                </a:lnTo>
                <a:lnTo>
                  <a:pt x="9420" y="81860"/>
                </a:lnTo>
                <a:lnTo>
                  <a:pt x="9420" y="81870"/>
                </a:lnTo>
                <a:lnTo>
                  <a:pt x="9430" y="81870"/>
                </a:lnTo>
                <a:lnTo>
                  <a:pt x="9430" y="81860"/>
                </a:lnTo>
                <a:lnTo>
                  <a:pt x="9430" y="81850"/>
                </a:lnTo>
                <a:lnTo>
                  <a:pt x="9440" y="81850"/>
                </a:lnTo>
                <a:lnTo>
                  <a:pt x="9450" y="81850"/>
                </a:lnTo>
                <a:lnTo>
                  <a:pt x="9450" y="81840"/>
                </a:lnTo>
                <a:lnTo>
                  <a:pt x="9460" y="81850"/>
                </a:lnTo>
                <a:lnTo>
                  <a:pt x="9460" y="81840"/>
                </a:lnTo>
                <a:lnTo>
                  <a:pt x="9470" y="81840"/>
                </a:lnTo>
                <a:lnTo>
                  <a:pt x="9480" y="81840"/>
                </a:lnTo>
                <a:lnTo>
                  <a:pt x="9490" y="81840"/>
                </a:lnTo>
                <a:lnTo>
                  <a:pt x="9500" y="81840"/>
                </a:lnTo>
                <a:lnTo>
                  <a:pt x="9500" y="81850"/>
                </a:lnTo>
                <a:lnTo>
                  <a:pt x="9510" y="81860"/>
                </a:lnTo>
                <a:lnTo>
                  <a:pt x="9510" y="81870"/>
                </a:lnTo>
                <a:lnTo>
                  <a:pt x="9520" y="81870"/>
                </a:lnTo>
                <a:lnTo>
                  <a:pt x="9530" y="81870"/>
                </a:lnTo>
                <a:lnTo>
                  <a:pt x="9540" y="81870"/>
                </a:lnTo>
                <a:lnTo>
                  <a:pt x="9540" y="81860"/>
                </a:lnTo>
                <a:lnTo>
                  <a:pt x="9550" y="81860"/>
                </a:lnTo>
                <a:lnTo>
                  <a:pt x="9560" y="81860"/>
                </a:lnTo>
                <a:lnTo>
                  <a:pt x="9570" y="81860"/>
                </a:lnTo>
                <a:lnTo>
                  <a:pt x="9570" y="81870"/>
                </a:lnTo>
                <a:lnTo>
                  <a:pt x="9580" y="81870"/>
                </a:lnTo>
                <a:lnTo>
                  <a:pt x="9600" y="81880"/>
                </a:lnTo>
                <a:lnTo>
                  <a:pt x="9600" y="81890"/>
                </a:lnTo>
                <a:lnTo>
                  <a:pt x="9600" y="81900"/>
                </a:lnTo>
                <a:lnTo>
                  <a:pt x="9610" y="81900"/>
                </a:lnTo>
                <a:lnTo>
                  <a:pt x="9620" y="81910"/>
                </a:lnTo>
                <a:lnTo>
                  <a:pt x="9620" y="81920"/>
                </a:lnTo>
                <a:lnTo>
                  <a:pt x="9630" y="81920"/>
                </a:lnTo>
                <a:lnTo>
                  <a:pt x="9640" y="81930"/>
                </a:lnTo>
                <a:lnTo>
                  <a:pt x="9670" y="81930"/>
                </a:lnTo>
                <a:lnTo>
                  <a:pt x="9670" y="81940"/>
                </a:lnTo>
                <a:lnTo>
                  <a:pt x="9680" y="81940"/>
                </a:lnTo>
                <a:lnTo>
                  <a:pt x="9690" y="81940"/>
                </a:lnTo>
                <a:lnTo>
                  <a:pt x="9690" y="81960"/>
                </a:lnTo>
                <a:lnTo>
                  <a:pt x="9700" y="81970"/>
                </a:lnTo>
                <a:lnTo>
                  <a:pt x="9700" y="81960"/>
                </a:lnTo>
                <a:lnTo>
                  <a:pt x="9710" y="81960"/>
                </a:lnTo>
                <a:lnTo>
                  <a:pt x="9710" y="81970"/>
                </a:lnTo>
                <a:lnTo>
                  <a:pt x="9720" y="81970"/>
                </a:lnTo>
                <a:lnTo>
                  <a:pt x="9730" y="81970"/>
                </a:lnTo>
                <a:lnTo>
                  <a:pt x="9730" y="81980"/>
                </a:lnTo>
                <a:lnTo>
                  <a:pt x="9740" y="81980"/>
                </a:lnTo>
                <a:lnTo>
                  <a:pt x="9750" y="81980"/>
                </a:lnTo>
                <a:lnTo>
                  <a:pt x="9760" y="81980"/>
                </a:lnTo>
                <a:lnTo>
                  <a:pt x="9760" y="81990"/>
                </a:lnTo>
                <a:lnTo>
                  <a:pt x="9770" y="81990"/>
                </a:lnTo>
                <a:lnTo>
                  <a:pt x="9780" y="81990"/>
                </a:lnTo>
                <a:lnTo>
                  <a:pt x="9790" y="82000"/>
                </a:lnTo>
                <a:lnTo>
                  <a:pt x="9800" y="81990"/>
                </a:lnTo>
                <a:lnTo>
                  <a:pt x="9800" y="81980"/>
                </a:lnTo>
                <a:lnTo>
                  <a:pt x="9790" y="81980"/>
                </a:lnTo>
                <a:lnTo>
                  <a:pt x="9800" y="81970"/>
                </a:lnTo>
                <a:lnTo>
                  <a:pt x="9790" y="81960"/>
                </a:lnTo>
                <a:lnTo>
                  <a:pt x="9800" y="81950"/>
                </a:lnTo>
                <a:lnTo>
                  <a:pt x="9810" y="81940"/>
                </a:lnTo>
                <a:lnTo>
                  <a:pt x="9810" y="81930"/>
                </a:lnTo>
                <a:lnTo>
                  <a:pt x="9820" y="81920"/>
                </a:lnTo>
                <a:lnTo>
                  <a:pt x="9820" y="81910"/>
                </a:lnTo>
                <a:lnTo>
                  <a:pt x="9830" y="81910"/>
                </a:lnTo>
                <a:lnTo>
                  <a:pt x="9830" y="81900"/>
                </a:lnTo>
                <a:lnTo>
                  <a:pt x="9840" y="81900"/>
                </a:lnTo>
                <a:lnTo>
                  <a:pt x="9840" y="81890"/>
                </a:lnTo>
                <a:lnTo>
                  <a:pt x="9840" y="81880"/>
                </a:lnTo>
                <a:lnTo>
                  <a:pt x="9860" y="81880"/>
                </a:lnTo>
                <a:lnTo>
                  <a:pt x="9860" y="81870"/>
                </a:lnTo>
                <a:lnTo>
                  <a:pt x="9860" y="81860"/>
                </a:lnTo>
                <a:lnTo>
                  <a:pt x="9870" y="81860"/>
                </a:lnTo>
                <a:lnTo>
                  <a:pt x="9880" y="81850"/>
                </a:lnTo>
                <a:lnTo>
                  <a:pt x="9880" y="81840"/>
                </a:lnTo>
                <a:lnTo>
                  <a:pt x="9890" y="81840"/>
                </a:lnTo>
                <a:lnTo>
                  <a:pt x="9900" y="81840"/>
                </a:lnTo>
                <a:lnTo>
                  <a:pt x="9900" y="81850"/>
                </a:lnTo>
                <a:lnTo>
                  <a:pt x="9900" y="81860"/>
                </a:lnTo>
                <a:lnTo>
                  <a:pt x="9910" y="81850"/>
                </a:lnTo>
                <a:lnTo>
                  <a:pt x="9910" y="81840"/>
                </a:lnTo>
                <a:lnTo>
                  <a:pt x="9920" y="81850"/>
                </a:lnTo>
                <a:lnTo>
                  <a:pt x="9930" y="81850"/>
                </a:lnTo>
                <a:lnTo>
                  <a:pt x="9940" y="81850"/>
                </a:lnTo>
                <a:lnTo>
                  <a:pt x="9940" y="81840"/>
                </a:lnTo>
                <a:lnTo>
                  <a:pt x="9940" y="81850"/>
                </a:lnTo>
                <a:lnTo>
                  <a:pt x="9950" y="81850"/>
                </a:lnTo>
                <a:lnTo>
                  <a:pt x="9960" y="81840"/>
                </a:lnTo>
                <a:lnTo>
                  <a:pt x="9970" y="81840"/>
                </a:lnTo>
                <a:lnTo>
                  <a:pt x="9980" y="81840"/>
                </a:lnTo>
                <a:lnTo>
                  <a:pt x="9980" y="81850"/>
                </a:lnTo>
                <a:lnTo>
                  <a:pt x="9990" y="81850"/>
                </a:lnTo>
                <a:lnTo>
                  <a:pt x="10000" y="81850"/>
                </a:lnTo>
                <a:lnTo>
                  <a:pt x="10000" y="81840"/>
                </a:lnTo>
                <a:lnTo>
                  <a:pt x="10010" y="81840"/>
                </a:lnTo>
                <a:lnTo>
                  <a:pt x="10020" y="81850"/>
                </a:lnTo>
                <a:lnTo>
                  <a:pt x="10020" y="81860"/>
                </a:lnTo>
                <a:lnTo>
                  <a:pt x="10030" y="81860"/>
                </a:lnTo>
                <a:lnTo>
                  <a:pt x="10030" y="81850"/>
                </a:lnTo>
                <a:lnTo>
                  <a:pt x="10040" y="81850"/>
                </a:lnTo>
                <a:lnTo>
                  <a:pt x="10050" y="81860"/>
                </a:lnTo>
                <a:lnTo>
                  <a:pt x="10050" y="81850"/>
                </a:lnTo>
                <a:lnTo>
                  <a:pt x="10060" y="81850"/>
                </a:lnTo>
                <a:lnTo>
                  <a:pt x="10070" y="81850"/>
                </a:lnTo>
                <a:lnTo>
                  <a:pt x="10070" y="81840"/>
                </a:lnTo>
                <a:lnTo>
                  <a:pt x="10080" y="81830"/>
                </a:lnTo>
                <a:lnTo>
                  <a:pt x="10080" y="81840"/>
                </a:lnTo>
                <a:lnTo>
                  <a:pt x="10090" y="81840"/>
                </a:lnTo>
                <a:lnTo>
                  <a:pt x="10090" y="81830"/>
                </a:lnTo>
                <a:lnTo>
                  <a:pt x="10100" y="81830"/>
                </a:lnTo>
                <a:lnTo>
                  <a:pt x="10110" y="81820"/>
                </a:lnTo>
                <a:lnTo>
                  <a:pt x="10110" y="81810"/>
                </a:lnTo>
                <a:lnTo>
                  <a:pt x="10100" y="81810"/>
                </a:lnTo>
                <a:lnTo>
                  <a:pt x="10110" y="81810"/>
                </a:lnTo>
                <a:lnTo>
                  <a:pt x="10110" y="81800"/>
                </a:lnTo>
                <a:lnTo>
                  <a:pt x="10110" y="81790"/>
                </a:lnTo>
                <a:lnTo>
                  <a:pt x="10120" y="81790"/>
                </a:lnTo>
                <a:lnTo>
                  <a:pt x="10130" y="81790"/>
                </a:lnTo>
                <a:lnTo>
                  <a:pt x="10130" y="81800"/>
                </a:lnTo>
                <a:lnTo>
                  <a:pt x="10140" y="81810"/>
                </a:lnTo>
                <a:lnTo>
                  <a:pt x="10150" y="81820"/>
                </a:lnTo>
                <a:lnTo>
                  <a:pt x="10160" y="81820"/>
                </a:lnTo>
                <a:lnTo>
                  <a:pt x="10160" y="81810"/>
                </a:lnTo>
                <a:lnTo>
                  <a:pt x="10170" y="81810"/>
                </a:lnTo>
                <a:lnTo>
                  <a:pt x="10170" y="81820"/>
                </a:lnTo>
                <a:lnTo>
                  <a:pt x="10170" y="81830"/>
                </a:lnTo>
                <a:lnTo>
                  <a:pt x="10180" y="81830"/>
                </a:lnTo>
                <a:lnTo>
                  <a:pt x="10190" y="81840"/>
                </a:lnTo>
                <a:lnTo>
                  <a:pt x="10190" y="81850"/>
                </a:lnTo>
                <a:lnTo>
                  <a:pt x="10190" y="81870"/>
                </a:lnTo>
                <a:lnTo>
                  <a:pt x="10190" y="81880"/>
                </a:lnTo>
                <a:lnTo>
                  <a:pt x="10180" y="81880"/>
                </a:lnTo>
                <a:lnTo>
                  <a:pt x="10180" y="81890"/>
                </a:lnTo>
                <a:lnTo>
                  <a:pt x="10170" y="81900"/>
                </a:lnTo>
                <a:lnTo>
                  <a:pt x="10170" y="81910"/>
                </a:lnTo>
                <a:lnTo>
                  <a:pt x="10170" y="81920"/>
                </a:lnTo>
                <a:lnTo>
                  <a:pt x="10180" y="81930"/>
                </a:lnTo>
                <a:lnTo>
                  <a:pt x="10190" y="81940"/>
                </a:lnTo>
                <a:lnTo>
                  <a:pt x="10190" y="81950"/>
                </a:lnTo>
                <a:lnTo>
                  <a:pt x="10200" y="81950"/>
                </a:lnTo>
                <a:lnTo>
                  <a:pt x="10210" y="81950"/>
                </a:lnTo>
                <a:lnTo>
                  <a:pt x="10210" y="81960"/>
                </a:lnTo>
                <a:lnTo>
                  <a:pt x="10220" y="81960"/>
                </a:lnTo>
                <a:lnTo>
                  <a:pt x="10230" y="81960"/>
                </a:lnTo>
                <a:lnTo>
                  <a:pt x="10240" y="81970"/>
                </a:lnTo>
                <a:lnTo>
                  <a:pt x="10250" y="81980"/>
                </a:lnTo>
                <a:lnTo>
                  <a:pt x="10240" y="81980"/>
                </a:lnTo>
                <a:lnTo>
                  <a:pt x="10250" y="81990"/>
                </a:lnTo>
                <a:lnTo>
                  <a:pt x="10260" y="82000"/>
                </a:lnTo>
                <a:lnTo>
                  <a:pt x="10250" y="82000"/>
                </a:lnTo>
                <a:lnTo>
                  <a:pt x="10250" y="82010"/>
                </a:lnTo>
                <a:lnTo>
                  <a:pt x="10260" y="82010"/>
                </a:lnTo>
                <a:lnTo>
                  <a:pt x="10260" y="82000"/>
                </a:lnTo>
                <a:lnTo>
                  <a:pt x="10270" y="82000"/>
                </a:lnTo>
                <a:lnTo>
                  <a:pt x="10270" y="82010"/>
                </a:lnTo>
                <a:lnTo>
                  <a:pt x="10260" y="82010"/>
                </a:lnTo>
                <a:lnTo>
                  <a:pt x="10260" y="82020"/>
                </a:lnTo>
                <a:lnTo>
                  <a:pt x="10250" y="82020"/>
                </a:lnTo>
                <a:lnTo>
                  <a:pt x="10250" y="82030"/>
                </a:lnTo>
                <a:lnTo>
                  <a:pt x="10260" y="82030"/>
                </a:lnTo>
                <a:lnTo>
                  <a:pt x="10260" y="82040"/>
                </a:lnTo>
                <a:lnTo>
                  <a:pt x="10260" y="82050"/>
                </a:lnTo>
                <a:lnTo>
                  <a:pt x="10270" y="82050"/>
                </a:lnTo>
                <a:lnTo>
                  <a:pt x="10280" y="82050"/>
                </a:lnTo>
                <a:lnTo>
                  <a:pt x="10280" y="82060"/>
                </a:lnTo>
                <a:lnTo>
                  <a:pt x="10270" y="82060"/>
                </a:lnTo>
                <a:lnTo>
                  <a:pt x="10260" y="82060"/>
                </a:lnTo>
                <a:lnTo>
                  <a:pt x="10250" y="82070"/>
                </a:lnTo>
                <a:lnTo>
                  <a:pt x="10260" y="82080"/>
                </a:lnTo>
                <a:lnTo>
                  <a:pt x="10260" y="82090"/>
                </a:lnTo>
                <a:lnTo>
                  <a:pt x="10270" y="82080"/>
                </a:lnTo>
                <a:lnTo>
                  <a:pt x="10270" y="82090"/>
                </a:lnTo>
                <a:lnTo>
                  <a:pt x="10250" y="82090"/>
                </a:lnTo>
                <a:lnTo>
                  <a:pt x="10250" y="82100"/>
                </a:lnTo>
                <a:lnTo>
                  <a:pt x="10250" y="82110"/>
                </a:lnTo>
                <a:lnTo>
                  <a:pt x="10240" y="82100"/>
                </a:lnTo>
                <a:lnTo>
                  <a:pt x="10230" y="82100"/>
                </a:lnTo>
                <a:lnTo>
                  <a:pt x="10230" y="82110"/>
                </a:lnTo>
                <a:lnTo>
                  <a:pt x="10220" y="82110"/>
                </a:lnTo>
                <a:lnTo>
                  <a:pt x="10230" y="82110"/>
                </a:lnTo>
                <a:lnTo>
                  <a:pt x="10230" y="82120"/>
                </a:lnTo>
                <a:lnTo>
                  <a:pt x="10220" y="82120"/>
                </a:lnTo>
                <a:lnTo>
                  <a:pt x="10210" y="82120"/>
                </a:lnTo>
                <a:lnTo>
                  <a:pt x="10210" y="82130"/>
                </a:lnTo>
                <a:lnTo>
                  <a:pt x="10200" y="82130"/>
                </a:lnTo>
                <a:lnTo>
                  <a:pt x="10190" y="82130"/>
                </a:lnTo>
                <a:lnTo>
                  <a:pt x="10180" y="82140"/>
                </a:lnTo>
                <a:lnTo>
                  <a:pt x="10170" y="82140"/>
                </a:lnTo>
                <a:lnTo>
                  <a:pt x="10160" y="82150"/>
                </a:lnTo>
                <a:lnTo>
                  <a:pt x="10150" y="82150"/>
                </a:lnTo>
                <a:lnTo>
                  <a:pt x="10150" y="82160"/>
                </a:lnTo>
                <a:lnTo>
                  <a:pt x="10140" y="82160"/>
                </a:lnTo>
                <a:lnTo>
                  <a:pt x="10130" y="82160"/>
                </a:lnTo>
                <a:lnTo>
                  <a:pt x="10120" y="82170"/>
                </a:lnTo>
                <a:lnTo>
                  <a:pt x="10120" y="82180"/>
                </a:lnTo>
                <a:lnTo>
                  <a:pt x="10120" y="82190"/>
                </a:lnTo>
                <a:lnTo>
                  <a:pt x="10110" y="82190"/>
                </a:lnTo>
                <a:lnTo>
                  <a:pt x="10100" y="82190"/>
                </a:lnTo>
                <a:lnTo>
                  <a:pt x="10100" y="82180"/>
                </a:lnTo>
                <a:lnTo>
                  <a:pt x="10100" y="82190"/>
                </a:lnTo>
                <a:lnTo>
                  <a:pt x="10090" y="82190"/>
                </a:lnTo>
                <a:lnTo>
                  <a:pt x="10090" y="82200"/>
                </a:lnTo>
                <a:lnTo>
                  <a:pt x="10090" y="82210"/>
                </a:lnTo>
                <a:lnTo>
                  <a:pt x="10090" y="82220"/>
                </a:lnTo>
                <a:lnTo>
                  <a:pt x="10080" y="82220"/>
                </a:lnTo>
                <a:lnTo>
                  <a:pt x="10080" y="82230"/>
                </a:lnTo>
                <a:lnTo>
                  <a:pt x="10080" y="82240"/>
                </a:lnTo>
                <a:lnTo>
                  <a:pt x="10080" y="82250"/>
                </a:lnTo>
                <a:lnTo>
                  <a:pt x="10070" y="82260"/>
                </a:lnTo>
                <a:lnTo>
                  <a:pt x="10060" y="82260"/>
                </a:lnTo>
                <a:lnTo>
                  <a:pt x="10050" y="82260"/>
                </a:lnTo>
                <a:lnTo>
                  <a:pt x="10040" y="82260"/>
                </a:lnTo>
                <a:lnTo>
                  <a:pt x="10030" y="82260"/>
                </a:lnTo>
                <a:lnTo>
                  <a:pt x="10030" y="82270"/>
                </a:lnTo>
                <a:lnTo>
                  <a:pt x="10020" y="82270"/>
                </a:lnTo>
                <a:lnTo>
                  <a:pt x="10010" y="82280"/>
                </a:lnTo>
                <a:lnTo>
                  <a:pt x="10010" y="82290"/>
                </a:lnTo>
                <a:lnTo>
                  <a:pt x="10000" y="82290"/>
                </a:lnTo>
                <a:lnTo>
                  <a:pt x="10000" y="82310"/>
                </a:lnTo>
                <a:lnTo>
                  <a:pt x="9990" y="82320"/>
                </a:lnTo>
                <a:lnTo>
                  <a:pt x="9990" y="82330"/>
                </a:lnTo>
                <a:lnTo>
                  <a:pt x="10000" y="82340"/>
                </a:lnTo>
                <a:lnTo>
                  <a:pt x="10000" y="82350"/>
                </a:lnTo>
                <a:lnTo>
                  <a:pt x="9990" y="82350"/>
                </a:lnTo>
                <a:lnTo>
                  <a:pt x="9980" y="82360"/>
                </a:lnTo>
                <a:lnTo>
                  <a:pt x="9980" y="82370"/>
                </a:lnTo>
                <a:lnTo>
                  <a:pt x="9970" y="82370"/>
                </a:lnTo>
                <a:lnTo>
                  <a:pt x="9960" y="82380"/>
                </a:lnTo>
                <a:lnTo>
                  <a:pt x="9960" y="82370"/>
                </a:lnTo>
                <a:lnTo>
                  <a:pt x="9950" y="82370"/>
                </a:lnTo>
                <a:lnTo>
                  <a:pt x="9940" y="82380"/>
                </a:lnTo>
                <a:lnTo>
                  <a:pt x="9930" y="82390"/>
                </a:lnTo>
                <a:lnTo>
                  <a:pt x="9940" y="82390"/>
                </a:lnTo>
                <a:lnTo>
                  <a:pt x="9940" y="82400"/>
                </a:lnTo>
                <a:lnTo>
                  <a:pt x="9950" y="82410"/>
                </a:lnTo>
                <a:lnTo>
                  <a:pt x="9950" y="82420"/>
                </a:lnTo>
                <a:lnTo>
                  <a:pt x="9950" y="82430"/>
                </a:lnTo>
                <a:lnTo>
                  <a:pt x="9960" y="82440"/>
                </a:lnTo>
                <a:lnTo>
                  <a:pt x="9970" y="82440"/>
                </a:lnTo>
                <a:lnTo>
                  <a:pt x="9970" y="82450"/>
                </a:lnTo>
                <a:lnTo>
                  <a:pt x="9980" y="82450"/>
                </a:lnTo>
                <a:lnTo>
                  <a:pt x="9990" y="82460"/>
                </a:lnTo>
                <a:lnTo>
                  <a:pt x="10000" y="82460"/>
                </a:lnTo>
                <a:lnTo>
                  <a:pt x="10010" y="82460"/>
                </a:lnTo>
                <a:lnTo>
                  <a:pt x="10020" y="82470"/>
                </a:lnTo>
                <a:lnTo>
                  <a:pt x="10010" y="82480"/>
                </a:lnTo>
                <a:lnTo>
                  <a:pt x="10020" y="82480"/>
                </a:lnTo>
                <a:lnTo>
                  <a:pt x="10020" y="82490"/>
                </a:lnTo>
                <a:lnTo>
                  <a:pt x="10030" y="82500"/>
                </a:lnTo>
                <a:lnTo>
                  <a:pt x="10030" y="82510"/>
                </a:lnTo>
                <a:lnTo>
                  <a:pt x="10040" y="82510"/>
                </a:lnTo>
                <a:lnTo>
                  <a:pt x="10040" y="82520"/>
                </a:lnTo>
                <a:lnTo>
                  <a:pt x="10040" y="82530"/>
                </a:lnTo>
                <a:lnTo>
                  <a:pt x="10050" y="82530"/>
                </a:lnTo>
                <a:lnTo>
                  <a:pt x="10050" y="82520"/>
                </a:lnTo>
                <a:lnTo>
                  <a:pt x="10060" y="82520"/>
                </a:lnTo>
                <a:lnTo>
                  <a:pt x="10060" y="82530"/>
                </a:lnTo>
                <a:lnTo>
                  <a:pt x="10070" y="82530"/>
                </a:lnTo>
                <a:lnTo>
                  <a:pt x="10080" y="82530"/>
                </a:lnTo>
                <a:lnTo>
                  <a:pt x="10080" y="82540"/>
                </a:lnTo>
                <a:lnTo>
                  <a:pt x="10090" y="82550"/>
                </a:lnTo>
                <a:lnTo>
                  <a:pt x="10090" y="82560"/>
                </a:lnTo>
                <a:lnTo>
                  <a:pt x="10080" y="82560"/>
                </a:lnTo>
                <a:lnTo>
                  <a:pt x="10080" y="82570"/>
                </a:lnTo>
                <a:lnTo>
                  <a:pt x="10090" y="82570"/>
                </a:lnTo>
                <a:lnTo>
                  <a:pt x="10100" y="82570"/>
                </a:lnTo>
                <a:lnTo>
                  <a:pt x="10100" y="82580"/>
                </a:lnTo>
                <a:lnTo>
                  <a:pt x="10090" y="82590"/>
                </a:lnTo>
                <a:lnTo>
                  <a:pt x="10100" y="82590"/>
                </a:lnTo>
                <a:lnTo>
                  <a:pt x="10110" y="82600"/>
                </a:lnTo>
                <a:lnTo>
                  <a:pt x="10110" y="82610"/>
                </a:lnTo>
                <a:lnTo>
                  <a:pt x="10100" y="82610"/>
                </a:lnTo>
                <a:lnTo>
                  <a:pt x="10110" y="82620"/>
                </a:lnTo>
                <a:lnTo>
                  <a:pt x="10130" y="82630"/>
                </a:lnTo>
                <a:lnTo>
                  <a:pt x="10130" y="82640"/>
                </a:lnTo>
                <a:lnTo>
                  <a:pt x="10130" y="82650"/>
                </a:lnTo>
                <a:lnTo>
                  <a:pt x="10130" y="82640"/>
                </a:lnTo>
                <a:lnTo>
                  <a:pt x="10120" y="82640"/>
                </a:lnTo>
                <a:lnTo>
                  <a:pt x="10120" y="82650"/>
                </a:lnTo>
                <a:lnTo>
                  <a:pt x="10120" y="82660"/>
                </a:lnTo>
                <a:lnTo>
                  <a:pt x="10110" y="82660"/>
                </a:lnTo>
                <a:lnTo>
                  <a:pt x="10120" y="82660"/>
                </a:lnTo>
                <a:lnTo>
                  <a:pt x="10130" y="82670"/>
                </a:lnTo>
                <a:lnTo>
                  <a:pt x="10140" y="82670"/>
                </a:lnTo>
                <a:lnTo>
                  <a:pt x="10150" y="82670"/>
                </a:lnTo>
                <a:lnTo>
                  <a:pt x="10160" y="82670"/>
                </a:lnTo>
                <a:lnTo>
                  <a:pt x="10160" y="82680"/>
                </a:lnTo>
                <a:lnTo>
                  <a:pt x="10170" y="82680"/>
                </a:lnTo>
                <a:lnTo>
                  <a:pt x="10170" y="82670"/>
                </a:lnTo>
                <a:lnTo>
                  <a:pt x="10160" y="82670"/>
                </a:lnTo>
                <a:lnTo>
                  <a:pt x="10170" y="82670"/>
                </a:lnTo>
                <a:lnTo>
                  <a:pt x="10180" y="82670"/>
                </a:lnTo>
                <a:lnTo>
                  <a:pt x="10180" y="82660"/>
                </a:lnTo>
                <a:lnTo>
                  <a:pt x="10190" y="82650"/>
                </a:lnTo>
                <a:lnTo>
                  <a:pt x="10200" y="82650"/>
                </a:lnTo>
                <a:lnTo>
                  <a:pt x="10190" y="82660"/>
                </a:lnTo>
                <a:lnTo>
                  <a:pt x="10200" y="82670"/>
                </a:lnTo>
                <a:lnTo>
                  <a:pt x="10200" y="82690"/>
                </a:lnTo>
                <a:lnTo>
                  <a:pt x="10200" y="82700"/>
                </a:lnTo>
                <a:lnTo>
                  <a:pt x="10210" y="82710"/>
                </a:lnTo>
                <a:lnTo>
                  <a:pt x="10210" y="82720"/>
                </a:lnTo>
                <a:lnTo>
                  <a:pt x="10220" y="82730"/>
                </a:lnTo>
                <a:lnTo>
                  <a:pt x="10230" y="82730"/>
                </a:lnTo>
                <a:lnTo>
                  <a:pt x="10230" y="82740"/>
                </a:lnTo>
                <a:lnTo>
                  <a:pt x="10230" y="82750"/>
                </a:lnTo>
                <a:lnTo>
                  <a:pt x="10220" y="82750"/>
                </a:lnTo>
                <a:lnTo>
                  <a:pt x="10220" y="82760"/>
                </a:lnTo>
                <a:lnTo>
                  <a:pt x="10230" y="82760"/>
                </a:lnTo>
                <a:lnTo>
                  <a:pt x="10230" y="82770"/>
                </a:lnTo>
                <a:lnTo>
                  <a:pt x="10240" y="82780"/>
                </a:lnTo>
                <a:lnTo>
                  <a:pt x="10240" y="82790"/>
                </a:lnTo>
                <a:lnTo>
                  <a:pt x="10240" y="82800"/>
                </a:lnTo>
                <a:lnTo>
                  <a:pt x="10250" y="82800"/>
                </a:lnTo>
                <a:lnTo>
                  <a:pt x="10250" y="82810"/>
                </a:lnTo>
                <a:lnTo>
                  <a:pt x="10260" y="82810"/>
                </a:lnTo>
                <a:lnTo>
                  <a:pt x="10260" y="82820"/>
                </a:lnTo>
                <a:lnTo>
                  <a:pt x="10270" y="82830"/>
                </a:lnTo>
                <a:lnTo>
                  <a:pt x="10280" y="82840"/>
                </a:lnTo>
                <a:lnTo>
                  <a:pt x="10290" y="82840"/>
                </a:lnTo>
                <a:lnTo>
                  <a:pt x="10290" y="82850"/>
                </a:lnTo>
                <a:lnTo>
                  <a:pt x="10290" y="82860"/>
                </a:lnTo>
                <a:lnTo>
                  <a:pt x="10300" y="82870"/>
                </a:lnTo>
                <a:lnTo>
                  <a:pt x="10310" y="82870"/>
                </a:lnTo>
                <a:lnTo>
                  <a:pt x="10310" y="82880"/>
                </a:lnTo>
                <a:lnTo>
                  <a:pt x="10320" y="82880"/>
                </a:lnTo>
                <a:lnTo>
                  <a:pt x="10330" y="82880"/>
                </a:lnTo>
                <a:lnTo>
                  <a:pt x="10330" y="82890"/>
                </a:lnTo>
                <a:lnTo>
                  <a:pt x="10330" y="82900"/>
                </a:lnTo>
                <a:lnTo>
                  <a:pt x="10350" y="82900"/>
                </a:lnTo>
                <a:lnTo>
                  <a:pt x="10360" y="82900"/>
                </a:lnTo>
                <a:lnTo>
                  <a:pt x="10370" y="82900"/>
                </a:lnTo>
                <a:lnTo>
                  <a:pt x="10370" y="82910"/>
                </a:lnTo>
                <a:lnTo>
                  <a:pt x="10360" y="82920"/>
                </a:lnTo>
                <a:lnTo>
                  <a:pt x="10360" y="82930"/>
                </a:lnTo>
                <a:lnTo>
                  <a:pt x="10350" y="82930"/>
                </a:lnTo>
                <a:lnTo>
                  <a:pt x="10350" y="82940"/>
                </a:lnTo>
                <a:lnTo>
                  <a:pt x="10350" y="82950"/>
                </a:lnTo>
                <a:lnTo>
                  <a:pt x="10350" y="82960"/>
                </a:lnTo>
                <a:lnTo>
                  <a:pt x="10350" y="82970"/>
                </a:lnTo>
                <a:lnTo>
                  <a:pt x="10360" y="82970"/>
                </a:lnTo>
                <a:lnTo>
                  <a:pt x="10350" y="82980"/>
                </a:lnTo>
                <a:lnTo>
                  <a:pt x="10340" y="82980"/>
                </a:lnTo>
                <a:lnTo>
                  <a:pt x="10330" y="82990"/>
                </a:lnTo>
                <a:lnTo>
                  <a:pt x="10320" y="82990"/>
                </a:lnTo>
                <a:lnTo>
                  <a:pt x="10320" y="83000"/>
                </a:lnTo>
                <a:lnTo>
                  <a:pt x="10330" y="83010"/>
                </a:lnTo>
                <a:lnTo>
                  <a:pt x="10330" y="83020"/>
                </a:lnTo>
                <a:lnTo>
                  <a:pt x="10330" y="83030"/>
                </a:lnTo>
                <a:lnTo>
                  <a:pt x="10340" y="83030"/>
                </a:lnTo>
                <a:lnTo>
                  <a:pt x="10340" y="83020"/>
                </a:lnTo>
                <a:lnTo>
                  <a:pt x="10350" y="83020"/>
                </a:lnTo>
                <a:lnTo>
                  <a:pt x="10350" y="83030"/>
                </a:lnTo>
                <a:lnTo>
                  <a:pt x="10360" y="83030"/>
                </a:lnTo>
                <a:lnTo>
                  <a:pt x="10370" y="83040"/>
                </a:lnTo>
                <a:lnTo>
                  <a:pt x="10370" y="83050"/>
                </a:lnTo>
                <a:lnTo>
                  <a:pt x="10360" y="83060"/>
                </a:lnTo>
                <a:lnTo>
                  <a:pt x="10360" y="83070"/>
                </a:lnTo>
                <a:lnTo>
                  <a:pt x="10350" y="83080"/>
                </a:lnTo>
                <a:lnTo>
                  <a:pt x="10350" y="83090"/>
                </a:lnTo>
                <a:lnTo>
                  <a:pt x="10350" y="83100"/>
                </a:lnTo>
                <a:lnTo>
                  <a:pt x="10350" y="83110"/>
                </a:lnTo>
                <a:lnTo>
                  <a:pt x="10340" y="83110"/>
                </a:lnTo>
                <a:lnTo>
                  <a:pt x="10340" y="83120"/>
                </a:lnTo>
                <a:lnTo>
                  <a:pt x="10330" y="83120"/>
                </a:lnTo>
                <a:lnTo>
                  <a:pt x="10320" y="83130"/>
                </a:lnTo>
                <a:lnTo>
                  <a:pt x="10320" y="83140"/>
                </a:lnTo>
                <a:lnTo>
                  <a:pt x="10320" y="83160"/>
                </a:lnTo>
                <a:lnTo>
                  <a:pt x="10320" y="83170"/>
                </a:lnTo>
                <a:lnTo>
                  <a:pt x="10320" y="83180"/>
                </a:lnTo>
                <a:lnTo>
                  <a:pt x="10320" y="83190"/>
                </a:lnTo>
                <a:lnTo>
                  <a:pt x="10320" y="83200"/>
                </a:lnTo>
                <a:lnTo>
                  <a:pt x="10320" y="83210"/>
                </a:lnTo>
                <a:lnTo>
                  <a:pt x="10320" y="83220"/>
                </a:lnTo>
                <a:lnTo>
                  <a:pt x="10330" y="83230"/>
                </a:lnTo>
                <a:lnTo>
                  <a:pt x="10320" y="83240"/>
                </a:lnTo>
                <a:lnTo>
                  <a:pt x="10320" y="83250"/>
                </a:lnTo>
                <a:lnTo>
                  <a:pt x="10330" y="83260"/>
                </a:lnTo>
                <a:lnTo>
                  <a:pt x="10330" y="83270"/>
                </a:lnTo>
                <a:lnTo>
                  <a:pt x="10330" y="83280"/>
                </a:lnTo>
                <a:lnTo>
                  <a:pt x="10330" y="83290"/>
                </a:lnTo>
                <a:lnTo>
                  <a:pt x="10330" y="83300"/>
                </a:lnTo>
                <a:lnTo>
                  <a:pt x="10350" y="83310"/>
                </a:lnTo>
                <a:lnTo>
                  <a:pt x="10360" y="83320"/>
                </a:lnTo>
                <a:lnTo>
                  <a:pt x="10360" y="83330"/>
                </a:lnTo>
                <a:lnTo>
                  <a:pt x="10370" y="83340"/>
                </a:lnTo>
                <a:lnTo>
                  <a:pt x="10370" y="83350"/>
                </a:lnTo>
                <a:lnTo>
                  <a:pt x="10370" y="83360"/>
                </a:lnTo>
                <a:lnTo>
                  <a:pt x="10360" y="83370"/>
                </a:lnTo>
                <a:lnTo>
                  <a:pt x="10350" y="83390"/>
                </a:lnTo>
                <a:lnTo>
                  <a:pt x="10340" y="83410"/>
                </a:lnTo>
                <a:lnTo>
                  <a:pt x="10340" y="83420"/>
                </a:lnTo>
                <a:lnTo>
                  <a:pt x="10340" y="83440"/>
                </a:lnTo>
                <a:lnTo>
                  <a:pt x="10340" y="83450"/>
                </a:lnTo>
                <a:lnTo>
                  <a:pt x="10330" y="83460"/>
                </a:lnTo>
                <a:lnTo>
                  <a:pt x="10330" y="83470"/>
                </a:lnTo>
                <a:lnTo>
                  <a:pt x="10330" y="83480"/>
                </a:lnTo>
                <a:lnTo>
                  <a:pt x="10340" y="83490"/>
                </a:lnTo>
                <a:lnTo>
                  <a:pt x="10340" y="83500"/>
                </a:lnTo>
                <a:lnTo>
                  <a:pt x="10340" y="83510"/>
                </a:lnTo>
                <a:lnTo>
                  <a:pt x="10350" y="83520"/>
                </a:lnTo>
                <a:lnTo>
                  <a:pt x="10360" y="83530"/>
                </a:lnTo>
                <a:lnTo>
                  <a:pt x="10370" y="83550"/>
                </a:lnTo>
                <a:lnTo>
                  <a:pt x="10380" y="83560"/>
                </a:lnTo>
                <a:lnTo>
                  <a:pt x="10380" y="83580"/>
                </a:lnTo>
                <a:lnTo>
                  <a:pt x="10390" y="83590"/>
                </a:lnTo>
                <a:lnTo>
                  <a:pt x="10390" y="83600"/>
                </a:lnTo>
                <a:lnTo>
                  <a:pt x="10400" y="83610"/>
                </a:lnTo>
                <a:lnTo>
                  <a:pt x="10400" y="83620"/>
                </a:lnTo>
                <a:lnTo>
                  <a:pt x="10400" y="83630"/>
                </a:lnTo>
                <a:lnTo>
                  <a:pt x="10400" y="83650"/>
                </a:lnTo>
                <a:lnTo>
                  <a:pt x="10410" y="83670"/>
                </a:lnTo>
                <a:lnTo>
                  <a:pt x="10420" y="83700"/>
                </a:lnTo>
                <a:lnTo>
                  <a:pt x="10430" y="83710"/>
                </a:lnTo>
                <a:lnTo>
                  <a:pt x="10430" y="83720"/>
                </a:lnTo>
                <a:lnTo>
                  <a:pt x="10430" y="83730"/>
                </a:lnTo>
                <a:lnTo>
                  <a:pt x="10430" y="83740"/>
                </a:lnTo>
                <a:lnTo>
                  <a:pt x="10440" y="83740"/>
                </a:lnTo>
                <a:lnTo>
                  <a:pt x="10450" y="83750"/>
                </a:lnTo>
                <a:lnTo>
                  <a:pt x="10460" y="83750"/>
                </a:lnTo>
                <a:lnTo>
                  <a:pt x="10460" y="83760"/>
                </a:lnTo>
                <a:lnTo>
                  <a:pt x="10470" y="83760"/>
                </a:lnTo>
                <a:lnTo>
                  <a:pt x="10490" y="83780"/>
                </a:lnTo>
                <a:lnTo>
                  <a:pt x="10500" y="83780"/>
                </a:lnTo>
                <a:lnTo>
                  <a:pt x="10510" y="83790"/>
                </a:lnTo>
                <a:lnTo>
                  <a:pt x="10520" y="83790"/>
                </a:lnTo>
                <a:lnTo>
                  <a:pt x="10540" y="83800"/>
                </a:lnTo>
                <a:lnTo>
                  <a:pt x="10550" y="83800"/>
                </a:lnTo>
                <a:lnTo>
                  <a:pt x="10560" y="83810"/>
                </a:lnTo>
                <a:lnTo>
                  <a:pt x="10570" y="83810"/>
                </a:lnTo>
                <a:lnTo>
                  <a:pt x="10570" y="83820"/>
                </a:lnTo>
                <a:lnTo>
                  <a:pt x="10580" y="83830"/>
                </a:lnTo>
                <a:lnTo>
                  <a:pt x="10590" y="83830"/>
                </a:lnTo>
                <a:lnTo>
                  <a:pt x="10600" y="83840"/>
                </a:lnTo>
                <a:lnTo>
                  <a:pt x="10590" y="83850"/>
                </a:lnTo>
                <a:lnTo>
                  <a:pt x="10600" y="83870"/>
                </a:lnTo>
                <a:lnTo>
                  <a:pt x="10600" y="83890"/>
                </a:lnTo>
                <a:lnTo>
                  <a:pt x="10600" y="83910"/>
                </a:lnTo>
                <a:lnTo>
                  <a:pt x="10620" y="83920"/>
                </a:lnTo>
                <a:lnTo>
                  <a:pt x="10620" y="83940"/>
                </a:lnTo>
                <a:lnTo>
                  <a:pt x="10630" y="83950"/>
                </a:lnTo>
                <a:lnTo>
                  <a:pt x="10640" y="83950"/>
                </a:lnTo>
                <a:lnTo>
                  <a:pt x="10650" y="83980"/>
                </a:lnTo>
                <a:lnTo>
                  <a:pt x="10660" y="83980"/>
                </a:lnTo>
                <a:lnTo>
                  <a:pt x="10660" y="83990"/>
                </a:lnTo>
                <a:lnTo>
                  <a:pt x="10670" y="84000"/>
                </a:lnTo>
                <a:lnTo>
                  <a:pt x="10680" y="84010"/>
                </a:lnTo>
                <a:lnTo>
                  <a:pt x="10680" y="84020"/>
                </a:lnTo>
                <a:lnTo>
                  <a:pt x="10670" y="84020"/>
                </a:lnTo>
                <a:lnTo>
                  <a:pt x="10670" y="84030"/>
                </a:lnTo>
                <a:lnTo>
                  <a:pt x="10670" y="84040"/>
                </a:lnTo>
                <a:lnTo>
                  <a:pt x="10660" y="84050"/>
                </a:lnTo>
                <a:lnTo>
                  <a:pt x="10660" y="84060"/>
                </a:lnTo>
                <a:lnTo>
                  <a:pt x="10660" y="84070"/>
                </a:lnTo>
                <a:lnTo>
                  <a:pt x="10660" y="84080"/>
                </a:lnTo>
                <a:lnTo>
                  <a:pt x="10660" y="84090"/>
                </a:lnTo>
                <a:lnTo>
                  <a:pt x="10660" y="84100"/>
                </a:lnTo>
                <a:lnTo>
                  <a:pt x="10650" y="84120"/>
                </a:lnTo>
                <a:lnTo>
                  <a:pt x="10650" y="84130"/>
                </a:lnTo>
                <a:lnTo>
                  <a:pt x="10650" y="84140"/>
                </a:lnTo>
                <a:lnTo>
                  <a:pt x="10650" y="84150"/>
                </a:lnTo>
                <a:lnTo>
                  <a:pt x="10650" y="84160"/>
                </a:lnTo>
                <a:lnTo>
                  <a:pt x="10650" y="84170"/>
                </a:lnTo>
                <a:lnTo>
                  <a:pt x="10650" y="84180"/>
                </a:lnTo>
                <a:lnTo>
                  <a:pt x="10640" y="84190"/>
                </a:lnTo>
                <a:lnTo>
                  <a:pt x="10640" y="84200"/>
                </a:lnTo>
                <a:lnTo>
                  <a:pt x="10640" y="84220"/>
                </a:lnTo>
                <a:lnTo>
                  <a:pt x="10640" y="84230"/>
                </a:lnTo>
                <a:lnTo>
                  <a:pt x="10640" y="84240"/>
                </a:lnTo>
                <a:lnTo>
                  <a:pt x="10640" y="84250"/>
                </a:lnTo>
                <a:lnTo>
                  <a:pt x="10640" y="84260"/>
                </a:lnTo>
                <a:lnTo>
                  <a:pt x="10650" y="84260"/>
                </a:lnTo>
                <a:lnTo>
                  <a:pt x="10650" y="84270"/>
                </a:lnTo>
                <a:lnTo>
                  <a:pt x="10650" y="84280"/>
                </a:lnTo>
                <a:lnTo>
                  <a:pt x="10650" y="84290"/>
                </a:lnTo>
                <a:lnTo>
                  <a:pt x="10650" y="84300"/>
                </a:lnTo>
                <a:lnTo>
                  <a:pt x="10640" y="84310"/>
                </a:lnTo>
                <a:lnTo>
                  <a:pt x="10640" y="84320"/>
                </a:lnTo>
                <a:lnTo>
                  <a:pt x="10640" y="84330"/>
                </a:lnTo>
                <a:lnTo>
                  <a:pt x="10640" y="84350"/>
                </a:lnTo>
                <a:lnTo>
                  <a:pt x="10640" y="84360"/>
                </a:lnTo>
                <a:lnTo>
                  <a:pt x="10650" y="84370"/>
                </a:lnTo>
                <a:lnTo>
                  <a:pt x="10640" y="84380"/>
                </a:lnTo>
                <a:lnTo>
                  <a:pt x="10640" y="84390"/>
                </a:lnTo>
                <a:lnTo>
                  <a:pt x="10640" y="84400"/>
                </a:lnTo>
                <a:lnTo>
                  <a:pt x="10640" y="84410"/>
                </a:lnTo>
                <a:lnTo>
                  <a:pt x="10640" y="84430"/>
                </a:lnTo>
                <a:lnTo>
                  <a:pt x="10640" y="84440"/>
                </a:lnTo>
                <a:lnTo>
                  <a:pt x="10640" y="84450"/>
                </a:lnTo>
                <a:lnTo>
                  <a:pt x="10640" y="84460"/>
                </a:lnTo>
                <a:lnTo>
                  <a:pt x="10640" y="84470"/>
                </a:lnTo>
                <a:lnTo>
                  <a:pt x="10630" y="84470"/>
                </a:lnTo>
                <a:lnTo>
                  <a:pt x="10630" y="84480"/>
                </a:lnTo>
                <a:lnTo>
                  <a:pt x="10630" y="84490"/>
                </a:lnTo>
                <a:lnTo>
                  <a:pt x="10640" y="84500"/>
                </a:lnTo>
                <a:lnTo>
                  <a:pt x="10640" y="84510"/>
                </a:lnTo>
                <a:lnTo>
                  <a:pt x="10630" y="84520"/>
                </a:lnTo>
                <a:lnTo>
                  <a:pt x="10640" y="84530"/>
                </a:lnTo>
                <a:lnTo>
                  <a:pt x="10640" y="84540"/>
                </a:lnTo>
                <a:lnTo>
                  <a:pt x="10640" y="84550"/>
                </a:lnTo>
                <a:lnTo>
                  <a:pt x="10630" y="84550"/>
                </a:lnTo>
                <a:lnTo>
                  <a:pt x="10630" y="84560"/>
                </a:lnTo>
                <a:lnTo>
                  <a:pt x="10630" y="84570"/>
                </a:lnTo>
                <a:lnTo>
                  <a:pt x="10630" y="84580"/>
                </a:lnTo>
                <a:lnTo>
                  <a:pt x="10640" y="84580"/>
                </a:lnTo>
                <a:lnTo>
                  <a:pt x="10640" y="84590"/>
                </a:lnTo>
                <a:lnTo>
                  <a:pt x="10640" y="84600"/>
                </a:lnTo>
                <a:lnTo>
                  <a:pt x="10640" y="84610"/>
                </a:lnTo>
                <a:lnTo>
                  <a:pt x="10650" y="84620"/>
                </a:lnTo>
                <a:lnTo>
                  <a:pt x="10650" y="84630"/>
                </a:lnTo>
                <a:lnTo>
                  <a:pt x="10660" y="84640"/>
                </a:lnTo>
                <a:lnTo>
                  <a:pt x="10660" y="84650"/>
                </a:lnTo>
                <a:lnTo>
                  <a:pt x="10670" y="84660"/>
                </a:lnTo>
                <a:lnTo>
                  <a:pt x="10680" y="84670"/>
                </a:lnTo>
                <a:lnTo>
                  <a:pt x="10680" y="84680"/>
                </a:lnTo>
                <a:lnTo>
                  <a:pt x="10690" y="84690"/>
                </a:lnTo>
                <a:lnTo>
                  <a:pt x="10690" y="84700"/>
                </a:lnTo>
                <a:lnTo>
                  <a:pt x="10700" y="84710"/>
                </a:lnTo>
                <a:lnTo>
                  <a:pt x="10700" y="84720"/>
                </a:lnTo>
                <a:lnTo>
                  <a:pt x="10700" y="84730"/>
                </a:lnTo>
                <a:lnTo>
                  <a:pt x="10700" y="84740"/>
                </a:lnTo>
                <a:lnTo>
                  <a:pt x="10710" y="84750"/>
                </a:lnTo>
                <a:lnTo>
                  <a:pt x="10710" y="84760"/>
                </a:lnTo>
                <a:lnTo>
                  <a:pt x="10720" y="84770"/>
                </a:lnTo>
                <a:lnTo>
                  <a:pt x="10720" y="84780"/>
                </a:lnTo>
                <a:lnTo>
                  <a:pt x="10720" y="84800"/>
                </a:lnTo>
                <a:lnTo>
                  <a:pt x="10720" y="84810"/>
                </a:lnTo>
                <a:lnTo>
                  <a:pt x="10720" y="84820"/>
                </a:lnTo>
                <a:lnTo>
                  <a:pt x="10720" y="84830"/>
                </a:lnTo>
                <a:lnTo>
                  <a:pt x="10710" y="84830"/>
                </a:lnTo>
                <a:lnTo>
                  <a:pt x="10710" y="84820"/>
                </a:lnTo>
                <a:lnTo>
                  <a:pt x="10710" y="84830"/>
                </a:lnTo>
                <a:lnTo>
                  <a:pt x="10710" y="84840"/>
                </a:lnTo>
                <a:lnTo>
                  <a:pt x="10710" y="84850"/>
                </a:lnTo>
                <a:lnTo>
                  <a:pt x="10710" y="84860"/>
                </a:lnTo>
                <a:lnTo>
                  <a:pt x="10710" y="84870"/>
                </a:lnTo>
                <a:lnTo>
                  <a:pt x="10720" y="84870"/>
                </a:lnTo>
                <a:lnTo>
                  <a:pt x="10730" y="84880"/>
                </a:lnTo>
                <a:lnTo>
                  <a:pt x="10740" y="84890"/>
                </a:lnTo>
                <a:lnTo>
                  <a:pt x="10750" y="84900"/>
                </a:lnTo>
                <a:lnTo>
                  <a:pt x="10760" y="84900"/>
                </a:lnTo>
                <a:lnTo>
                  <a:pt x="10770" y="84910"/>
                </a:lnTo>
                <a:lnTo>
                  <a:pt x="10780" y="84910"/>
                </a:lnTo>
                <a:lnTo>
                  <a:pt x="10790" y="84920"/>
                </a:lnTo>
                <a:lnTo>
                  <a:pt x="10800" y="84920"/>
                </a:lnTo>
                <a:lnTo>
                  <a:pt x="10820" y="84920"/>
                </a:lnTo>
                <a:lnTo>
                  <a:pt x="10830" y="84920"/>
                </a:lnTo>
                <a:lnTo>
                  <a:pt x="10840" y="84910"/>
                </a:lnTo>
                <a:lnTo>
                  <a:pt x="10850" y="84910"/>
                </a:lnTo>
                <a:lnTo>
                  <a:pt x="10860" y="84910"/>
                </a:lnTo>
                <a:lnTo>
                  <a:pt x="10870" y="84920"/>
                </a:lnTo>
                <a:lnTo>
                  <a:pt x="10880" y="84930"/>
                </a:lnTo>
                <a:lnTo>
                  <a:pt x="10890" y="84940"/>
                </a:lnTo>
                <a:lnTo>
                  <a:pt x="10900" y="84950"/>
                </a:lnTo>
                <a:lnTo>
                  <a:pt x="10910" y="84970"/>
                </a:lnTo>
                <a:lnTo>
                  <a:pt x="10920" y="84980"/>
                </a:lnTo>
                <a:lnTo>
                  <a:pt x="10930" y="85000"/>
                </a:lnTo>
                <a:lnTo>
                  <a:pt x="10940" y="85020"/>
                </a:lnTo>
                <a:lnTo>
                  <a:pt x="10940" y="85030"/>
                </a:lnTo>
                <a:lnTo>
                  <a:pt x="10950" y="85050"/>
                </a:lnTo>
                <a:lnTo>
                  <a:pt x="10950" y="85060"/>
                </a:lnTo>
                <a:lnTo>
                  <a:pt x="10950" y="85070"/>
                </a:lnTo>
                <a:lnTo>
                  <a:pt x="10940" y="85090"/>
                </a:lnTo>
                <a:lnTo>
                  <a:pt x="10940" y="85100"/>
                </a:lnTo>
                <a:lnTo>
                  <a:pt x="10940" y="85110"/>
                </a:lnTo>
                <a:lnTo>
                  <a:pt x="10950" y="85120"/>
                </a:lnTo>
                <a:lnTo>
                  <a:pt x="10950" y="85130"/>
                </a:lnTo>
                <a:lnTo>
                  <a:pt x="10950" y="85140"/>
                </a:lnTo>
                <a:lnTo>
                  <a:pt x="10960" y="85150"/>
                </a:lnTo>
                <a:lnTo>
                  <a:pt x="10970" y="85160"/>
                </a:lnTo>
                <a:lnTo>
                  <a:pt x="10970" y="85170"/>
                </a:lnTo>
                <a:lnTo>
                  <a:pt x="10980" y="85170"/>
                </a:lnTo>
                <a:lnTo>
                  <a:pt x="10980" y="85180"/>
                </a:lnTo>
                <a:lnTo>
                  <a:pt x="10980" y="85190"/>
                </a:lnTo>
                <a:lnTo>
                  <a:pt x="10980" y="85200"/>
                </a:lnTo>
                <a:lnTo>
                  <a:pt x="10980" y="85210"/>
                </a:lnTo>
                <a:lnTo>
                  <a:pt x="10990" y="85210"/>
                </a:lnTo>
                <a:lnTo>
                  <a:pt x="10990" y="85220"/>
                </a:lnTo>
                <a:lnTo>
                  <a:pt x="10990" y="85230"/>
                </a:lnTo>
                <a:lnTo>
                  <a:pt x="10990" y="85240"/>
                </a:lnTo>
                <a:lnTo>
                  <a:pt x="10990" y="85250"/>
                </a:lnTo>
                <a:lnTo>
                  <a:pt x="10990" y="85260"/>
                </a:lnTo>
                <a:lnTo>
                  <a:pt x="10980" y="85270"/>
                </a:lnTo>
                <a:lnTo>
                  <a:pt x="10980" y="85280"/>
                </a:lnTo>
                <a:lnTo>
                  <a:pt x="10980" y="85290"/>
                </a:lnTo>
                <a:lnTo>
                  <a:pt x="10970" y="85300"/>
                </a:lnTo>
                <a:lnTo>
                  <a:pt x="10970" y="85310"/>
                </a:lnTo>
                <a:lnTo>
                  <a:pt x="10970" y="85320"/>
                </a:lnTo>
                <a:lnTo>
                  <a:pt x="10970" y="85330"/>
                </a:lnTo>
                <a:lnTo>
                  <a:pt x="10970" y="85340"/>
                </a:lnTo>
                <a:lnTo>
                  <a:pt x="10960" y="85350"/>
                </a:lnTo>
                <a:lnTo>
                  <a:pt x="10960" y="85360"/>
                </a:lnTo>
                <a:lnTo>
                  <a:pt x="10970" y="85360"/>
                </a:lnTo>
                <a:lnTo>
                  <a:pt x="10970" y="85370"/>
                </a:lnTo>
                <a:lnTo>
                  <a:pt x="10970" y="85380"/>
                </a:lnTo>
                <a:lnTo>
                  <a:pt x="10980" y="85380"/>
                </a:lnTo>
                <a:lnTo>
                  <a:pt x="10980" y="85390"/>
                </a:lnTo>
                <a:lnTo>
                  <a:pt x="10980" y="85400"/>
                </a:lnTo>
                <a:lnTo>
                  <a:pt x="10990" y="85400"/>
                </a:lnTo>
                <a:lnTo>
                  <a:pt x="10990" y="85410"/>
                </a:lnTo>
                <a:lnTo>
                  <a:pt x="11000" y="85420"/>
                </a:lnTo>
                <a:lnTo>
                  <a:pt x="11000" y="85430"/>
                </a:lnTo>
                <a:lnTo>
                  <a:pt x="11010" y="85440"/>
                </a:lnTo>
                <a:lnTo>
                  <a:pt x="11020" y="85450"/>
                </a:lnTo>
                <a:lnTo>
                  <a:pt x="11030" y="85450"/>
                </a:lnTo>
                <a:lnTo>
                  <a:pt x="11030" y="85460"/>
                </a:lnTo>
                <a:lnTo>
                  <a:pt x="11040" y="85460"/>
                </a:lnTo>
                <a:lnTo>
                  <a:pt x="11050" y="85460"/>
                </a:lnTo>
                <a:lnTo>
                  <a:pt x="11050" y="85470"/>
                </a:lnTo>
                <a:lnTo>
                  <a:pt x="11060" y="85470"/>
                </a:lnTo>
                <a:lnTo>
                  <a:pt x="11070" y="85480"/>
                </a:lnTo>
                <a:lnTo>
                  <a:pt x="11080" y="85490"/>
                </a:lnTo>
                <a:lnTo>
                  <a:pt x="11090" y="85500"/>
                </a:lnTo>
                <a:lnTo>
                  <a:pt x="11100" y="85510"/>
                </a:lnTo>
                <a:lnTo>
                  <a:pt x="11110" y="85510"/>
                </a:lnTo>
                <a:lnTo>
                  <a:pt x="11120" y="85520"/>
                </a:lnTo>
                <a:lnTo>
                  <a:pt x="11130" y="85520"/>
                </a:lnTo>
                <a:lnTo>
                  <a:pt x="11140" y="85520"/>
                </a:lnTo>
                <a:lnTo>
                  <a:pt x="11150" y="85530"/>
                </a:lnTo>
                <a:lnTo>
                  <a:pt x="11160" y="85530"/>
                </a:lnTo>
                <a:lnTo>
                  <a:pt x="11170" y="85530"/>
                </a:lnTo>
                <a:lnTo>
                  <a:pt x="11170" y="85540"/>
                </a:lnTo>
                <a:lnTo>
                  <a:pt x="11180" y="85540"/>
                </a:lnTo>
                <a:lnTo>
                  <a:pt x="11190" y="85550"/>
                </a:lnTo>
                <a:lnTo>
                  <a:pt x="11200" y="85560"/>
                </a:lnTo>
                <a:lnTo>
                  <a:pt x="11210" y="85570"/>
                </a:lnTo>
                <a:lnTo>
                  <a:pt x="11220" y="85580"/>
                </a:lnTo>
                <a:lnTo>
                  <a:pt x="11220" y="85590"/>
                </a:lnTo>
                <a:lnTo>
                  <a:pt x="11220" y="85600"/>
                </a:lnTo>
                <a:lnTo>
                  <a:pt x="11220" y="85610"/>
                </a:lnTo>
                <a:lnTo>
                  <a:pt x="11230" y="85610"/>
                </a:lnTo>
                <a:lnTo>
                  <a:pt x="11230" y="85620"/>
                </a:lnTo>
                <a:lnTo>
                  <a:pt x="11230" y="85630"/>
                </a:lnTo>
                <a:lnTo>
                  <a:pt x="11240" y="85640"/>
                </a:lnTo>
                <a:lnTo>
                  <a:pt x="11240" y="85650"/>
                </a:lnTo>
                <a:lnTo>
                  <a:pt x="11240" y="85660"/>
                </a:lnTo>
                <a:lnTo>
                  <a:pt x="11250" y="85670"/>
                </a:lnTo>
                <a:lnTo>
                  <a:pt x="11250" y="85680"/>
                </a:lnTo>
                <a:lnTo>
                  <a:pt x="11260" y="85690"/>
                </a:lnTo>
                <a:lnTo>
                  <a:pt x="11270" y="85690"/>
                </a:lnTo>
                <a:lnTo>
                  <a:pt x="11280" y="85690"/>
                </a:lnTo>
                <a:lnTo>
                  <a:pt x="11290" y="85700"/>
                </a:lnTo>
                <a:lnTo>
                  <a:pt x="11300" y="85710"/>
                </a:lnTo>
                <a:lnTo>
                  <a:pt x="11300" y="85720"/>
                </a:lnTo>
                <a:lnTo>
                  <a:pt x="11300" y="85730"/>
                </a:lnTo>
                <a:lnTo>
                  <a:pt x="11300" y="85740"/>
                </a:lnTo>
                <a:lnTo>
                  <a:pt x="11310" y="85750"/>
                </a:lnTo>
                <a:lnTo>
                  <a:pt x="11320" y="85760"/>
                </a:lnTo>
                <a:lnTo>
                  <a:pt x="11330" y="85760"/>
                </a:lnTo>
                <a:lnTo>
                  <a:pt x="11330" y="85770"/>
                </a:lnTo>
                <a:lnTo>
                  <a:pt x="11330" y="85780"/>
                </a:lnTo>
                <a:lnTo>
                  <a:pt x="11340" y="85790"/>
                </a:lnTo>
                <a:lnTo>
                  <a:pt x="11350" y="85800"/>
                </a:lnTo>
                <a:lnTo>
                  <a:pt x="11350" y="85810"/>
                </a:lnTo>
                <a:lnTo>
                  <a:pt x="11350" y="85820"/>
                </a:lnTo>
                <a:lnTo>
                  <a:pt x="11360" y="85820"/>
                </a:lnTo>
                <a:lnTo>
                  <a:pt x="11370" y="85820"/>
                </a:lnTo>
                <a:lnTo>
                  <a:pt x="11370" y="85830"/>
                </a:lnTo>
                <a:lnTo>
                  <a:pt x="11370" y="85840"/>
                </a:lnTo>
                <a:lnTo>
                  <a:pt x="11380" y="85850"/>
                </a:lnTo>
                <a:lnTo>
                  <a:pt x="11390" y="85860"/>
                </a:lnTo>
                <a:lnTo>
                  <a:pt x="11400" y="85870"/>
                </a:lnTo>
                <a:lnTo>
                  <a:pt x="11400" y="85880"/>
                </a:lnTo>
                <a:lnTo>
                  <a:pt x="11410" y="85880"/>
                </a:lnTo>
                <a:lnTo>
                  <a:pt x="11410" y="85890"/>
                </a:lnTo>
                <a:lnTo>
                  <a:pt x="11420" y="85890"/>
                </a:lnTo>
                <a:lnTo>
                  <a:pt x="11420" y="85900"/>
                </a:lnTo>
                <a:lnTo>
                  <a:pt x="11430" y="85910"/>
                </a:lnTo>
                <a:lnTo>
                  <a:pt x="11440" y="85920"/>
                </a:lnTo>
                <a:lnTo>
                  <a:pt x="11450" y="85920"/>
                </a:lnTo>
                <a:lnTo>
                  <a:pt x="11460" y="85920"/>
                </a:lnTo>
                <a:lnTo>
                  <a:pt x="11460" y="85930"/>
                </a:lnTo>
                <a:lnTo>
                  <a:pt x="11470" y="85940"/>
                </a:lnTo>
                <a:lnTo>
                  <a:pt x="11470" y="85950"/>
                </a:lnTo>
                <a:lnTo>
                  <a:pt x="11480" y="85960"/>
                </a:lnTo>
                <a:lnTo>
                  <a:pt x="11490" y="85960"/>
                </a:lnTo>
                <a:lnTo>
                  <a:pt x="11490" y="85970"/>
                </a:lnTo>
                <a:lnTo>
                  <a:pt x="11500" y="85980"/>
                </a:lnTo>
                <a:lnTo>
                  <a:pt x="11500" y="85990"/>
                </a:lnTo>
                <a:lnTo>
                  <a:pt x="11510" y="85990"/>
                </a:lnTo>
                <a:lnTo>
                  <a:pt x="11520" y="85990"/>
                </a:lnTo>
                <a:lnTo>
                  <a:pt x="11530" y="86000"/>
                </a:lnTo>
                <a:lnTo>
                  <a:pt x="11530" y="86010"/>
                </a:lnTo>
                <a:lnTo>
                  <a:pt x="11530" y="86020"/>
                </a:lnTo>
                <a:lnTo>
                  <a:pt x="11540" y="86020"/>
                </a:lnTo>
                <a:lnTo>
                  <a:pt x="11550" y="86030"/>
                </a:lnTo>
                <a:lnTo>
                  <a:pt x="11550" y="86040"/>
                </a:lnTo>
                <a:lnTo>
                  <a:pt x="11560" y="86050"/>
                </a:lnTo>
                <a:lnTo>
                  <a:pt x="11560" y="86060"/>
                </a:lnTo>
                <a:lnTo>
                  <a:pt x="11570" y="86060"/>
                </a:lnTo>
                <a:lnTo>
                  <a:pt x="11570" y="86070"/>
                </a:lnTo>
                <a:lnTo>
                  <a:pt x="11580" y="86080"/>
                </a:lnTo>
                <a:lnTo>
                  <a:pt x="11580" y="86090"/>
                </a:lnTo>
                <a:lnTo>
                  <a:pt x="11580" y="86100"/>
                </a:lnTo>
                <a:lnTo>
                  <a:pt x="11590" y="86100"/>
                </a:lnTo>
                <a:lnTo>
                  <a:pt x="11590" y="86110"/>
                </a:lnTo>
                <a:lnTo>
                  <a:pt x="11590" y="86120"/>
                </a:lnTo>
                <a:lnTo>
                  <a:pt x="11600" y="86120"/>
                </a:lnTo>
                <a:lnTo>
                  <a:pt x="11600" y="86130"/>
                </a:lnTo>
                <a:lnTo>
                  <a:pt x="11600" y="86140"/>
                </a:lnTo>
                <a:lnTo>
                  <a:pt x="11600" y="86150"/>
                </a:lnTo>
                <a:lnTo>
                  <a:pt x="11600" y="86160"/>
                </a:lnTo>
                <a:lnTo>
                  <a:pt x="11600" y="86170"/>
                </a:lnTo>
                <a:lnTo>
                  <a:pt x="11610" y="86170"/>
                </a:lnTo>
                <a:lnTo>
                  <a:pt x="11610" y="86180"/>
                </a:lnTo>
                <a:lnTo>
                  <a:pt x="11620" y="86180"/>
                </a:lnTo>
                <a:lnTo>
                  <a:pt x="11620" y="86190"/>
                </a:lnTo>
                <a:lnTo>
                  <a:pt x="11630" y="86200"/>
                </a:lnTo>
                <a:lnTo>
                  <a:pt x="11630" y="86210"/>
                </a:lnTo>
                <a:lnTo>
                  <a:pt x="11630" y="86220"/>
                </a:lnTo>
                <a:lnTo>
                  <a:pt x="11640" y="86220"/>
                </a:lnTo>
                <a:lnTo>
                  <a:pt x="11650" y="86220"/>
                </a:lnTo>
                <a:lnTo>
                  <a:pt x="11650" y="86230"/>
                </a:lnTo>
                <a:lnTo>
                  <a:pt x="11660" y="86240"/>
                </a:lnTo>
                <a:lnTo>
                  <a:pt x="11650" y="86240"/>
                </a:lnTo>
                <a:lnTo>
                  <a:pt x="11640" y="86250"/>
                </a:lnTo>
                <a:lnTo>
                  <a:pt x="11630" y="86250"/>
                </a:lnTo>
                <a:lnTo>
                  <a:pt x="11610" y="86250"/>
                </a:lnTo>
                <a:lnTo>
                  <a:pt x="11600" y="86250"/>
                </a:lnTo>
                <a:lnTo>
                  <a:pt x="11590" y="86260"/>
                </a:lnTo>
                <a:lnTo>
                  <a:pt x="11580" y="86260"/>
                </a:lnTo>
                <a:lnTo>
                  <a:pt x="11570" y="86260"/>
                </a:lnTo>
                <a:lnTo>
                  <a:pt x="11570" y="86270"/>
                </a:lnTo>
                <a:lnTo>
                  <a:pt x="11560" y="86270"/>
                </a:lnTo>
                <a:lnTo>
                  <a:pt x="11550" y="86270"/>
                </a:lnTo>
                <a:lnTo>
                  <a:pt x="11550" y="86280"/>
                </a:lnTo>
                <a:lnTo>
                  <a:pt x="11550" y="86290"/>
                </a:lnTo>
                <a:lnTo>
                  <a:pt x="11540" y="86290"/>
                </a:lnTo>
                <a:lnTo>
                  <a:pt x="11530" y="86300"/>
                </a:lnTo>
                <a:lnTo>
                  <a:pt x="11520" y="86310"/>
                </a:lnTo>
                <a:lnTo>
                  <a:pt x="11510" y="86310"/>
                </a:lnTo>
                <a:lnTo>
                  <a:pt x="11510" y="86320"/>
                </a:lnTo>
                <a:lnTo>
                  <a:pt x="11500" y="86320"/>
                </a:lnTo>
                <a:lnTo>
                  <a:pt x="11500" y="86330"/>
                </a:lnTo>
                <a:lnTo>
                  <a:pt x="11490" y="86330"/>
                </a:lnTo>
                <a:lnTo>
                  <a:pt x="11490" y="86340"/>
                </a:lnTo>
                <a:lnTo>
                  <a:pt x="11480" y="86340"/>
                </a:lnTo>
                <a:lnTo>
                  <a:pt x="11480" y="86350"/>
                </a:lnTo>
                <a:lnTo>
                  <a:pt x="11470" y="86350"/>
                </a:lnTo>
                <a:lnTo>
                  <a:pt x="11460" y="86360"/>
                </a:lnTo>
                <a:lnTo>
                  <a:pt x="11450" y="86360"/>
                </a:lnTo>
                <a:lnTo>
                  <a:pt x="11440" y="86370"/>
                </a:lnTo>
                <a:lnTo>
                  <a:pt x="11430" y="86370"/>
                </a:lnTo>
                <a:lnTo>
                  <a:pt x="11430" y="86380"/>
                </a:lnTo>
                <a:lnTo>
                  <a:pt x="11420" y="86390"/>
                </a:lnTo>
                <a:lnTo>
                  <a:pt x="11410" y="86390"/>
                </a:lnTo>
                <a:lnTo>
                  <a:pt x="11400" y="86390"/>
                </a:lnTo>
                <a:lnTo>
                  <a:pt x="11390" y="86390"/>
                </a:lnTo>
                <a:lnTo>
                  <a:pt x="11380" y="86390"/>
                </a:lnTo>
                <a:lnTo>
                  <a:pt x="11380" y="86400"/>
                </a:lnTo>
                <a:lnTo>
                  <a:pt x="11370" y="86400"/>
                </a:lnTo>
                <a:lnTo>
                  <a:pt x="11360" y="86400"/>
                </a:lnTo>
                <a:lnTo>
                  <a:pt x="11360" y="86410"/>
                </a:lnTo>
                <a:lnTo>
                  <a:pt x="11350" y="86410"/>
                </a:lnTo>
                <a:lnTo>
                  <a:pt x="11350" y="86420"/>
                </a:lnTo>
                <a:lnTo>
                  <a:pt x="11340" y="86420"/>
                </a:lnTo>
                <a:lnTo>
                  <a:pt x="11340" y="86430"/>
                </a:lnTo>
                <a:lnTo>
                  <a:pt x="11330" y="86430"/>
                </a:lnTo>
                <a:lnTo>
                  <a:pt x="11320" y="86430"/>
                </a:lnTo>
                <a:lnTo>
                  <a:pt x="11310" y="86440"/>
                </a:lnTo>
                <a:lnTo>
                  <a:pt x="11310" y="86450"/>
                </a:lnTo>
                <a:lnTo>
                  <a:pt x="11310" y="86460"/>
                </a:lnTo>
                <a:lnTo>
                  <a:pt x="11300" y="86460"/>
                </a:lnTo>
                <a:lnTo>
                  <a:pt x="11290" y="86470"/>
                </a:lnTo>
                <a:lnTo>
                  <a:pt x="11280" y="86470"/>
                </a:lnTo>
                <a:lnTo>
                  <a:pt x="11270" y="86470"/>
                </a:lnTo>
                <a:lnTo>
                  <a:pt x="11260" y="86480"/>
                </a:lnTo>
                <a:lnTo>
                  <a:pt x="11250" y="86480"/>
                </a:lnTo>
                <a:lnTo>
                  <a:pt x="11240" y="86490"/>
                </a:lnTo>
                <a:lnTo>
                  <a:pt x="11230" y="86490"/>
                </a:lnTo>
                <a:lnTo>
                  <a:pt x="11220" y="86500"/>
                </a:lnTo>
                <a:lnTo>
                  <a:pt x="11210" y="86510"/>
                </a:lnTo>
                <a:lnTo>
                  <a:pt x="11200" y="86510"/>
                </a:lnTo>
                <a:lnTo>
                  <a:pt x="11190" y="86510"/>
                </a:lnTo>
                <a:lnTo>
                  <a:pt x="11180" y="86510"/>
                </a:lnTo>
                <a:lnTo>
                  <a:pt x="11170" y="86510"/>
                </a:lnTo>
                <a:lnTo>
                  <a:pt x="11160" y="86510"/>
                </a:lnTo>
                <a:lnTo>
                  <a:pt x="11160" y="86520"/>
                </a:lnTo>
                <a:lnTo>
                  <a:pt x="11160" y="86530"/>
                </a:lnTo>
                <a:lnTo>
                  <a:pt x="11160" y="86540"/>
                </a:lnTo>
                <a:lnTo>
                  <a:pt x="11150" y="86550"/>
                </a:lnTo>
                <a:lnTo>
                  <a:pt x="11150" y="86560"/>
                </a:lnTo>
                <a:lnTo>
                  <a:pt x="11140" y="86580"/>
                </a:lnTo>
                <a:lnTo>
                  <a:pt x="11140" y="86590"/>
                </a:lnTo>
                <a:lnTo>
                  <a:pt x="11140" y="86600"/>
                </a:lnTo>
                <a:lnTo>
                  <a:pt x="11150" y="86610"/>
                </a:lnTo>
                <a:lnTo>
                  <a:pt x="11150" y="86620"/>
                </a:lnTo>
                <a:lnTo>
                  <a:pt x="11150" y="86630"/>
                </a:lnTo>
                <a:lnTo>
                  <a:pt x="11160" y="86640"/>
                </a:lnTo>
                <a:lnTo>
                  <a:pt x="11160" y="86650"/>
                </a:lnTo>
                <a:lnTo>
                  <a:pt x="11160" y="86660"/>
                </a:lnTo>
                <a:lnTo>
                  <a:pt x="11160" y="86670"/>
                </a:lnTo>
                <a:lnTo>
                  <a:pt x="11160" y="86680"/>
                </a:lnTo>
                <a:lnTo>
                  <a:pt x="11160" y="86690"/>
                </a:lnTo>
                <a:lnTo>
                  <a:pt x="11160" y="86710"/>
                </a:lnTo>
                <a:lnTo>
                  <a:pt x="11160" y="86720"/>
                </a:lnTo>
                <a:lnTo>
                  <a:pt x="11150" y="86730"/>
                </a:lnTo>
                <a:lnTo>
                  <a:pt x="11150" y="86740"/>
                </a:lnTo>
                <a:lnTo>
                  <a:pt x="11150" y="86750"/>
                </a:lnTo>
                <a:lnTo>
                  <a:pt x="11150" y="86760"/>
                </a:lnTo>
                <a:lnTo>
                  <a:pt x="11140" y="86770"/>
                </a:lnTo>
                <a:lnTo>
                  <a:pt x="11140" y="86780"/>
                </a:lnTo>
                <a:lnTo>
                  <a:pt x="11140" y="86790"/>
                </a:lnTo>
                <a:lnTo>
                  <a:pt x="11130" y="86800"/>
                </a:lnTo>
                <a:lnTo>
                  <a:pt x="11130" y="86810"/>
                </a:lnTo>
                <a:lnTo>
                  <a:pt x="11130" y="86820"/>
                </a:lnTo>
                <a:lnTo>
                  <a:pt x="11120" y="86820"/>
                </a:lnTo>
                <a:lnTo>
                  <a:pt x="11120" y="86830"/>
                </a:lnTo>
                <a:lnTo>
                  <a:pt x="11110" y="86840"/>
                </a:lnTo>
                <a:lnTo>
                  <a:pt x="11110" y="86850"/>
                </a:lnTo>
                <a:lnTo>
                  <a:pt x="11110" y="86860"/>
                </a:lnTo>
                <a:lnTo>
                  <a:pt x="11100" y="86870"/>
                </a:lnTo>
                <a:lnTo>
                  <a:pt x="11100" y="86880"/>
                </a:lnTo>
                <a:lnTo>
                  <a:pt x="11100" y="86890"/>
                </a:lnTo>
                <a:lnTo>
                  <a:pt x="11100" y="86900"/>
                </a:lnTo>
                <a:lnTo>
                  <a:pt x="11110" y="86920"/>
                </a:lnTo>
                <a:lnTo>
                  <a:pt x="11110" y="86940"/>
                </a:lnTo>
                <a:lnTo>
                  <a:pt x="11110" y="86950"/>
                </a:lnTo>
                <a:lnTo>
                  <a:pt x="11110" y="86960"/>
                </a:lnTo>
                <a:lnTo>
                  <a:pt x="11110" y="86970"/>
                </a:lnTo>
                <a:lnTo>
                  <a:pt x="11110" y="86980"/>
                </a:lnTo>
                <a:lnTo>
                  <a:pt x="11110" y="86990"/>
                </a:lnTo>
                <a:lnTo>
                  <a:pt x="11120" y="87000"/>
                </a:lnTo>
                <a:lnTo>
                  <a:pt x="11130" y="87020"/>
                </a:lnTo>
                <a:lnTo>
                  <a:pt x="11140" y="87050"/>
                </a:lnTo>
                <a:lnTo>
                  <a:pt x="11160" y="87070"/>
                </a:lnTo>
                <a:lnTo>
                  <a:pt x="11170" y="87100"/>
                </a:lnTo>
                <a:lnTo>
                  <a:pt x="11170" y="87110"/>
                </a:lnTo>
                <a:lnTo>
                  <a:pt x="11180" y="87120"/>
                </a:lnTo>
                <a:lnTo>
                  <a:pt x="11180" y="87140"/>
                </a:lnTo>
                <a:lnTo>
                  <a:pt x="11180" y="87160"/>
                </a:lnTo>
                <a:lnTo>
                  <a:pt x="11180" y="87180"/>
                </a:lnTo>
                <a:lnTo>
                  <a:pt x="11180" y="87190"/>
                </a:lnTo>
                <a:lnTo>
                  <a:pt x="11190" y="87210"/>
                </a:lnTo>
                <a:lnTo>
                  <a:pt x="11210" y="87240"/>
                </a:lnTo>
                <a:lnTo>
                  <a:pt x="11220" y="87270"/>
                </a:lnTo>
                <a:lnTo>
                  <a:pt x="11220" y="87280"/>
                </a:lnTo>
                <a:lnTo>
                  <a:pt x="11240" y="87290"/>
                </a:lnTo>
                <a:lnTo>
                  <a:pt x="11230" y="87300"/>
                </a:lnTo>
                <a:lnTo>
                  <a:pt x="11230" y="87310"/>
                </a:lnTo>
                <a:lnTo>
                  <a:pt x="11220" y="87330"/>
                </a:lnTo>
                <a:lnTo>
                  <a:pt x="11210" y="87340"/>
                </a:lnTo>
                <a:lnTo>
                  <a:pt x="11200" y="87350"/>
                </a:lnTo>
                <a:lnTo>
                  <a:pt x="11190" y="87350"/>
                </a:lnTo>
                <a:lnTo>
                  <a:pt x="11190" y="87360"/>
                </a:lnTo>
                <a:lnTo>
                  <a:pt x="11190" y="87370"/>
                </a:lnTo>
                <a:lnTo>
                  <a:pt x="11190" y="87380"/>
                </a:lnTo>
                <a:lnTo>
                  <a:pt x="11180" y="87400"/>
                </a:lnTo>
                <a:lnTo>
                  <a:pt x="11190" y="87400"/>
                </a:lnTo>
                <a:lnTo>
                  <a:pt x="11190" y="87410"/>
                </a:lnTo>
                <a:lnTo>
                  <a:pt x="11190" y="87420"/>
                </a:lnTo>
                <a:lnTo>
                  <a:pt x="11200" y="87420"/>
                </a:lnTo>
                <a:lnTo>
                  <a:pt x="11210" y="87420"/>
                </a:lnTo>
                <a:lnTo>
                  <a:pt x="11220" y="87430"/>
                </a:lnTo>
                <a:lnTo>
                  <a:pt x="11220" y="87440"/>
                </a:lnTo>
                <a:lnTo>
                  <a:pt x="11220" y="87450"/>
                </a:lnTo>
                <a:lnTo>
                  <a:pt x="11220" y="87460"/>
                </a:lnTo>
                <a:lnTo>
                  <a:pt x="11220" y="87470"/>
                </a:lnTo>
                <a:lnTo>
                  <a:pt x="11230" y="87470"/>
                </a:lnTo>
                <a:lnTo>
                  <a:pt x="11240" y="87480"/>
                </a:lnTo>
                <a:lnTo>
                  <a:pt x="11240" y="87490"/>
                </a:lnTo>
                <a:lnTo>
                  <a:pt x="11250" y="87490"/>
                </a:lnTo>
                <a:lnTo>
                  <a:pt x="11260" y="87500"/>
                </a:lnTo>
                <a:lnTo>
                  <a:pt x="11260" y="87510"/>
                </a:lnTo>
                <a:lnTo>
                  <a:pt x="11270" y="87520"/>
                </a:lnTo>
                <a:lnTo>
                  <a:pt x="11270" y="87530"/>
                </a:lnTo>
                <a:lnTo>
                  <a:pt x="11280" y="87540"/>
                </a:lnTo>
                <a:lnTo>
                  <a:pt x="11290" y="87540"/>
                </a:lnTo>
                <a:lnTo>
                  <a:pt x="11300" y="87540"/>
                </a:lnTo>
                <a:lnTo>
                  <a:pt x="11300" y="87550"/>
                </a:lnTo>
                <a:lnTo>
                  <a:pt x="11300" y="87560"/>
                </a:lnTo>
                <a:lnTo>
                  <a:pt x="11310" y="87560"/>
                </a:lnTo>
                <a:lnTo>
                  <a:pt x="11310" y="87570"/>
                </a:lnTo>
                <a:lnTo>
                  <a:pt x="11320" y="87580"/>
                </a:lnTo>
                <a:lnTo>
                  <a:pt x="11330" y="87580"/>
                </a:lnTo>
                <a:lnTo>
                  <a:pt x="11330" y="87590"/>
                </a:lnTo>
                <a:lnTo>
                  <a:pt x="11330" y="87600"/>
                </a:lnTo>
                <a:lnTo>
                  <a:pt x="11340" y="87600"/>
                </a:lnTo>
                <a:lnTo>
                  <a:pt x="11340" y="87610"/>
                </a:lnTo>
                <a:lnTo>
                  <a:pt x="11340" y="87620"/>
                </a:lnTo>
                <a:lnTo>
                  <a:pt x="11350" y="87630"/>
                </a:lnTo>
                <a:lnTo>
                  <a:pt x="11360" y="87630"/>
                </a:lnTo>
                <a:lnTo>
                  <a:pt x="11360" y="87640"/>
                </a:lnTo>
                <a:lnTo>
                  <a:pt x="11360" y="87650"/>
                </a:lnTo>
                <a:lnTo>
                  <a:pt x="11370" y="87660"/>
                </a:lnTo>
                <a:lnTo>
                  <a:pt x="11380" y="87670"/>
                </a:lnTo>
                <a:lnTo>
                  <a:pt x="11390" y="87680"/>
                </a:lnTo>
                <a:lnTo>
                  <a:pt x="11390" y="87690"/>
                </a:lnTo>
                <a:lnTo>
                  <a:pt x="11400" y="87690"/>
                </a:lnTo>
                <a:lnTo>
                  <a:pt x="11400" y="87700"/>
                </a:lnTo>
                <a:lnTo>
                  <a:pt x="11410" y="87700"/>
                </a:lnTo>
                <a:lnTo>
                  <a:pt x="11410" y="87710"/>
                </a:lnTo>
                <a:lnTo>
                  <a:pt x="11410" y="87720"/>
                </a:lnTo>
                <a:lnTo>
                  <a:pt x="11410" y="87730"/>
                </a:lnTo>
                <a:lnTo>
                  <a:pt x="11410" y="87740"/>
                </a:lnTo>
                <a:lnTo>
                  <a:pt x="11420" y="87740"/>
                </a:lnTo>
                <a:lnTo>
                  <a:pt x="11430" y="87740"/>
                </a:lnTo>
                <a:lnTo>
                  <a:pt x="11440" y="87750"/>
                </a:lnTo>
                <a:lnTo>
                  <a:pt x="11450" y="87760"/>
                </a:lnTo>
                <a:lnTo>
                  <a:pt x="11460" y="87760"/>
                </a:lnTo>
                <a:lnTo>
                  <a:pt x="11470" y="87760"/>
                </a:lnTo>
                <a:lnTo>
                  <a:pt x="11480" y="87760"/>
                </a:lnTo>
                <a:lnTo>
                  <a:pt x="11480" y="87770"/>
                </a:lnTo>
                <a:lnTo>
                  <a:pt x="11490" y="87770"/>
                </a:lnTo>
                <a:lnTo>
                  <a:pt x="11490" y="87780"/>
                </a:lnTo>
                <a:lnTo>
                  <a:pt x="11500" y="87780"/>
                </a:lnTo>
                <a:lnTo>
                  <a:pt x="11500" y="87790"/>
                </a:lnTo>
                <a:lnTo>
                  <a:pt x="11500" y="87800"/>
                </a:lnTo>
                <a:lnTo>
                  <a:pt x="11510" y="87800"/>
                </a:lnTo>
                <a:lnTo>
                  <a:pt x="11510" y="87810"/>
                </a:lnTo>
                <a:lnTo>
                  <a:pt x="11520" y="87810"/>
                </a:lnTo>
                <a:lnTo>
                  <a:pt x="11530" y="87810"/>
                </a:lnTo>
                <a:lnTo>
                  <a:pt x="11540" y="87820"/>
                </a:lnTo>
                <a:lnTo>
                  <a:pt x="11540" y="87830"/>
                </a:lnTo>
                <a:lnTo>
                  <a:pt x="11550" y="87830"/>
                </a:lnTo>
                <a:lnTo>
                  <a:pt x="11550" y="87840"/>
                </a:lnTo>
                <a:lnTo>
                  <a:pt x="11560" y="87840"/>
                </a:lnTo>
                <a:lnTo>
                  <a:pt x="11570" y="87850"/>
                </a:lnTo>
                <a:lnTo>
                  <a:pt x="11580" y="87850"/>
                </a:lnTo>
                <a:lnTo>
                  <a:pt x="11580" y="87860"/>
                </a:lnTo>
                <a:lnTo>
                  <a:pt x="11590" y="87860"/>
                </a:lnTo>
                <a:lnTo>
                  <a:pt x="11600" y="87870"/>
                </a:lnTo>
                <a:lnTo>
                  <a:pt x="11610" y="87870"/>
                </a:lnTo>
                <a:lnTo>
                  <a:pt x="11610" y="87880"/>
                </a:lnTo>
                <a:lnTo>
                  <a:pt x="11620" y="87880"/>
                </a:lnTo>
                <a:lnTo>
                  <a:pt x="11630" y="87890"/>
                </a:lnTo>
                <a:lnTo>
                  <a:pt x="11630" y="87900"/>
                </a:lnTo>
                <a:lnTo>
                  <a:pt x="11640" y="87910"/>
                </a:lnTo>
                <a:lnTo>
                  <a:pt x="11650" y="87920"/>
                </a:lnTo>
                <a:lnTo>
                  <a:pt x="11650" y="87930"/>
                </a:lnTo>
                <a:lnTo>
                  <a:pt x="11670" y="87950"/>
                </a:lnTo>
                <a:lnTo>
                  <a:pt x="11670" y="87960"/>
                </a:lnTo>
                <a:lnTo>
                  <a:pt x="11680" y="87960"/>
                </a:lnTo>
                <a:lnTo>
                  <a:pt x="11690" y="87970"/>
                </a:lnTo>
                <a:lnTo>
                  <a:pt x="11690" y="87980"/>
                </a:lnTo>
                <a:lnTo>
                  <a:pt x="11700" y="87980"/>
                </a:lnTo>
                <a:lnTo>
                  <a:pt x="11700" y="87990"/>
                </a:lnTo>
                <a:lnTo>
                  <a:pt x="11710" y="88000"/>
                </a:lnTo>
                <a:lnTo>
                  <a:pt x="11720" y="88000"/>
                </a:lnTo>
                <a:lnTo>
                  <a:pt x="11720" y="88010"/>
                </a:lnTo>
                <a:lnTo>
                  <a:pt x="11730" y="88000"/>
                </a:lnTo>
                <a:lnTo>
                  <a:pt x="11740" y="88000"/>
                </a:lnTo>
                <a:lnTo>
                  <a:pt x="11740" y="88010"/>
                </a:lnTo>
                <a:lnTo>
                  <a:pt x="11740" y="88020"/>
                </a:lnTo>
                <a:lnTo>
                  <a:pt x="11740" y="88030"/>
                </a:lnTo>
                <a:lnTo>
                  <a:pt x="11730" y="88030"/>
                </a:lnTo>
                <a:lnTo>
                  <a:pt x="11730" y="88040"/>
                </a:lnTo>
                <a:lnTo>
                  <a:pt x="11740" y="88050"/>
                </a:lnTo>
                <a:lnTo>
                  <a:pt x="11730" y="88050"/>
                </a:lnTo>
                <a:lnTo>
                  <a:pt x="11730" y="88060"/>
                </a:lnTo>
                <a:lnTo>
                  <a:pt x="11730" y="88070"/>
                </a:lnTo>
                <a:lnTo>
                  <a:pt x="11730" y="88080"/>
                </a:lnTo>
                <a:lnTo>
                  <a:pt x="11730" y="88090"/>
                </a:lnTo>
                <a:lnTo>
                  <a:pt x="11720" y="88090"/>
                </a:lnTo>
                <a:lnTo>
                  <a:pt x="11720" y="88100"/>
                </a:lnTo>
                <a:lnTo>
                  <a:pt x="11710" y="88100"/>
                </a:lnTo>
                <a:lnTo>
                  <a:pt x="11710" y="88110"/>
                </a:lnTo>
                <a:lnTo>
                  <a:pt x="11700" y="88110"/>
                </a:lnTo>
                <a:lnTo>
                  <a:pt x="11690" y="88110"/>
                </a:lnTo>
                <a:lnTo>
                  <a:pt x="11680" y="88110"/>
                </a:lnTo>
                <a:lnTo>
                  <a:pt x="11680" y="88120"/>
                </a:lnTo>
                <a:lnTo>
                  <a:pt x="11670" y="88130"/>
                </a:lnTo>
                <a:lnTo>
                  <a:pt x="11670" y="88140"/>
                </a:lnTo>
                <a:lnTo>
                  <a:pt x="11670" y="88150"/>
                </a:lnTo>
                <a:lnTo>
                  <a:pt x="11680" y="88150"/>
                </a:lnTo>
                <a:lnTo>
                  <a:pt x="11680" y="88160"/>
                </a:lnTo>
                <a:lnTo>
                  <a:pt x="11670" y="88160"/>
                </a:lnTo>
                <a:lnTo>
                  <a:pt x="11660" y="88170"/>
                </a:lnTo>
                <a:lnTo>
                  <a:pt x="11650" y="88170"/>
                </a:lnTo>
                <a:lnTo>
                  <a:pt x="11650" y="88180"/>
                </a:lnTo>
                <a:lnTo>
                  <a:pt x="11650" y="88190"/>
                </a:lnTo>
                <a:lnTo>
                  <a:pt x="11650" y="88200"/>
                </a:lnTo>
                <a:lnTo>
                  <a:pt x="11660" y="88200"/>
                </a:lnTo>
                <a:lnTo>
                  <a:pt x="11660" y="88210"/>
                </a:lnTo>
                <a:lnTo>
                  <a:pt x="11670" y="88210"/>
                </a:lnTo>
                <a:lnTo>
                  <a:pt x="11680" y="88210"/>
                </a:lnTo>
                <a:lnTo>
                  <a:pt x="11680" y="88220"/>
                </a:lnTo>
                <a:lnTo>
                  <a:pt x="11690" y="88220"/>
                </a:lnTo>
                <a:lnTo>
                  <a:pt x="11700" y="88220"/>
                </a:lnTo>
                <a:lnTo>
                  <a:pt x="11700" y="88230"/>
                </a:lnTo>
                <a:lnTo>
                  <a:pt x="11710" y="88230"/>
                </a:lnTo>
                <a:lnTo>
                  <a:pt x="11710" y="88240"/>
                </a:lnTo>
                <a:lnTo>
                  <a:pt x="11720" y="88240"/>
                </a:lnTo>
                <a:lnTo>
                  <a:pt x="11730" y="88240"/>
                </a:lnTo>
                <a:lnTo>
                  <a:pt x="11730" y="88250"/>
                </a:lnTo>
                <a:lnTo>
                  <a:pt x="11740" y="88250"/>
                </a:lnTo>
                <a:lnTo>
                  <a:pt x="11750" y="88250"/>
                </a:lnTo>
                <a:lnTo>
                  <a:pt x="11750" y="88260"/>
                </a:lnTo>
                <a:lnTo>
                  <a:pt x="11750" y="88270"/>
                </a:lnTo>
                <a:lnTo>
                  <a:pt x="11760" y="88270"/>
                </a:lnTo>
                <a:lnTo>
                  <a:pt x="11760" y="88280"/>
                </a:lnTo>
                <a:lnTo>
                  <a:pt x="11770" y="88280"/>
                </a:lnTo>
                <a:lnTo>
                  <a:pt x="11770" y="88290"/>
                </a:lnTo>
                <a:lnTo>
                  <a:pt x="11780" y="88290"/>
                </a:lnTo>
                <a:lnTo>
                  <a:pt x="11780" y="88300"/>
                </a:lnTo>
                <a:lnTo>
                  <a:pt x="11770" y="88300"/>
                </a:lnTo>
                <a:lnTo>
                  <a:pt x="11770" y="88310"/>
                </a:lnTo>
                <a:lnTo>
                  <a:pt x="11770" y="88320"/>
                </a:lnTo>
                <a:lnTo>
                  <a:pt x="11780" y="88330"/>
                </a:lnTo>
                <a:lnTo>
                  <a:pt x="11780" y="88340"/>
                </a:lnTo>
                <a:lnTo>
                  <a:pt x="11780" y="88350"/>
                </a:lnTo>
                <a:lnTo>
                  <a:pt x="11790" y="88350"/>
                </a:lnTo>
                <a:lnTo>
                  <a:pt x="11800" y="88350"/>
                </a:lnTo>
                <a:lnTo>
                  <a:pt x="11800" y="88360"/>
                </a:lnTo>
                <a:lnTo>
                  <a:pt x="11800" y="88370"/>
                </a:lnTo>
                <a:lnTo>
                  <a:pt x="11790" y="88370"/>
                </a:lnTo>
                <a:lnTo>
                  <a:pt x="11790" y="88380"/>
                </a:lnTo>
                <a:lnTo>
                  <a:pt x="11800" y="88390"/>
                </a:lnTo>
                <a:lnTo>
                  <a:pt x="11820" y="88410"/>
                </a:lnTo>
                <a:lnTo>
                  <a:pt x="11820" y="88420"/>
                </a:lnTo>
                <a:lnTo>
                  <a:pt x="11820" y="88430"/>
                </a:lnTo>
                <a:lnTo>
                  <a:pt x="11830" y="88440"/>
                </a:lnTo>
                <a:lnTo>
                  <a:pt x="11840" y="88440"/>
                </a:lnTo>
                <a:lnTo>
                  <a:pt x="11840" y="88450"/>
                </a:lnTo>
                <a:lnTo>
                  <a:pt x="11850" y="88460"/>
                </a:lnTo>
                <a:lnTo>
                  <a:pt x="11850" y="88470"/>
                </a:lnTo>
                <a:lnTo>
                  <a:pt x="11850" y="88480"/>
                </a:lnTo>
                <a:lnTo>
                  <a:pt x="11860" y="88490"/>
                </a:lnTo>
                <a:lnTo>
                  <a:pt x="11860" y="88500"/>
                </a:lnTo>
                <a:lnTo>
                  <a:pt x="11870" y="88510"/>
                </a:lnTo>
                <a:lnTo>
                  <a:pt x="11870" y="88520"/>
                </a:lnTo>
                <a:lnTo>
                  <a:pt x="11870" y="88530"/>
                </a:lnTo>
                <a:lnTo>
                  <a:pt x="11880" y="88530"/>
                </a:lnTo>
                <a:lnTo>
                  <a:pt x="11880" y="88540"/>
                </a:lnTo>
                <a:lnTo>
                  <a:pt x="11890" y="88540"/>
                </a:lnTo>
                <a:lnTo>
                  <a:pt x="11890" y="88550"/>
                </a:lnTo>
                <a:lnTo>
                  <a:pt x="11880" y="88550"/>
                </a:lnTo>
                <a:lnTo>
                  <a:pt x="11880" y="88560"/>
                </a:lnTo>
                <a:lnTo>
                  <a:pt x="11890" y="88560"/>
                </a:lnTo>
                <a:lnTo>
                  <a:pt x="11890" y="88570"/>
                </a:lnTo>
                <a:lnTo>
                  <a:pt x="11880" y="88580"/>
                </a:lnTo>
                <a:lnTo>
                  <a:pt x="11880" y="88590"/>
                </a:lnTo>
                <a:lnTo>
                  <a:pt x="11890" y="88590"/>
                </a:lnTo>
                <a:lnTo>
                  <a:pt x="11890" y="88600"/>
                </a:lnTo>
                <a:lnTo>
                  <a:pt x="11890" y="88610"/>
                </a:lnTo>
                <a:lnTo>
                  <a:pt x="11890" y="88620"/>
                </a:lnTo>
                <a:lnTo>
                  <a:pt x="11880" y="88630"/>
                </a:lnTo>
                <a:lnTo>
                  <a:pt x="11870" y="88640"/>
                </a:lnTo>
                <a:lnTo>
                  <a:pt x="11860" y="88640"/>
                </a:lnTo>
                <a:lnTo>
                  <a:pt x="11860" y="88650"/>
                </a:lnTo>
                <a:lnTo>
                  <a:pt x="11850" y="88650"/>
                </a:lnTo>
                <a:lnTo>
                  <a:pt x="11840" y="88650"/>
                </a:lnTo>
                <a:lnTo>
                  <a:pt x="11840" y="88660"/>
                </a:lnTo>
                <a:lnTo>
                  <a:pt x="11840" y="88670"/>
                </a:lnTo>
                <a:lnTo>
                  <a:pt x="11830" y="88670"/>
                </a:lnTo>
                <a:lnTo>
                  <a:pt x="11820" y="88670"/>
                </a:lnTo>
                <a:lnTo>
                  <a:pt x="11810" y="88680"/>
                </a:lnTo>
                <a:lnTo>
                  <a:pt x="11800" y="88680"/>
                </a:lnTo>
                <a:lnTo>
                  <a:pt x="11790" y="88680"/>
                </a:lnTo>
                <a:lnTo>
                  <a:pt x="11780" y="88680"/>
                </a:lnTo>
                <a:lnTo>
                  <a:pt x="11770" y="88680"/>
                </a:lnTo>
                <a:lnTo>
                  <a:pt x="11760" y="88680"/>
                </a:lnTo>
                <a:lnTo>
                  <a:pt x="11750" y="88680"/>
                </a:lnTo>
                <a:lnTo>
                  <a:pt x="11750" y="88670"/>
                </a:lnTo>
                <a:lnTo>
                  <a:pt x="11740" y="88670"/>
                </a:lnTo>
                <a:lnTo>
                  <a:pt x="11730" y="88670"/>
                </a:lnTo>
                <a:lnTo>
                  <a:pt x="11730" y="88680"/>
                </a:lnTo>
                <a:lnTo>
                  <a:pt x="11720" y="88680"/>
                </a:lnTo>
                <a:lnTo>
                  <a:pt x="11710" y="88680"/>
                </a:lnTo>
                <a:lnTo>
                  <a:pt x="11700" y="88680"/>
                </a:lnTo>
                <a:lnTo>
                  <a:pt x="11690" y="88690"/>
                </a:lnTo>
                <a:lnTo>
                  <a:pt x="11680" y="88690"/>
                </a:lnTo>
                <a:lnTo>
                  <a:pt x="11680" y="88700"/>
                </a:lnTo>
                <a:lnTo>
                  <a:pt x="11680" y="88710"/>
                </a:lnTo>
                <a:lnTo>
                  <a:pt x="11670" y="88710"/>
                </a:lnTo>
                <a:lnTo>
                  <a:pt x="11670" y="88720"/>
                </a:lnTo>
                <a:lnTo>
                  <a:pt x="11670" y="88730"/>
                </a:lnTo>
                <a:lnTo>
                  <a:pt x="11670" y="88740"/>
                </a:lnTo>
                <a:lnTo>
                  <a:pt x="11660" y="88740"/>
                </a:lnTo>
                <a:lnTo>
                  <a:pt x="11660" y="88750"/>
                </a:lnTo>
                <a:lnTo>
                  <a:pt x="11650" y="88750"/>
                </a:lnTo>
                <a:lnTo>
                  <a:pt x="11650" y="88760"/>
                </a:lnTo>
                <a:lnTo>
                  <a:pt x="11650" y="88770"/>
                </a:lnTo>
                <a:lnTo>
                  <a:pt x="11650" y="88780"/>
                </a:lnTo>
                <a:lnTo>
                  <a:pt x="11640" y="88780"/>
                </a:lnTo>
                <a:lnTo>
                  <a:pt x="11640" y="88790"/>
                </a:lnTo>
                <a:lnTo>
                  <a:pt x="11630" y="88800"/>
                </a:lnTo>
                <a:lnTo>
                  <a:pt x="11620" y="88800"/>
                </a:lnTo>
                <a:lnTo>
                  <a:pt x="11620" y="88810"/>
                </a:lnTo>
                <a:lnTo>
                  <a:pt x="11620" y="88820"/>
                </a:lnTo>
                <a:lnTo>
                  <a:pt x="11610" y="88830"/>
                </a:lnTo>
                <a:lnTo>
                  <a:pt x="11610" y="88840"/>
                </a:lnTo>
                <a:lnTo>
                  <a:pt x="11600" y="88850"/>
                </a:lnTo>
                <a:lnTo>
                  <a:pt x="11590" y="88860"/>
                </a:lnTo>
                <a:lnTo>
                  <a:pt x="11590" y="88870"/>
                </a:lnTo>
                <a:lnTo>
                  <a:pt x="11580" y="88870"/>
                </a:lnTo>
                <a:lnTo>
                  <a:pt x="11580" y="88880"/>
                </a:lnTo>
                <a:lnTo>
                  <a:pt x="11570" y="88880"/>
                </a:lnTo>
                <a:lnTo>
                  <a:pt x="11560" y="88890"/>
                </a:lnTo>
                <a:lnTo>
                  <a:pt x="11550" y="88900"/>
                </a:lnTo>
                <a:lnTo>
                  <a:pt x="11540" y="88910"/>
                </a:lnTo>
                <a:lnTo>
                  <a:pt x="11530" y="88910"/>
                </a:lnTo>
                <a:lnTo>
                  <a:pt x="11530" y="88920"/>
                </a:lnTo>
                <a:lnTo>
                  <a:pt x="11520" y="88920"/>
                </a:lnTo>
                <a:lnTo>
                  <a:pt x="11520" y="88930"/>
                </a:lnTo>
                <a:lnTo>
                  <a:pt x="11520" y="88940"/>
                </a:lnTo>
                <a:lnTo>
                  <a:pt x="11510" y="88940"/>
                </a:lnTo>
                <a:lnTo>
                  <a:pt x="11510" y="88950"/>
                </a:lnTo>
                <a:lnTo>
                  <a:pt x="11500" y="88950"/>
                </a:lnTo>
                <a:lnTo>
                  <a:pt x="11490" y="88960"/>
                </a:lnTo>
                <a:lnTo>
                  <a:pt x="11480" y="88960"/>
                </a:lnTo>
                <a:lnTo>
                  <a:pt x="11470" y="88960"/>
                </a:lnTo>
                <a:lnTo>
                  <a:pt x="11460" y="88960"/>
                </a:lnTo>
                <a:lnTo>
                  <a:pt x="11450" y="88970"/>
                </a:lnTo>
                <a:lnTo>
                  <a:pt x="11440" y="88970"/>
                </a:lnTo>
                <a:lnTo>
                  <a:pt x="11430" y="88980"/>
                </a:lnTo>
                <a:lnTo>
                  <a:pt x="11420" y="88990"/>
                </a:lnTo>
                <a:lnTo>
                  <a:pt x="11410" y="88990"/>
                </a:lnTo>
                <a:lnTo>
                  <a:pt x="11410" y="89000"/>
                </a:lnTo>
                <a:lnTo>
                  <a:pt x="11400" y="89000"/>
                </a:lnTo>
                <a:lnTo>
                  <a:pt x="11390" y="89000"/>
                </a:lnTo>
                <a:lnTo>
                  <a:pt x="11350" y="88960"/>
                </a:lnTo>
                <a:lnTo>
                  <a:pt x="11340" y="88950"/>
                </a:lnTo>
                <a:lnTo>
                  <a:pt x="11340" y="88940"/>
                </a:lnTo>
                <a:lnTo>
                  <a:pt x="11340" y="88930"/>
                </a:lnTo>
                <a:lnTo>
                  <a:pt x="11330" y="88920"/>
                </a:lnTo>
                <a:lnTo>
                  <a:pt x="11320" y="88920"/>
                </a:lnTo>
                <a:lnTo>
                  <a:pt x="11310" y="88920"/>
                </a:lnTo>
                <a:lnTo>
                  <a:pt x="11300" y="88920"/>
                </a:lnTo>
                <a:lnTo>
                  <a:pt x="11290" y="88920"/>
                </a:lnTo>
                <a:lnTo>
                  <a:pt x="11280" y="88920"/>
                </a:lnTo>
                <a:lnTo>
                  <a:pt x="11280" y="88910"/>
                </a:lnTo>
                <a:lnTo>
                  <a:pt x="11270" y="88910"/>
                </a:lnTo>
                <a:lnTo>
                  <a:pt x="11260" y="88910"/>
                </a:lnTo>
                <a:lnTo>
                  <a:pt x="11240" y="88890"/>
                </a:lnTo>
                <a:lnTo>
                  <a:pt x="11230" y="88880"/>
                </a:lnTo>
                <a:lnTo>
                  <a:pt x="11220" y="88880"/>
                </a:lnTo>
                <a:lnTo>
                  <a:pt x="11220" y="88870"/>
                </a:lnTo>
                <a:lnTo>
                  <a:pt x="11210" y="88860"/>
                </a:lnTo>
                <a:lnTo>
                  <a:pt x="11190" y="88850"/>
                </a:lnTo>
                <a:lnTo>
                  <a:pt x="11180" y="88840"/>
                </a:lnTo>
                <a:lnTo>
                  <a:pt x="11170" y="88830"/>
                </a:lnTo>
                <a:lnTo>
                  <a:pt x="11150" y="88820"/>
                </a:lnTo>
                <a:lnTo>
                  <a:pt x="11140" y="88810"/>
                </a:lnTo>
                <a:lnTo>
                  <a:pt x="11140" y="88800"/>
                </a:lnTo>
                <a:lnTo>
                  <a:pt x="11130" y="88800"/>
                </a:lnTo>
                <a:lnTo>
                  <a:pt x="11130" y="88790"/>
                </a:lnTo>
                <a:lnTo>
                  <a:pt x="11120" y="88780"/>
                </a:lnTo>
                <a:lnTo>
                  <a:pt x="11120" y="88770"/>
                </a:lnTo>
                <a:lnTo>
                  <a:pt x="11110" y="88770"/>
                </a:lnTo>
                <a:lnTo>
                  <a:pt x="11100" y="88760"/>
                </a:lnTo>
                <a:lnTo>
                  <a:pt x="11090" y="88750"/>
                </a:lnTo>
                <a:lnTo>
                  <a:pt x="11090" y="88740"/>
                </a:lnTo>
                <a:lnTo>
                  <a:pt x="11090" y="88730"/>
                </a:lnTo>
                <a:lnTo>
                  <a:pt x="11080" y="88730"/>
                </a:lnTo>
                <a:lnTo>
                  <a:pt x="11080" y="88720"/>
                </a:lnTo>
                <a:lnTo>
                  <a:pt x="11080" y="88710"/>
                </a:lnTo>
                <a:lnTo>
                  <a:pt x="11070" y="88710"/>
                </a:lnTo>
                <a:lnTo>
                  <a:pt x="11070" y="88700"/>
                </a:lnTo>
                <a:lnTo>
                  <a:pt x="11060" y="88690"/>
                </a:lnTo>
                <a:lnTo>
                  <a:pt x="11050" y="88680"/>
                </a:lnTo>
                <a:lnTo>
                  <a:pt x="11040" y="88670"/>
                </a:lnTo>
                <a:lnTo>
                  <a:pt x="11030" y="88670"/>
                </a:lnTo>
                <a:lnTo>
                  <a:pt x="11030" y="88660"/>
                </a:lnTo>
                <a:lnTo>
                  <a:pt x="11020" y="88660"/>
                </a:lnTo>
                <a:lnTo>
                  <a:pt x="11010" y="88660"/>
                </a:lnTo>
                <a:lnTo>
                  <a:pt x="11010" y="88650"/>
                </a:lnTo>
                <a:lnTo>
                  <a:pt x="11000" y="88650"/>
                </a:lnTo>
                <a:lnTo>
                  <a:pt x="10990" y="88640"/>
                </a:lnTo>
                <a:lnTo>
                  <a:pt x="10980" y="88640"/>
                </a:lnTo>
                <a:lnTo>
                  <a:pt x="10970" y="88640"/>
                </a:lnTo>
                <a:lnTo>
                  <a:pt x="10970" y="88630"/>
                </a:lnTo>
                <a:lnTo>
                  <a:pt x="10960" y="88630"/>
                </a:lnTo>
                <a:lnTo>
                  <a:pt x="10950" y="88620"/>
                </a:lnTo>
                <a:lnTo>
                  <a:pt x="10940" y="88610"/>
                </a:lnTo>
                <a:lnTo>
                  <a:pt x="10930" y="88610"/>
                </a:lnTo>
                <a:lnTo>
                  <a:pt x="10920" y="88610"/>
                </a:lnTo>
                <a:lnTo>
                  <a:pt x="10920" y="88600"/>
                </a:lnTo>
                <a:lnTo>
                  <a:pt x="10920" y="88590"/>
                </a:lnTo>
                <a:lnTo>
                  <a:pt x="10920" y="88580"/>
                </a:lnTo>
                <a:lnTo>
                  <a:pt x="10920" y="88570"/>
                </a:lnTo>
                <a:lnTo>
                  <a:pt x="10910" y="88570"/>
                </a:lnTo>
                <a:lnTo>
                  <a:pt x="10910" y="88560"/>
                </a:lnTo>
                <a:lnTo>
                  <a:pt x="10900" y="88560"/>
                </a:lnTo>
                <a:lnTo>
                  <a:pt x="10900" y="88550"/>
                </a:lnTo>
                <a:lnTo>
                  <a:pt x="10890" y="88550"/>
                </a:lnTo>
                <a:lnTo>
                  <a:pt x="10890" y="88540"/>
                </a:lnTo>
                <a:lnTo>
                  <a:pt x="10890" y="88530"/>
                </a:lnTo>
                <a:lnTo>
                  <a:pt x="10880" y="88530"/>
                </a:lnTo>
                <a:lnTo>
                  <a:pt x="10880" y="88520"/>
                </a:lnTo>
                <a:lnTo>
                  <a:pt x="10870" y="88520"/>
                </a:lnTo>
                <a:lnTo>
                  <a:pt x="10870" y="88510"/>
                </a:lnTo>
                <a:lnTo>
                  <a:pt x="10860" y="88510"/>
                </a:lnTo>
                <a:lnTo>
                  <a:pt x="10860" y="88500"/>
                </a:lnTo>
                <a:lnTo>
                  <a:pt x="10860" y="88490"/>
                </a:lnTo>
                <a:lnTo>
                  <a:pt x="10860" y="88480"/>
                </a:lnTo>
                <a:lnTo>
                  <a:pt x="10850" y="88480"/>
                </a:lnTo>
                <a:lnTo>
                  <a:pt x="10850" y="88470"/>
                </a:lnTo>
                <a:lnTo>
                  <a:pt x="10840" y="88470"/>
                </a:lnTo>
                <a:lnTo>
                  <a:pt x="10840" y="88460"/>
                </a:lnTo>
                <a:lnTo>
                  <a:pt x="10840" y="88450"/>
                </a:lnTo>
                <a:lnTo>
                  <a:pt x="10830" y="88440"/>
                </a:lnTo>
                <a:lnTo>
                  <a:pt x="10830" y="88450"/>
                </a:lnTo>
                <a:lnTo>
                  <a:pt x="10820" y="88450"/>
                </a:lnTo>
                <a:lnTo>
                  <a:pt x="10810" y="88450"/>
                </a:lnTo>
                <a:lnTo>
                  <a:pt x="10810" y="88460"/>
                </a:lnTo>
                <a:lnTo>
                  <a:pt x="10800" y="88460"/>
                </a:lnTo>
                <a:lnTo>
                  <a:pt x="10800" y="88450"/>
                </a:lnTo>
                <a:lnTo>
                  <a:pt x="10800" y="88440"/>
                </a:lnTo>
                <a:lnTo>
                  <a:pt x="10790" y="88430"/>
                </a:lnTo>
                <a:lnTo>
                  <a:pt x="10780" y="88430"/>
                </a:lnTo>
                <a:lnTo>
                  <a:pt x="10780" y="88420"/>
                </a:lnTo>
                <a:lnTo>
                  <a:pt x="10770" y="88420"/>
                </a:lnTo>
                <a:lnTo>
                  <a:pt x="10770" y="88410"/>
                </a:lnTo>
                <a:lnTo>
                  <a:pt x="10760" y="88410"/>
                </a:lnTo>
                <a:lnTo>
                  <a:pt x="10750" y="88410"/>
                </a:lnTo>
                <a:lnTo>
                  <a:pt x="10750" y="88400"/>
                </a:lnTo>
                <a:lnTo>
                  <a:pt x="10740" y="88400"/>
                </a:lnTo>
                <a:lnTo>
                  <a:pt x="10730" y="88390"/>
                </a:lnTo>
                <a:lnTo>
                  <a:pt x="10720" y="88380"/>
                </a:lnTo>
                <a:lnTo>
                  <a:pt x="10710" y="88370"/>
                </a:lnTo>
                <a:lnTo>
                  <a:pt x="10700" y="88370"/>
                </a:lnTo>
                <a:lnTo>
                  <a:pt x="10700" y="88360"/>
                </a:lnTo>
                <a:lnTo>
                  <a:pt x="10690" y="88360"/>
                </a:lnTo>
                <a:lnTo>
                  <a:pt x="10680" y="88350"/>
                </a:lnTo>
                <a:lnTo>
                  <a:pt x="10670" y="88340"/>
                </a:lnTo>
                <a:lnTo>
                  <a:pt x="10660" y="88340"/>
                </a:lnTo>
                <a:lnTo>
                  <a:pt x="10650" y="88340"/>
                </a:lnTo>
                <a:lnTo>
                  <a:pt x="10640" y="88330"/>
                </a:lnTo>
                <a:lnTo>
                  <a:pt x="10630" y="88320"/>
                </a:lnTo>
                <a:lnTo>
                  <a:pt x="10620" y="88320"/>
                </a:lnTo>
                <a:lnTo>
                  <a:pt x="10620" y="88330"/>
                </a:lnTo>
                <a:lnTo>
                  <a:pt x="10610" y="88330"/>
                </a:lnTo>
                <a:lnTo>
                  <a:pt x="10600" y="88330"/>
                </a:lnTo>
                <a:lnTo>
                  <a:pt x="10590" y="88330"/>
                </a:lnTo>
                <a:lnTo>
                  <a:pt x="10580" y="88330"/>
                </a:lnTo>
                <a:lnTo>
                  <a:pt x="10570" y="88330"/>
                </a:lnTo>
                <a:lnTo>
                  <a:pt x="10560" y="88330"/>
                </a:lnTo>
                <a:lnTo>
                  <a:pt x="10560" y="88340"/>
                </a:lnTo>
                <a:lnTo>
                  <a:pt x="10550" y="88340"/>
                </a:lnTo>
                <a:lnTo>
                  <a:pt x="10540" y="88340"/>
                </a:lnTo>
                <a:lnTo>
                  <a:pt x="10540" y="88350"/>
                </a:lnTo>
                <a:lnTo>
                  <a:pt x="10530" y="88350"/>
                </a:lnTo>
                <a:lnTo>
                  <a:pt x="10520" y="88350"/>
                </a:lnTo>
                <a:lnTo>
                  <a:pt x="10520" y="88360"/>
                </a:lnTo>
                <a:lnTo>
                  <a:pt x="10510" y="88360"/>
                </a:lnTo>
                <a:lnTo>
                  <a:pt x="10500" y="88360"/>
                </a:lnTo>
                <a:lnTo>
                  <a:pt x="10490" y="88360"/>
                </a:lnTo>
                <a:lnTo>
                  <a:pt x="10480" y="88360"/>
                </a:lnTo>
                <a:lnTo>
                  <a:pt x="10470" y="88360"/>
                </a:lnTo>
                <a:lnTo>
                  <a:pt x="10460" y="88360"/>
                </a:lnTo>
                <a:lnTo>
                  <a:pt x="10460" y="88350"/>
                </a:lnTo>
                <a:lnTo>
                  <a:pt x="10450" y="88350"/>
                </a:lnTo>
                <a:lnTo>
                  <a:pt x="10450" y="88340"/>
                </a:lnTo>
                <a:lnTo>
                  <a:pt x="10440" y="88350"/>
                </a:lnTo>
                <a:lnTo>
                  <a:pt x="10430" y="88350"/>
                </a:lnTo>
                <a:lnTo>
                  <a:pt x="10430" y="88360"/>
                </a:lnTo>
                <a:lnTo>
                  <a:pt x="10420" y="88360"/>
                </a:lnTo>
                <a:lnTo>
                  <a:pt x="10410" y="88360"/>
                </a:lnTo>
                <a:lnTo>
                  <a:pt x="10410" y="88370"/>
                </a:lnTo>
                <a:lnTo>
                  <a:pt x="10400" y="88370"/>
                </a:lnTo>
                <a:lnTo>
                  <a:pt x="10400" y="88360"/>
                </a:lnTo>
                <a:lnTo>
                  <a:pt x="10400" y="88370"/>
                </a:lnTo>
                <a:lnTo>
                  <a:pt x="10390" y="88370"/>
                </a:lnTo>
                <a:lnTo>
                  <a:pt x="10380" y="88370"/>
                </a:lnTo>
                <a:lnTo>
                  <a:pt x="10380" y="88360"/>
                </a:lnTo>
                <a:lnTo>
                  <a:pt x="10380" y="88350"/>
                </a:lnTo>
                <a:lnTo>
                  <a:pt x="10380" y="88340"/>
                </a:lnTo>
                <a:lnTo>
                  <a:pt x="10370" y="88340"/>
                </a:lnTo>
                <a:lnTo>
                  <a:pt x="10370" y="88330"/>
                </a:lnTo>
                <a:lnTo>
                  <a:pt x="10370" y="88320"/>
                </a:lnTo>
                <a:lnTo>
                  <a:pt x="10370" y="88310"/>
                </a:lnTo>
                <a:lnTo>
                  <a:pt x="10360" y="88310"/>
                </a:lnTo>
                <a:lnTo>
                  <a:pt x="10350" y="88310"/>
                </a:lnTo>
                <a:lnTo>
                  <a:pt x="10350" y="88300"/>
                </a:lnTo>
                <a:lnTo>
                  <a:pt x="10360" y="88300"/>
                </a:lnTo>
                <a:lnTo>
                  <a:pt x="10360" y="88290"/>
                </a:lnTo>
                <a:lnTo>
                  <a:pt x="10350" y="88290"/>
                </a:lnTo>
                <a:lnTo>
                  <a:pt x="10340" y="88280"/>
                </a:lnTo>
                <a:lnTo>
                  <a:pt x="10330" y="88280"/>
                </a:lnTo>
                <a:lnTo>
                  <a:pt x="10330" y="88270"/>
                </a:lnTo>
                <a:lnTo>
                  <a:pt x="10320" y="88270"/>
                </a:lnTo>
                <a:lnTo>
                  <a:pt x="10320" y="88260"/>
                </a:lnTo>
                <a:lnTo>
                  <a:pt x="10320" y="88250"/>
                </a:lnTo>
                <a:lnTo>
                  <a:pt x="10320" y="88240"/>
                </a:lnTo>
                <a:lnTo>
                  <a:pt x="10310" y="88240"/>
                </a:lnTo>
                <a:lnTo>
                  <a:pt x="10310" y="88230"/>
                </a:lnTo>
                <a:lnTo>
                  <a:pt x="10300" y="88230"/>
                </a:lnTo>
                <a:lnTo>
                  <a:pt x="10290" y="88230"/>
                </a:lnTo>
                <a:lnTo>
                  <a:pt x="10290" y="88220"/>
                </a:lnTo>
                <a:lnTo>
                  <a:pt x="10280" y="88220"/>
                </a:lnTo>
                <a:lnTo>
                  <a:pt x="10280" y="88210"/>
                </a:lnTo>
                <a:lnTo>
                  <a:pt x="10270" y="88210"/>
                </a:lnTo>
                <a:lnTo>
                  <a:pt x="10260" y="88210"/>
                </a:lnTo>
                <a:lnTo>
                  <a:pt x="10260" y="88200"/>
                </a:lnTo>
                <a:lnTo>
                  <a:pt x="10260" y="88190"/>
                </a:lnTo>
                <a:lnTo>
                  <a:pt x="10260" y="88180"/>
                </a:lnTo>
                <a:lnTo>
                  <a:pt x="10250" y="88180"/>
                </a:lnTo>
                <a:lnTo>
                  <a:pt x="10240" y="88180"/>
                </a:lnTo>
                <a:lnTo>
                  <a:pt x="10230" y="88180"/>
                </a:lnTo>
                <a:lnTo>
                  <a:pt x="10220" y="88180"/>
                </a:lnTo>
                <a:lnTo>
                  <a:pt x="10210" y="88180"/>
                </a:lnTo>
                <a:lnTo>
                  <a:pt x="10200" y="88180"/>
                </a:lnTo>
                <a:lnTo>
                  <a:pt x="10190" y="88180"/>
                </a:lnTo>
                <a:lnTo>
                  <a:pt x="10190" y="88170"/>
                </a:lnTo>
                <a:lnTo>
                  <a:pt x="10190" y="88160"/>
                </a:lnTo>
                <a:lnTo>
                  <a:pt x="10190" y="88150"/>
                </a:lnTo>
                <a:lnTo>
                  <a:pt x="10190" y="88140"/>
                </a:lnTo>
                <a:lnTo>
                  <a:pt x="10180" y="88130"/>
                </a:lnTo>
                <a:lnTo>
                  <a:pt x="10180" y="88120"/>
                </a:lnTo>
                <a:lnTo>
                  <a:pt x="10180" y="88110"/>
                </a:lnTo>
                <a:lnTo>
                  <a:pt x="10170" y="88110"/>
                </a:lnTo>
                <a:lnTo>
                  <a:pt x="10170" y="88100"/>
                </a:lnTo>
                <a:lnTo>
                  <a:pt x="10160" y="88100"/>
                </a:lnTo>
                <a:lnTo>
                  <a:pt x="10150" y="88100"/>
                </a:lnTo>
                <a:lnTo>
                  <a:pt x="10140" y="88100"/>
                </a:lnTo>
                <a:lnTo>
                  <a:pt x="10140" y="88090"/>
                </a:lnTo>
                <a:lnTo>
                  <a:pt x="10130" y="88090"/>
                </a:lnTo>
                <a:lnTo>
                  <a:pt x="10130" y="88080"/>
                </a:lnTo>
                <a:lnTo>
                  <a:pt x="10120" y="88080"/>
                </a:lnTo>
                <a:lnTo>
                  <a:pt x="10120" y="88090"/>
                </a:lnTo>
                <a:lnTo>
                  <a:pt x="10110" y="88090"/>
                </a:lnTo>
                <a:lnTo>
                  <a:pt x="10110" y="88080"/>
                </a:lnTo>
                <a:lnTo>
                  <a:pt x="10110" y="88070"/>
                </a:lnTo>
                <a:lnTo>
                  <a:pt x="10110" y="88060"/>
                </a:lnTo>
                <a:lnTo>
                  <a:pt x="10100" y="88060"/>
                </a:lnTo>
                <a:lnTo>
                  <a:pt x="10100" y="88050"/>
                </a:lnTo>
                <a:lnTo>
                  <a:pt x="10100" y="88060"/>
                </a:lnTo>
                <a:lnTo>
                  <a:pt x="10090" y="88060"/>
                </a:lnTo>
                <a:lnTo>
                  <a:pt x="10080" y="88060"/>
                </a:lnTo>
                <a:lnTo>
                  <a:pt x="10060" y="88040"/>
                </a:lnTo>
                <a:lnTo>
                  <a:pt x="10050" y="88040"/>
                </a:lnTo>
                <a:lnTo>
                  <a:pt x="10040" y="88030"/>
                </a:lnTo>
                <a:lnTo>
                  <a:pt x="10040" y="88020"/>
                </a:lnTo>
                <a:lnTo>
                  <a:pt x="10020" y="88000"/>
                </a:lnTo>
                <a:lnTo>
                  <a:pt x="10020" y="87990"/>
                </a:lnTo>
                <a:lnTo>
                  <a:pt x="10010" y="87980"/>
                </a:lnTo>
                <a:lnTo>
                  <a:pt x="10000" y="87970"/>
                </a:lnTo>
                <a:lnTo>
                  <a:pt x="10000" y="87960"/>
                </a:lnTo>
                <a:lnTo>
                  <a:pt x="9990" y="87960"/>
                </a:lnTo>
                <a:lnTo>
                  <a:pt x="9990" y="87950"/>
                </a:lnTo>
                <a:lnTo>
                  <a:pt x="9990" y="87940"/>
                </a:lnTo>
                <a:lnTo>
                  <a:pt x="9980" y="87940"/>
                </a:lnTo>
                <a:lnTo>
                  <a:pt x="9970" y="87940"/>
                </a:lnTo>
                <a:lnTo>
                  <a:pt x="9970" y="87930"/>
                </a:lnTo>
                <a:lnTo>
                  <a:pt x="9970" y="87920"/>
                </a:lnTo>
                <a:lnTo>
                  <a:pt x="9960" y="87910"/>
                </a:lnTo>
                <a:lnTo>
                  <a:pt x="9950" y="87910"/>
                </a:lnTo>
                <a:lnTo>
                  <a:pt x="9940" y="87910"/>
                </a:lnTo>
                <a:lnTo>
                  <a:pt x="9940" y="87900"/>
                </a:lnTo>
                <a:lnTo>
                  <a:pt x="9930" y="87900"/>
                </a:lnTo>
                <a:lnTo>
                  <a:pt x="9930" y="87890"/>
                </a:lnTo>
                <a:lnTo>
                  <a:pt x="9920" y="87890"/>
                </a:lnTo>
                <a:lnTo>
                  <a:pt x="9910" y="87880"/>
                </a:lnTo>
                <a:lnTo>
                  <a:pt x="9900" y="87870"/>
                </a:lnTo>
                <a:lnTo>
                  <a:pt x="9890" y="87870"/>
                </a:lnTo>
                <a:lnTo>
                  <a:pt x="9880" y="87870"/>
                </a:lnTo>
                <a:lnTo>
                  <a:pt x="9880" y="87860"/>
                </a:lnTo>
                <a:lnTo>
                  <a:pt x="9870" y="87860"/>
                </a:lnTo>
                <a:lnTo>
                  <a:pt x="9870" y="87850"/>
                </a:lnTo>
                <a:lnTo>
                  <a:pt x="9860" y="87850"/>
                </a:lnTo>
                <a:lnTo>
                  <a:pt x="9860" y="87840"/>
                </a:lnTo>
                <a:lnTo>
                  <a:pt x="9860" y="87830"/>
                </a:lnTo>
                <a:lnTo>
                  <a:pt x="9860" y="87820"/>
                </a:lnTo>
                <a:lnTo>
                  <a:pt x="9850" y="87820"/>
                </a:lnTo>
                <a:lnTo>
                  <a:pt x="9850" y="87810"/>
                </a:lnTo>
                <a:lnTo>
                  <a:pt x="9840" y="87800"/>
                </a:lnTo>
                <a:lnTo>
                  <a:pt x="9830" y="87790"/>
                </a:lnTo>
                <a:lnTo>
                  <a:pt x="9820" y="87780"/>
                </a:lnTo>
                <a:lnTo>
                  <a:pt x="9810" y="87770"/>
                </a:lnTo>
                <a:lnTo>
                  <a:pt x="9800" y="87770"/>
                </a:lnTo>
                <a:lnTo>
                  <a:pt x="9790" y="87770"/>
                </a:lnTo>
                <a:lnTo>
                  <a:pt x="9780" y="87780"/>
                </a:lnTo>
                <a:lnTo>
                  <a:pt x="9770" y="87770"/>
                </a:lnTo>
                <a:lnTo>
                  <a:pt x="9770" y="87760"/>
                </a:lnTo>
                <a:lnTo>
                  <a:pt x="9760" y="87760"/>
                </a:lnTo>
                <a:lnTo>
                  <a:pt x="9770" y="87750"/>
                </a:lnTo>
                <a:lnTo>
                  <a:pt x="9770" y="87740"/>
                </a:lnTo>
                <a:lnTo>
                  <a:pt x="9780" y="87730"/>
                </a:lnTo>
                <a:lnTo>
                  <a:pt x="9780" y="87720"/>
                </a:lnTo>
                <a:lnTo>
                  <a:pt x="9780" y="87710"/>
                </a:lnTo>
                <a:lnTo>
                  <a:pt x="9770" y="87700"/>
                </a:lnTo>
                <a:lnTo>
                  <a:pt x="9760" y="87700"/>
                </a:lnTo>
                <a:lnTo>
                  <a:pt x="9760" y="87710"/>
                </a:lnTo>
                <a:lnTo>
                  <a:pt x="9750" y="87710"/>
                </a:lnTo>
                <a:lnTo>
                  <a:pt x="9750" y="87720"/>
                </a:lnTo>
                <a:lnTo>
                  <a:pt x="9740" y="87720"/>
                </a:lnTo>
                <a:lnTo>
                  <a:pt x="9740" y="87730"/>
                </a:lnTo>
                <a:lnTo>
                  <a:pt x="9730" y="87730"/>
                </a:lnTo>
                <a:lnTo>
                  <a:pt x="9720" y="87740"/>
                </a:lnTo>
                <a:lnTo>
                  <a:pt x="9730" y="87740"/>
                </a:lnTo>
                <a:lnTo>
                  <a:pt x="9730" y="87750"/>
                </a:lnTo>
                <a:lnTo>
                  <a:pt x="9730" y="87760"/>
                </a:lnTo>
                <a:lnTo>
                  <a:pt x="9720" y="87770"/>
                </a:lnTo>
                <a:lnTo>
                  <a:pt x="9720" y="87780"/>
                </a:lnTo>
                <a:lnTo>
                  <a:pt x="9710" y="87780"/>
                </a:lnTo>
                <a:lnTo>
                  <a:pt x="9700" y="87780"/>
                </a:lnTo>
                <a:lnTo>
                  <a:pt x="9690" y="87780"/>
                </a:lnTo>
                <a:lnTo>
                  <a:pt x="9680" y="87780"/>
                </a:lnTo>
                <a:lnTo>
                  <a:pt x="9670" y="87780"/>
                </a:lnTo>
                <a:lnTo>
                  <a:pt x="9660" y="87780"/>
                </a:lnTo>
                <a:lnTo>
                  <a:pt x="9650" y="87790"/>
                </a:lnTo>
                <a:lnTo>
                  <a:pt x="9640" y="87790"/>
                </a:lnTo>
                <a:lnTo>
                  <a:pt x="9630" y="87800"/>
                </a:lnTo>
                <a:lnTo>
                  <a:pt x="9620" y="87800"/>
                </a:lnTo>
                <a:lnTo>
                  <a:pt x="9620" y="87810"/>
                </a:lnTo>
                <a:lnTo>
                  <a:pt x="9610" y="87810"/>
                </a:lnTo>
                <a:lnTo>
                  <a:pt x="9610" y="87820"/>
                </a:lnTo>
                <a:lnTo>
                  <a:pt x="9600" y="87810"/>
                </a:lnTo>
                <a:lnTo>
                  <a:pt x="9590" y="87810"/>
                </a:lnTo>
                <a:lnTo>
                  <a:pt x="9590" y="87820"/>
                </a:lnTo>
                <a:lnTo>
                  <a:pt x="9590" y="87830"/>
                </a:lnTo>
                <a:lnTo>
                  <a:pt x="9590" y="87840"/>
                </a:lnTo>
                <a:lnTo>
                  <a:pt x="9580" y="87840"/>
                </a:lnTo>
                <a:lnTo>
                  <a:pt x="9570" y="87840"/>
                </a:lnTo>
                <a:lnTo>
                  <a:pt x="9560" y="87840"/>
                </a:lnTo>
                <a:lnTo>
                  <a:pt x="9560" y="87850"/>
                </a:lnTo>
                <a:lnTo>
                  <a:pt x="9550" y="87850"/>
                </a:lnTo>
                <a:lnTo>
                  <a:pt x="9550" y="87860"/>
                </a:lnTo>
                <a:lnTo>
                  <a:pt x="9540" y="87860"/>
                </a:lnTo>
                <a:lnTo>
                  <a:pt x="9540" y="87870"/>
                </a:lnTo>
                <a:lnTo>
                  <a:pt x="9530" y="87870"/>
                </a:lnTo>
                <a:lnTo>
                  <a:pt x="9530" y="87880"/>
                </a:lnTo>
                <a:lnTo>
                  <a:pt x="9520" y="87880"/>
                </a:lnTo>
                <a:lnTo>
                  <a:pt x="9520" y="87890"/>
                </a:lnTo>
                <a:lnTo>
                  <a:pt x="9510" y="87890"/>
                </a:lnTo>
                <a:lnTo>
                  <a:pt x="9510" y="87900"/>
                </a:lnTo>
                <a:lnTo>
                  <a:pt x="9500" y="87900"/>
                </a:lnTo>
                <a:lnTo>
                  <a:pt x="9500" y="87910"/>
                </a:lnTo>
                <a:lnTo>
                  <a:pt x="9490" y="87910"/>
                </a:lnTo>
                <a:lnTo>
                  <a:pt x="9480" y="87920"/>
                </a:lnTo>
                <a:lnTo>
                  <a:pt x="9470" y="87920"/>
                </a:lnTo>
                <a:lnTo>
                  <a:pt x="9460" y="87920"/>
                </a:lnTo>
                <a:lnTo>
                  <a:pt x="9450" y="87920"/>
                </a:lnTo>
                <a:lnTo>
                  <a:pt x="9430" y="87920"/>
                </a:lnTo>
                <a:lnTo>
                  <a:pt x="9420" y="87910"/>
                </a:lnTo>
                <a:lnTo>
                  <a:pt x="9410" y="87910"/>
                </a:lnTo>
                <a:lnTo>
                  <a:pt x="9400" y="87910"/>
                </a:lnTo>
                <a:lnTo>
                  <a:pt x="9380" y="87920"/>
                </a:lnTo>
                <a:lnTo>
                  <a:pt x="9370" y="87920"/>
                </a:lnTo>
                <a:lnTo>
                  <a:pt x="9360" y="87930"/>
                </a:lnTo>
                <a:lnTo>
                  <a:pt x="9350" y="87940"/>
                </a:lnTo>
                <a:lnTo>
                  <a:pt x="9350" y="87950"/>
                </a:lnTo>
                <a:lnTo>
                  <a:pt x="9340" y="87950"/>
                </a:lnTo>
                <a:lnTo>
                  <a:pt x="9340" y="87960"/>
                </a:lnTo>
                <a:lnTo>
                  <a:pt x="9340" y="87970"/>
                </a:lnTo>
                <a:lnTo>
                  <a:pt x="9340" y="87980"/>
                </a:lnTo>
                <a:lnTo>
                  <a:pt x="9340" y="87990"/>
                </a:lnTo>
                <a:lnTo>
                  <a:pt x="9330" y="87990"/>
                </a:lnTo>
                <a:lnTo>
                  <a:pt x="9330" y="88000"/>
                </a:lnTo>
                <a:lnTo>
                  <a:pt x="9330" y="88010"/>
                </a:lnTo>
                <a:lnTo>
                  <a:pt x="9320" y="88020"/>
                </a:lnTo>
                <a:lnTo>
                  <a:pt x="9320" y="88030"/>
                </a:lnTo>
                <a:lnTo>
                  <a:pt x="9320" y="88040"/>
                </a:lnTo>
                <a:lnTo>
                  <a:pt x="9310" y="88040"/>
                </a:lnTo>
                <a:lnTo>
                  <a:pt x="9310" y="88050"/>
                </a:lnTo>
                <a:lnTo>
                  <a:pt x="9300" y="88050"/>
                </a:lnTo>
                <a:lnTo>
                  <a:pt x="9310" y="88050"/>
                </a:lnTo>
                <a:lnTo>
                  <a:pt x="9310" y="88060"/>
                </a:lnTo>
                <a:lnTo>
                  <a:pt x="9320" y="88070"/>
                </a:lnTo>
                <a:lnTo>
                  <a:pt x="9330" y="88070"/>
                </a:lnTo>
                <a:lnTo>
                  <a:pt x="9330" y="88080"/>
                </a:lnTo>
                <a:lnTo>
                  <a:pt x="9330" y="88090"/>
                </a:lnTo>
                <a:lnTo>
                  <a:pt x="9320" y="88090"/>
                </a:lnTo>
                <a:lnTo>
                  <a:pt x="9320" y="88100"/>
                </a:lnTo>
                <a:lnTo>
                  <a:pt x="9330" y="88100"/>
                </a:lnTo>
                <a:lnTo>
                  <a:pt x="9330" y="88110"/>
                </a:lnTo>
                <a:lnTo>
                  <a:pt x="9340" y="88110"/>
                </a:lnTo>
                <a:lnTo>
                  <a:pt x="9340" y="88100"/>
                </a:lnTo>
                <a:lnTo>
                  <a:pt x="9340" y="88110"/>
                </a:lnTo>
                <a:lnTo>
                  <a:pt x="9340" y="88120"/>
                </a:lnTo>
                <a:lnTo>
                  <a:pt x="9350" y="88120"/>
                </a:lnTo>
                <a:lnTo>
                  <a:pt x="9360" y="88110"/>
                </a:lnTo>
                <a:lnTo>
                  <a:pt x="9370" y="88120"/>
                </a:lnTo>
                <a:lnTo>
                  <a:pt x="9370" y="88130"/>
                </a:lnTo>
                <a:lnTo>
                  <a:pt x="9380" y="88130"/>
                </a:lnTo>
                <a:lnTo>
                  <a:pt x="9380" y="88140"/>
                </a:lnTo>
                <a:lnTo>
                  <a:pt x="9370" y="88140"/>
                </a:lnTo>
                <a:lnTo>
                  <a:pt x="9370" y="88150"/>
                </a:lnTo>
                <a:lnTo>
                  <a:pt x="9370" y="88160"/>
                </a:lnTo>
                <a:lnTo>
                  <a:pt x="9380" y="88160"/>
                </a:lnTo>
                <a:lnTo>
                  <a:pt x="9380" y="88150"/>
                </a:lnTo>
                <a:lnTo>
                  <a:pt x="9390" y="88150"/>
                </a:lnTo>
                <a:lnTo>
                  <a:pt x="9390" y="88160"/>
                </a:lnTo>
                <a:lnTo>
                  <a:pt x="9400" y="88160"/>
                </a:lnTo>
                <a:lnTo>
                  <a:pt x="9400" y="88170"/>
                </a:lnTo>
                <a:lnTo>
                  <a:pt x="9400" y="88160"/>
                </a:lnTo>
                <a:lnTo>
                  <a:pt x="9410" y="88160"/>
                </a:lnTo>
                <a:lnTo>
                  <a:pt x="9420" y="88160"/>
                </a:lnTo>
                <a:lnTo>
                  <a:pt x="9420" y="88170"/>
                </a:lnTo>
                <a:lnTo>
                  <a:pt x="9430" y="88170"/>
                </a:lnTo>
                <a:lnTo>
                  <a:pt x="9430" y="88180"/>
                </a:lnTo>
                <a:lnTo>
                  <a:pt x="9440" y="88190"/>
                </a:lnTo>
                <a:lnTo>
                  <a:pt x="9440" y="88200"/>
                </a:lnTo>
                <a:lnTo>
                  <a:pt x="9450" y="88200"/>
                </a:lnTo>
                <a:lnTo>
                  <a:pt x="9460" y="88200"/>
                </a:lnTo>
                <a:lnTo>
                  <a:pt x="9460" y="88210"/>
                </a:lnTo>
                <a:lnTo>
                  <a:pt x="9470" y="88210"/>
                </a:lnTo>
                <a:lnTo>
                  <a:pt x="9470" y="88220"/>
                </a:lnTo>
                <a:lnTo>
                  <a:pt x="9480" y="88220"/>
                </a:lnTo>
                <a:lnTo>
                  <a:pt x="9490" y="88220"/>
                </a:lnTo>
                <a:lnTo>
                  <a:pt x="9490" y="88230"/>
                </a:lnTo>
                <a:lnTo>
                  <a:pt x="9490" y="88240"/>
                </a:lnTo>
                <a:lnTo>
                  <a:pt x="9490" y="88250"/>
                </a:lnTo>
                <a:lnTo>
                  <a:pt x="9490" y="88270"/>
                </a:lnTo>
                <a:lnTo>
                  <a:pt x="9490" y="88280"/>
                </a:lnTo>
                <a:lnTo>
                  <a:pt x="9500" y="88280"/>
                </a:lnTo>
                <a:lnTo>
                  <a:pt x="9500" y="88290"/>
                </a:lnTo>
                <a:lnTo>
                  <a:pt x="9510" y="88290"/>
                </a:lnTo>
                <a:lnTo>
                  <a:pt x="9520" y="88290"/>
                </a:lnTo>
                <a:lnTo>
                  <a:pt x="9540" y="88290"/>
                </a:lnTo>
                <a:lnTo>
                  <a:pt x="9550" y="88280"/>
                </a:lnTo>
                <a:lnTo>
                  <a:pt x="9560" y="88280"/>
                </a:lnTo>
                <a:lnTo>
                  <a:pt x="9590" y="88280"/>
                </a:lnTo>
                <a:lnTo>
                  <a:pt x="9610" y="88280"/>
                </a:lnTo>
                <a:lnTo>
                  <a:pt x="9620" y="88280"/>
                </a:lnTo>
                <a:lnTo>
                  <a:pt x="9630" y="88280"/>
                </a:lnTo>
                <a:lnTo>
                  <a:pt x="9640" y="88280"/>
                </a:lnTo>
                <a:lnTo>
                  <a:pt x="9650" y="88290"/>
                </a:lnTo>
                <a:lnTo>
                  <a:pt x="9660" y="88290"/>
                </a:lnTo>
                <a:lnTo>
                  <a:pt x="9680" y="88290"/>
                </a:lnTo>
                <a:lnTo>
                  <a:pt x="9680" y="88300"/>
                </a:lnTo>
                <a:lnTo>
                  <a:pt x="9680" y="88310"/>
                </a:lnTo>
                <a:lnTo>
                  <a:pt x="9690" y="88320"/>
                </a:lnTo>
                <a:lnTo>
                  <a:pt x="9690" y="88330"/>
                </a:lnTo>
                <a:lnTo>
                  <a:pt x="9700" y="88330"/>
                </a:lnTo>
                <a:lnTo>
                  <a:pt x="9710" y="88340"/>
                </a:lnTo>
                <a:lnTo>
                  <a:pt x="9720" y="88350"/>
                </a:lnTo>
                <a:lnTo>
                  <a:pt x="9730" y="88350"/>
                </a:lnTo>
                <a:lnTo>
                  <a:pt x="9720" y="88350"/>
                </a:lnTo>
                <a:lnTo>
                  <a:pt x="9700" y="88350"/>
                </a:lnTo>
                <a:lnTo>
                  <a:pt x="9690" y="88350"/>
                </a:lnTo>
                <a:lnTo>
                  <a:pt x="9680" y="88350"/>
                </a:lnTo>
                <a:lnTo>
                  <a:pt x="9670" y="88350"/>
                </a:lnTo>
                <a:lnTo>
                  <a:pt x="9660" y="88350"/>
                </a:lnTo>
                <a:lnTo>
                  <a:pt x="9650" y="88350"/>
                </a:lnTo>
                <a:lnTo>
                  <a:pt x="9640" y="88350"/>
                </a:lnTo>
                <a:lnTo>
                  <a:pt x="9630" y="88350"/>
                </a:lnTo>
                <a:lnTo>
                  <a:pt x="9620" y="88360"/>
                </a:lnTo>
                <a:lnTo>
                  <a:pt x="9610" y="88360"/>
                </a:lnTo>
                <a:lnTo>
                  <a:pt x="9600" y="88360"/>
                </a:lnTo>
                <a:lnTo>
                  <a:pt x="9580" y="88370"/>
                </a:lnTo>
                <a:lnTo>
                  <a:pt x="9570" y="88370"/>
                </a:lnTo>
                <a:lnTo>
                  <a:pt x="9570" y="88380"/>
                </a:lnTo>
                <a:lnTo>
                  <a:pt x="9560" y="88390"/>
                </a:lnTo>
                <a:lnTo>
                  <a:pt x="9550" y="88390"/>
                </a:lnTo>
                <a:lnTo>
                  <a:pt x="9550" y="88410"/>
                </a:lnTo>
                <a:lnTo>
                  <a:pt x="9560" y="88420"/>
                </a:lnTo>
                <a:lnTo>
                  <a:pt x="9570" y="88420"/>
                </a:lnTo>
                <a:lnTo>
                  <a:pt x="9580" y="88420"/>
                </a:lnTo>
                <a:lnTo>
                  <a:pt x="9580" y="88430"/>
                </a:lnTo>
                <a:lnTo>
                  <a:pt x="9580" y="88440"/>
                </a:lnTo>
                <a:lnTo>
                  <a:pt x="9590" y="88450"/>
                </a:lnTo>
                <a:lnTo>
                  <a:pt x="9580" y="88460"/>
                </a:lnTo>
                <a:lnTo>
                  <a:pt x="9580" y="88470"/>
                </a:lnTo>
                <a:lnTo>
                  <a:pt x="9580" y="88480"/>
                </a:lnTo>
                <a:lnTo>
                  <a:pt x="9580" y="88490"/>
                </a:lnTo>
                <a:lnTo>
                  <a:pt x="9580" y="88500"/>
                </a:lnTo>
                <a:lnTo>
                  <a:pt x="9580" y="88510"/>
                </a:lnTo>
                <a:lnTo>
                  <a:pt x="9580" y="88520"/>
                </a:lnTo>
                <a:lnTo>
                  <a:pt x="9580" y="88530"/>
                </a:lnTo>
                <a:lnTo>
                  <a:pt x="9570" y="88540"/>
                </a:lnTo>
                <a:lnTo>
                  <a:pt x="9570" y="88550"/>
                </a:lnTo>
                <a:lnTo>
                  <a:pt x="9560" y="88560"/>
                </a:lnTo>
                <a:lnTo>
                  <a:pt x="9560" y="88570"/>
                </a:lnTo>
                <a:lnTo>
                  <a:pt x="9560" y="88580"/>
                </a:lnTo>
                <a:lnTo>
                  <a:pt x="9570" y="88590"/>
                </a:lnTo>
                <a:lnTo>
                  <a:pt x="9570" y="88610"/>
                </a:lnTo>
                <a:lnTo>
                  <a:pt x="9570" y="88620"/>
                </a:lnTo>
                <a:lnTo>
                  <a:pt x="9570" y="88630"/>
                </a:lnTo>
                <a:lnTo>
                  <a:pt x="9570" y="88640"/>
                </a:lnTo>
                <a:lnTo>
                  <a:pt x="9570" y="88650"/>
                </a:lnTo>
                <a:lnTo>
                  <a:pt x="9580" y="88650"/>
                </a:lnTo>
                <a:lnTo>
                  <a:pt x="9580" y="88660"/>
                </a:lnTo>
                <a:lnTo>
                  <a:pt x="9580" y="88670"/>
                </a:lnTo>
                <a:lnTo>
                  <a:pt x="9580" y="88680"/>
                </a:lnTo>
                <a:lnTo>
                  <a:pt x="9590" y="88690"/>
                </a:lnTo>
                <a:lnTo>
                  <a:pt x="9600" y="88690"/>
                </a:lnTo>
                <a:lnTo>
                  <a:pt x="9600" y="88700"/>
                </a:lnTo>
                <a:lnTo>
                  <a:pt x="9610" y="88700"/>
                </a:lnTo>
                <a:lnTo>
                  <a:pt x="9610" y="88710"/>
                </a:lnTo>
                <a:lnTo>
                  <a:pt x="9620" y="88710"/>
                </a:lnTo>
                <a:lnTo>
                  <a:pt x="9630" y="88720"/>
                </a:lnTo>
                <a:lnTo>
                  <a:pt x="9640" y="88730"/>
                </a:lnTo>
                <a:lnTo>
                  <a:pt x="9640" y="88740"/>
                </a:lnTo>
                <a:lnTo>
                  <a:pt x="9650" y="88750"/>
                </a:lnTo>
                <a:lnTo>
                  <a:pt x="9650" y="88760"/>
                </a:lnTo>
                <a:lnTo>
                  <a:pt x="9660" y="88770"/>
                </a:lnTo>
                <a:lnTo>
                  <a:pt x="9660" y="88780"/>
                </a:lnTo>
                <a:lnTo>
                  <a:pt x="9660" y="88790"/>
                </a:lnTo>
                <a:lnTo>
                  <a:pt x="9670" y="88800"/>
                </a:lnTo>
                <a:lnTo>
                  <a:pt x="9680" y="88810"/>
                </a:lnTo>
                <a:lnTo>
                  <a:pt x="9680" y="88820"/>
                </a:lnTo>
                <a:lnTo>
                  <a:pt x="9690" y="88830"/>
                </a:lnTo>
                <a:lnTo>
                  <a:pt x="9700" y="88840"/>
                </a:lnTo>
                <a:lnTo>
                  <a:pt x="9700" y="88850"/>
                </a:lnTo>
                <a:lnTo>
                  <a:pt x="9710" y="88860"/>
                </a:lnTo>
                <a:lnTo>
                  <a:pt x="9720" y="88860"/>
                </a:lnTo>
                <a:lnTo>
                  <a:pt x="9730" y="88870"/>
                </a:lnTo>
                <a:lnTo>
                  <a:pt x="9740" y="88880"/>
                </a:lnTo>
                <a:lnTo>
                  <a:pt x="9750" y="88890"/>
                </a:lnTo>
                <a:lnTo>
                  <a:pt x="9740" y="88900"/>
                </a:lnTo>
                <a:lnTo>
                  <a:pt x="9740" y="88910"/>
                </a:lnTo>
                <a:lnTo>
                  <a:pt x="9730" y="88920"/>
                </a:lnTo>
                <a:lnTo>
                  <a:pt x="9710" y="88920"/>
                </a:lnTo>
                <a:lnTo>
                  <a:pt x="9700" y="88920"/>
                </a:lnTo>
                <a:lnTo>
                  <a:pt x="9680" y="88920"/>
                </a:lnTo>
                <a:lnTo>
                  <a:pt x="9660" y="88920"/>
                </a:lnTo>
                <a:lnTo>
                  <a:pt x="9650" y="88920"/>
                </a:lnTo>
                <a:lnTo>
                  <a:pt x="9630" y="88930"/>
                </a:lnTo>
                <a:lnTo>
                  <a:pt x="9620" y="88940"/>
                </a:lnTo>
                <a:lnTo>
                  <a:pt x="9610" y="88950"/>
                </a:lnTo>
                <a:lnTo>
                  <a:pt x="9600" y="88970"/>
                </a:lnTo>
                <a:lnTo>
                  <a:pt x="9580" y="88990"/>
                </a:lnTo>
                <a:lnTo>
                  <a:pt x="9570" y="89010"/>
                </a:lnTo>
                <a:lnTo>
                  <a:pt x="9560" y="89030"/>
                </a:lnTo>
                <a:lnTo>
                  <a:pt x="9550" y="89060"/>
                </a:lnTo>
                <a:lnTo>
                  <a:pt x="9550" y="89090"/>
                </a:lnTo>
                <a:lnTo>
                  <a:pt x="9540" y="89130"/>
                </a:lnTo>
                <a:lnTo>
                  <a:pt x="9530" y="89140"/>
                </a:lnTo>
                <a:lnTo>
                  <a:pt x="9520" y="89130"/>
                </a:lnTo>
                <a:lnTo>
                  <a:pt x="9510" y="89120"/>
                </a:lnTo>
                <a:lnTo>
                  <a:pt x="9500" y="89120"/>
                </a:lnTo>
                <a:lnTo>
                  <a:pt x="9490" y="89110"/>
                </a:lnTo>
                <a:lnTo>
                  <a:pt x="9480" y="89110"/>
                </a:lnTo>
                <a:lnTo>
                  <a:pt x="9480" y="89120"/>
                </a:lnTo>
                <a:lnTo>
                  <a:pt x="9470" y="89120"/>
                </a:lnTo>
                <a:lnTo>
                  <a:pt x="9460" y="89120"/>
                </a:lnTo>
                <a:lnTo>
                  <a:pt x="9450" y="89120"/>
                </a:lnTo>
                <a:lnTo>
                  <a:pt x="9440" y="89130"/>
                </a:lnTo>
                <a:lnTo>
                  <a:pt x="9430" y="89130"/>
                </a:lnTo>
                <a:lnTo>
                  <a:pt x="9420" y="89140"/>
                </a:lnTo>
                <a:lnTo>
                  <a:pt x="9410" y="89140"/>
                </a:lnTo>
                <a:lnTo>
                  <a:pt x="9410" y="89130"/>
                </a:lnTo>
                <a:lnTo>
                  <a:pt x="9410" y="89120"/>
                </a:lnTo>
                <a:lnTo>
                  <a:pt x="9400" y="89120"/>
                </a:lnTo>
                <a:lnTo>
                  <a:pt x="9390" y="89110"/>
                </a:lnTo>
                <a:lnTo>
                  <a:pt x="9380" y="89110"/>
                </a:lnTo>
                <a:lnTo>
                  <a:pt x="9380" y="89100"/>
                </a:lnTo>
                <a:lnTo>
                  <a:pt x="9370" y="89090"/>
                </a:lnTo>
                <a:lnTo>
                  <a:pt x="9360" y="89080"/>
                </a:lnTo>
                <a:lnTo>
                  <a:pt x="9350" y="89070"/>
                </a:lnTo>
                <a:lnTo>
                  <a:pt x="9330" y="89060"/>
                </a:lnTo>
                <a:lnTo>
                  <a:pt x="9320" y="89060"/>
                </a:lnTo>
                <a:lnTo>
                  <a:pt x="9320" y="89050"/>
                </a:lnTo>
                <a:lnTo>
                  <a:pt x="9310" y="89050"/>
                </a:lnTo>
                <a:lnTo>
                  <a:pt x="9290" y="89040"/>
                </a:lnTo>
                <a:lnTo>
                  <a:pt x="9270" y="89030"/>
                </a:lnTo>
                <a:lnTo>
                  <a:pt x="9260" y="89020"/>
                </a:lnTo>
                <a:lnTo>
                  <a:pt x="9240" y="89020"/>
                </a:lnTo>
                <a:lnTo>
                  <a:pt x="9230" y="89020"/>
                </a:lnTo>
                <a:lnTo>
                  <a:pt x="9220" y="89020"/>
                </a:lnTo>
                <a:lnTo>
                  <a:pt x="9210" y="89020"/>
                </a:lnTo>
                <a:lnTo>
                  <a:pt x="9200" y="89020"/>
                </a:lnTo>
                <a:lnTo>
                  <a:pt x="9190" y="89030"/>
                </a:lnTo>
                <a:lnTo>
                  <a:pt x="9170" y="89020"/>
                </a:lnTo>
                <a:lnTo>
                  <a:pt x="9160" y="89010"/>
                </a:lnTo>
                <a:lnTo>
                  <a:pt x="9150" y="89010"/>
                </a:lnTo>
                <a:lnTo>
                  <a:pt x="9140" y="89010"/>
                </a:lnTo>
                <a:lnTo>
                  <a:pt x="9130" y="89020"/>
                </a:lnTo>
                <a:lnTo>
                  <a:pt x="9120" y="89020"/>
                </a:lnTo>
                <a:lnTo>
                  <a:pt x="9110" y="89020"/>
                </a:lnTo>
                <a:lnTo>
                  <a:pt x="9100" y="89020"/>
                </a:lnTo>
                <a:lnTo>
                  <a:pt x="9090" y="89020"/>
                </a:lnTo>
                <a:lnTo>
                  <a:pt x="9080" y="89020"/>
                </a:lnTo>
                <a:lnTo>
                  <a:pt x="9070" y="89020"/>
                </a:lnTo>
                <a:lnTo>
                  <a:pt x="9060" y="89020"/>
                </a:lnTo>
                <a:lnTo>
                  <a:pt x="9050" y="89020"/>
                </a:lnTo>
                <a:lnTo>
                  <a:pt x="9040" y="89020"/>
                </a:lnTo>
                <a:lnTo>
                  <a:pt x="9030" y="89010"/>
                </a:lnTo>
                <a:lnTo>
                  <a:pt x="9020" y="89010"/>
                </a:lnTo>
                <a:lnTo>
                  <a:pt x="9020" y="89000"/>
                </a:lnTo>
                <a:lnTo>
                  <a:pt x="9020" y="88990"/>
                </a:lnTo>
                <a:lnTo>
                  <a:pt x="9020" y="88980"/>
                </a:lnTo>
                <a:lnTo>
                  <a:pt x="9010" y="88960"/>
                </a:lnTo>
                <a:lnTo>
                  <a:pt x="9000" y="88950"/>
                </a:lnTo>
                <a:lnTo>
                  <a:pt x="8990" y="88940"/>
                </a:lnTo>
                <a:lnTo>
                  <a:pt x="8980" y="88930"/>
                </a:lnTo>
                <a:lnTo>
                  <a:pt x="8970" y="88930"/>
                </a:lnTo>
                <a:lnTo>
                  <a:pt x="8970" y="88920"/>
                </a:lnTo>
                <a:lnTo>
                  <a:pt x="8960" y="88920"/>
                </a:lnTo>
                <a:lnTo>
                  <a:pt x="8960" y="88910"/>
                </a:lnTo>
                <a:lnTo>
                  <a:pt x="8950" y="88910"/>
                </a:lnTo>
                <a:lnTo>
                  <a:pt x="8940" y="88910"/>
                </a:lnTo>
                <a:lnTo>
                  <a:pt x="8940" y="88920"/>
                </a:lnTo>
                <a:lnTo>
                  <a:pt x="8930" y="88920"/>
                </a:lnTo>
                <a:lnTo>
                  <a:pt x="8930" y="88910"/>
                </a:lnTo>
                <a:lnTo>
                  <a:pt x="8920" y="88910"/>
                </a:lnTo>
                <a:lnTo>
                  <a:pt x="8910" y="88910"/>
                </a:lnTo>
                <a:lnTo>
                  <a:pt x="8910" y="88900"/>
                </a:lnTo>
                <a:lnTo>
                  <a:pt x="8910" y="88890"/>
                </a:lnTo>
                <a:lnTo>
                  <a:pt x="8900" y="88890"/>
                </a:lnTo>
                <a:lnTo>
                  <a:pt x="8900" y="88880"/>
                </a:lnTo>
                <a:lnTo>
                  <a:pt x="8910" y="88880"/>
                </a:lnTo>
                <a:lnTo>
                  <a:pt x="8900" y="88870"/>
                </a:lnTo>
                <a:lnTo>
                  <a:pt x="8900" y="88860"/>
                </a:lnTo>
                <a:lnTo>
                  <a:pt x="8900" y="88850"/>
                </a:lnTo>
                <a:lnTo>
                  <a:pt x="8890" y="88850"/>
                </a:lnTo>
                <a:lnTo>
                  <a:pt x="8900" y="88850"/>
                </a:lnTo>
                <a:lnTo>
                  <a:pt x="8910" y="88850"/>
                </a:lnTo>
                <a:lnTo>
                  <a:pt x="8910" y="88840"/>
                </a:lnTo>
                <a:lnTo>
                  <a:pt x="8900" y="88830"/>
                </a:lnTo>
                <a:lnTo>
                  <a:pt x="8890" y="88830"/>
                </a:lnTo>
                <a:lnTo>
                  <a:pt x="8880" y="88820"/>
                </a:lnTo>
                <a:lnTo>
                  <a:pt x="8870" y="88820"/>
                </a:lnTo>
                <a:lnTo>
                  <a:pt x="8860" y="88820"/>
                </a:lnTo>
                <a:lnTo>
                  <a:pt x="8850" y="88820"/>
                </a:lnTo>
                <a:lnTo>
                  <a:pt x="8840" y="88820"/>
                </a:lnTo>
                <a:lnTo>
                  <a:pt x="8840" y="88810"/>
                </a:lnTo>
                <a:lnTo>
                  <a:pt x="8830" y="88810"/>
                </a:lnTo>
                <a:lnTo>
                  <a:pt x="8820" y="88810"/>
                </a:lnTo>
                <a:lnTo>
                  <a:pt x="8810" y="88810"/>
                </a:lnTo>
                <a:lnTo>
                  <a:pt x="8800" y="88800"/>
                </a:lnTo>
                <a:lnTo>
                  <a:pt x="8790" y="88800"/>
                </a:lnTo>
                <a:lnTo>
                  <a:pt x="8790" y="88790"/>
                </a:lnTo>
                <a:lnTo>
                  <a:pt x="8790" y="88800"/>
                </a:lnTo>
                <a:lnTo>
                  <a:pt x="8780" y="88800"/>
                </a:lnTo>
                <a:lnTo>
                  <a:pt x="8780" y="88810"/>
                </a:lnTo>
                <a:lnTo>
                  <a:pt x="8770" y="88810"/>
                </a:lnTo>
                <a:lnTo>
                  <a:pt x="8760" y="88810"/>
                </a:lnTo>
                <a:lnTo>
                  <a:pt x="8750" y="88810"/>
                </a:lnTo>
                <a:lnTo>
                  <a:pt x="8750" y="88820"/>
                </a:lnTo>
                <a:lnTo>
                  <a:pt x="8760" y="88820"/>
                </a:lnTo>
                <a:lnTo>
                  <a:pt x="8750" y="88820"/>
                </a:lnTo>
                <a:lnTo>
                  <a:pt x="8750" y="88830"/>
                </a:lnTo>
                <a:lnTo>
                  <a:pt x="8750" y="88820"/>
                </a:lnTo>
                <a:lnTo>
                  <a:pt x="8740" y="88820"/>
                </a:lnTo>
                <a:lnTo>
                  <a:pt x="8730" y="88810"/>
                </a:lnTo>
                <a:lnTo>
                  <a:pt x="8730" y="88820"/>
                </a:lnTo>
                <a:lnTo>
                  <a:pt x="8720" y="88820"/>
                </a:lnTo>
                <a:lnTo>
                  <a:pt x="8710" y="88810"/>
                </a:lnTo>
                <a:lnTo>
                  <a:pt x="8710" y="88820"/>
                </a:lnTo>
                <a:lnTo>
                  <a:pt x="8700" y="88820"/>
                </a:lnTo>
                <a:lnTo>
                  <a:pt x="8700" y="88830"/>
                </a:lnTo>
                <a:lnTo>
                  <a:pt x="8690" y="88830"/>
                </a:lnTo>
                <a:lnTo>
                  <a:pt x="8680" y="88830"/>
                </a:lnTo>
                <a:lnTo>
                  <a:pt x="8670" y="88830"/>
                </a:lnTo>
                <a:lnTo>
                  <a:pt x="8670" y="88840"/>
                </a:lnTo>
                <a:lnTo>
                  <a:pt x="8660" y="88840"/>
                </a:lnTo>
                <a:lnTo>
                  <a:pt x="8650" y="88830"/>
                </a:lnTo>
                <a:lnTo>
                  <a:pt x="8640" y="88840"/>
                </a:lnTo>
                <a:lnTo>
                  <a:pt x="8640" y="88850"/>
                </a:lnTo>
                <a:lnTo>
                  <a:pt x="8650" y="88850"/>
                </a:lnTo>
                <a:lnTo>
                  <a:pt x="8650" y="88860"/>
                </a:lnTo>
                <a:lnTo>
                  <a:pt x="8640" y="88860"/>
                </a:lnTo>
                <a:lnTo>
                  <a:pt x="8630" y="88860"/>
                </a:lnTo>
                <a:lnTo>
                  <a:pt x="8620" y="88860"/>
                </a:lnTo>
                <a:lnTo>
                  <a:pt x="8610" y="88850"/>
                </a:lnTo>
                <a:lnTo>
                  <a:pt x="8600" y="88850"/>
                </a:lnTo>
                <a:lnTo>
                  <a:pt x="8590" y="88850"/>
                </a:lnTo>
                <a:lnTo>
                  <a:pt x="8580" y="88840"/>
                </a:lnTo>
                <a:lnTo>
                  <a:pt x="8580" y="88830"/>
                </a:lnTo>
                <a:lnTo>
                  <a:pt x="8580" y="88820"/>
                </a:lnTo>
                <a:lnTo>
                  <a:pt x="8570" y="88820"/>
                </a:lnTo>
                <a:lnTo>
                  <a:pt x="8560" y="88820"/>
                </a:lnTo>
                <a:lnTo>
                  <a:pt x="8550" y="88820"/>
                </a:lnTo>
                <a:lnTo>
                  <a:pt x="8540" y="88820"/>
                </a:lnTo>
                <a:lnTo>
                  <a:pt x="8550" y="88820"/>
                </a:lnTo>
                <a:lnTo>
                  <a:pt x="8550" y="88810"/>
                </a:lnTo>
                <a:lnTo>
                  <a:pt x="8540" y="88810"/>
                </a:lnTo>
                <a:lnTo>
                  <a:pt x="8540" y="88800"/>
                </a:lnTo>
                <a:lnTo>
                  <a:pt x="8530" y="88800"/>
                </a:lnTo>
                <a:lnTo>
                  <a:pt x="8530" y="88810"/>
                </a:lnTo>
                <a:lnTo>
                  <a:pt x="8520" y="88810"/>
                </a:lnTo>
                <a:lnTo>
                  <a:pt x="8510" y="88820"/>
                </a:lnTo>
                <a:lnTo>
                  <a:pt x="8500" y="88830"/>
                </a:lnTo>
                <a:lnTo>
                  <a:pt x="8490" y="88840"/>
                </a:lnTo>
                <a:lnTo>
                  <a:pt x="8480" y="88840"/>
                </a:lnTo>
                <a:lnTo>
                  <a:pt x="8470" y="88840"/>
                </a:lnTo>
                <a:lnTo>
                  <a:pt x="8460" y="88850"/>
                </a:lnTo>
                <a:lnTo>
                  <a:pt x="8450" y="88850"/>
                </a:lnTo>
                <a:lnTo>
                  <a:pt x="8440" y="88860"/>
                </a:lnTo>
                <a:lnTo>
                  <a:pt x="8430" y="88860"/>
                </a:lnTo>
                <a:lnTo>
                  <a:pt x="8430" y="88850"/>
                </a:lnTo>
                <a:lnTo>
                  <a:pt x="8430" y="88830"/>
                </a:lnTo>
                <a:lnTo>
                  <a:pt x="8430" y="88820"/>
                </a:lnTo>
                <a:lnTo>
                  <a:pt x="8430" y="88810"/>
                </a:lnTo>
                <a:lnTo>
                  <a:pt x="8420" y="88810"/>
                </a:lnTo>
                <a:lnTo>
                  <a:pt x="8420" y="88800"/>
                </a:lnTo>
                <a:lnTo>
                  <a:pt x="8410" y="88800"/>
                </a:lnTo>
                <a:lnTo>
                  <a:pt x="8410" y="88790"/>
                </a:lnTo>
                <a:lnTo>
                  <a:pt x="8400" y="88790"/>
                </a:lnTo>
                <a:lnTo>
                  <a:pt x="8400" y="88780"/>
                </a:lnTo>
                <a:lnTo>
                  <a:pt x="8400" y="88770"/>
                </a:lnTo>
                <a:lnTo>
                  <a:pt x="8390" y="88760"/>
                </a:lnTo>
                <a:lnTo>
                  <a:pt x="8380" y="88760"/>
                </a:lnTo>
                <a:lnTo>
                  <a:pt x="8370" y="88760"/>
                </a:lnTo>
                <a:lnTo>
                  <a:pt x="8360" y="88770"/>
                </a:lnTo>
                <a:lnTo>
                  <a:pt x="8350" y="88770"/>
                </a:lnTo>
                <a:lnTo>
                  <a:pt x="8350" y="88780"/>
                </a:lnTo>
                <a:lnTo>
                  <a:pt x="8350" y="88790"/>
                </a:lnTo>
                <a:lnTo>
                  <a:pt x="8330" y="88800"/>
                </a:lnTo>
                <a:lnTo>
                  <a:pt x="8320" y="88810"/>
                </a:lnTo>
                <a:lnTo>
                  <a:pt x="8310" y="88810"/>
                </a:lnTo>
                <a:lnTo>
                  <a:pt x="8300" y="88810"/>
                </a:lnTo>
                <a:lnTo>
                  <a:pt x="8290" y="88820"/>
                </a:lnTo>
                <a:lnTo>
                  <a:pt x="8280" y="88820"/>
                </a:lnTo>
                <a:lnTo>
                  <a:pt x="8280" y="88830"/>
                </a:lnTo>
                <a:lnTo>
                  <a:pt x="8270" y="88830"/>
                </a:lnTo>
                <a:lnTo>
                  <a:pt x="8260" y="88830"/>
                </a:lnTo>
                <a:lnTo>
                  <a:pt x="8260" y="88820"/>
                </a:lnTo>
                <a:lnTo>
                  <a:pt x="8250" y="88810"/>
                </a:lnTo>
                <a:lnTo>
                  <a:pt x="8240" y="88800"/>
                </a:lnTo>
                <a:lnTo>
                  <a:pt x="8230" y="88790"/>
                </a:lnTo>
                <a:lnTo>
                  <a:pt x="8220" y="88790"/>
                </a:lnTo>
                <a:lnTo>
                  <a:pt x="8220" y="88780"/>
                </a:lnTo>
                <a:lnTo>
                  <a:pt x="8210" y="88770"/>
                </a:lnTo>
                <a:lnTo>
                  <a:pt x="8200" y="88770"/>
                </a:lnTo>
                <a:lnTo>
                  <a:pt x="8200" y="88780"/>
                </a:lnTo>
                <a:lnTo>
                  <a:pt x="8190" y="88780"/>
                </a:lnTo>
                <a:lnTo>
                  <a:pt x="8180" y="88780"/>
                </a:lnTo>
                <a:lnTo>
                  <a:pt x="8180" y="88770"/>
                </a:lnTo>
                <a:lnTo>
                  <a:pt x="8170" y="88770"/>
                </a:lnTo>
                <a:lnTo>
                  <a:pt x="8170" y="88780"/>
                </a:lnTo>
                <a:lnTo>
                  <a:pt x="8160" y="88790"/>
                </a:lnTo>
                <a:lnTo>
                  <a:pt x="8150" y="88790"/>
                </a:lnTo>
                <a:lnTo>
                  <a:pt x="8140" y="88790"/>
                </a:lnTo>
                <a:lnTo>
                  <a:pt x="8130" y="88790"/>
                </a:lnTo>
                <a:lnTo>
                  <a:pt x="8120" y="88790"/>
                </a:lnTo>
                <a:lnTo>
                  <a:pt x="8120" y="88800"/>
                </a:lnTo>
                <a:lnTo>
                  <a:pt x="8110" y="88800"/>
                </a:lnTo>
                <a:lnTo>
                  <a:pt x="8120" y="88790"/>
                </a:lnTo>
                <a:lnTo>
                  <a:pt x="8110" y="88790"/>
                </a:lnTo>
                <a:lnTo>
                  <a:pt x="8100" y="88790"/>
                </a:lnTo>
                <a:lnTo>
                  <a:pt x="8090" y="88790"/>
                </a:lnTo>
                <a:lnTo>
                  <a:pt x="8090" y="88780"/>
                </a:lnTo>
                <a:lnTo>
                  <a:pt x="8080" y="88780"/>
                </a:lnTo>
                <a:lnTo>
                  <a:pt x="8080" y="88770"/>
                </a:lnTo>
                <a:lnTo>
                  <a:pt x="8070" y="88780"/>
                </a:lnTo>
                <a:lnTo>
                  <a:pt x="8060" y="88780"/>
                </a:lnTo>
                <a:lnTo>
                  <a:pt x="8060" y="88770"/>
                </a:lnTo>
                <a:lnTo>
                  <a:pt x="8050" y="88770"/>
                </a:lnTo>
                <a:lnTo>
                  <a:pt x="8040" y="88760"/>
                </a:lnTo>
                <a:lnTo>
                  <a:pt x="8030" y="88750"/>
                </a:lnTo>
                <a:lnTo>
                  <a:pt x="8020" y="88740"/>
                </a:lnTo>
                <a:lnTo>
                  <a:pt x="8020" y="88730"/>
                </a:lnTo>
                <a:lnTo>
                  <a:pt x="8030" y="88730"/>
                </a:lnTo>
                <a:lnTo>
                  <a:pt x="8030" y="88720"/>
                </a:lnTo>
                <a:lnTo>
                  <a:pt x="8020" y="88710"/>
                </a:lnTo>
                <a:lnTo>
                  <a:pt x="8020" y="88700"/>
                </a:lnTo>
                <a:lnTo>
                  <a:pt x="8020" y="88690"/>
                </a:lnTo>
                <a:lnTo>
                  <a:pt x="8030" y="88690"/>
                </a:lnTo>
                <a:lnTo>
                  <a:pt x="8040" y="88690"/>
                </a:lnTo>
                <a:lnTo>
                  <a:pt x="8040" y="88680"/>
                </a:lnTo>
                <a:lnTo>
                  <a:pt x="8050" y="88680"/>
                </a:lnTo>
                <a:lnTo>
                  <a:pt x="8050" y="88670"/>
                </a:lnTo>
                <a:lnTo>
                  <a:pt x="8060" y="88670"/>
                </a:lnTo>
                <a:lnTo>
                  <a:pt x="8050" y="88660"/>
                </a:lnTo>
                <a:lnTo>
                  <a:pt x="8040" y="88660"/>
                </a:lnTo>
                <a:lnTo>
                  <a:pt x="8040" y="88650"/>
                </a:lnTo>
                <a:lnTo>
                  <a:pt x="8040" y="88640"/>
                </a:lnTo>
                <a:lnTo>
                  <a:pt x="8040" y="88650"/>
                </a:lnTo>
                <a:lnTo>
                  <a:pt x="8020" y="88650"/>
                </a:lnTo>
                <a:lnTo>
                  <a:pt x="8010" y="88650"/>
                </a:lnTo>
                <a:lnTo>
                  <a:pt x="8010" y="88640"/>
                </a:lnTo>
                <a:lnTo>
                  <a:pt x="8020" y="88630"/>
                </a:lnTo>
                <a:lnTo>
                  <a:pt x="8010" y="88630"/>
                </a:lnTo>
                <a:lnTo>
                  <a:pt x="8000" y="88630"/>
                </a:lnTo>
                <a:lnTo>
                  <a:pt x="7990" y="88630"/>
                </a:lnTo>
                <a:lnTo>
                  <a:pt x="7980" y="88630"/>
                </a:lnTo>
                <a:lnTo>
                  <a:pt x="7970" y="88630"/>
                </a:lnTo>
                <a:lnTo>
                  <a:pt x="7960" y="88630"/>
                </a:lnTo>
                <a:lnTo>
                  <a:pt x="7950" y="88630"/>
                </a:lnTo>
                <a:lnTo>
                  <a:pt x="7940" y="88630"/>
                </a:lnTo>
                <a:lnTo>
                  <a:pt x="7930" y="88640"/>
                </a:lnTo>
                <a:lnTo>
                  <a:pt x="7920" y="88650"/>
                </a:lnTo>
                <a:lnTo>
                  <a:pt x="7920" y="88660"/>
                </a:lnTo>
                <a:lnTo>
                  <a:pt x="7910" y="88670"/>
                </a:lnTo>
                <a:lnTo>
                  <a:pt x="7910" y="88660"/>
                </a:lnTo>
                <a:lnTo>
                  <a:pt x="7900" y="88660"/>
                </a:lnTo>
                <a:lnTo>
                  <a:pt x="7890" y="88660"/>
                </a:lnTo>
                <a:lnTo>
                  <a:pt x="7880" y="88660"/>
                </a:lnTo>
                <a:lnTo>
                  <a:pt x="7880" y="88650"/>
                </a:lnTo>
                <a:lnTo>
                  <a:pt x="7870" y="88650"/>
                </a:lnTo>
                <a:lnTo>
                  <a:pt x="7860" y="88640"/>
                </a:lnTo>
                <a:lnTo>
                  <a:pt x="7850" y="88630"/>
                </a:lnTo>
                <a:lnTo>
                  <a:pt x="7840" y="88630"/>
                </a:lnTo>
                <a:lnTo>
                  <a:pt x="7840" y="88620"/>
                </a:lnTo>
                <a:lnTo>
                  <a:pt x="7830" y="88620"/>
                </a:lnTo>
                <a:lnTo>
                  <a:pt x="7820" y="88620"/>
                </a:lnTo>
                <a:lnTo>
                  <a:pt x="7810" y="88610"/>
                </a:lnTo>
                <a:lnTo>
                  <a:pt x="7810" y="88600"/>
                </a:lnTo>
                <a:lnTo>
                  <a:pt x="7810" y="88590"/>
                </a:lnTo>
                <a:lnTo>
                  <a:pt x="7800" y="88590"/>
                </a:lnTo>
                <a:lnTo>
                  <a:pt x="7800" y="88580"/>
                </a:lnTo>
                <a:lnTo>
                  <a:pt x="7790" y="88580"/>
                </a:lnTo>
                <a:lnTo>
                  <a:pt x="7790" y="88570"/>
                </a:lnTo>
                <a:lnTo>
                  <a:pt x="7780" y="88570"/>
                </a:lnTo>
                <a:lnTo>
                  <a:pt x="7770" y="88570"/>
                </a:lnTo>
                <a:lnTo>
                  <a:pt x="7750" y="88580"/>
                </a:lnTo>
                <a:lnTo>
                  <a:pt x="7730" y="88580"/>
                </a:lnTo>
                <a:lnTo>
                  <a:pt x="7730" y="88570"/>
                </a:lnTo>
                <a:lnTo>
                  <a:pt x="7720" y="88570"/>
                </a:lnTo>
                <a:lnTo>
                  <a:pt x="7720" y="88560"/>
                </a:lnTo>
                <a:lnTo>
                  <a:pt x="7720" y="88550"/>
                </a:lnTo>
                <a:lnTo>
                  <a:pt x="7710" y="88550"/>
                </a:lnTo>
                <a:lnTo>
                  <a:pt x="7710" y="88540"/>
                </a:lnTo>
                <a:lnTo>
                  <a:pt x="7710" y="88530"/>
                </a:lnTo>
                <a:lnTo>
                  <a:pt x="7700" y="88520"/>
                </a:lnTo>
                <a:lnTo>
                  <a:pt x="7670" y="88510"/>
                </a:lnTo>
                <a:lnTo>
                  <a:pt x="7660" y="88500"/>
                </a:lnTo>
                <a:lnTo>
                  <a:pt x="7650" y="88490"/>
                </a:lnTo>
                <a:lnTo>
                  <a:pt x="7640" y="88480"/>
                </a:lnTo>
                <a:lnTo>
                  <a:pt x="7630" y="88490"/>
                </a:lnTo>
                <a:lnTo>
                  <a:pt x="7630" y="88500"/>
                </a:lnTo>
                <a:lnTo>
                  <a:pt x="7630" y="88510"/>
                </a:lnTo>
                <a:lnTo>
                  <a:pt x="7620" y="88510"/>
                </a:lnTo>
                <a:lnTo>
                  <a:pt x="7610" y="88510"/>
                </a:lnTo>
                <a:lnTo>
                  <a:pt x="7600" y="88510"/>
                </a:lnTo>
                <a:lnTo>
                  <a:pt x="7590" y="88500"/>
                </a:lnTo>
                <a:lnTo>
                  <a:pt x="7590" y="88490"/>
                </a:lnTo>
                <a:lnTo>
                  <a:pt x="7580" y="88490"/>
                </a:lnTo>
                <a:lnTo>
                  <a:pt x="7580" y="88480"/>
                </a:lnTo>
                <a:lnTo>
                  <a:pt x="7570" y="88480"/>
                </a:lnTo>
                <a:lnTo>
                  <a:pt x="7560" y="88480"/>
                </a:lnTo>
                <a:lnTo>
                  <a:pt x="7560" y="88470"/>
                </a:lnTo>
                <a:lnTo>
                  <a:pt x="7550" y="88460"/>
                </a:lnTo>
                <a:lnTo>
                  <a:pt x="7540" y="88450"/>
                </a:lnTo>
                <a:lnTo>
                  <a:pt x="7530" y="88440"/>
                </a:lnTo>
                <a:lnTo>
                  <a:pt x="7520" y="88440"/>
                </a:lnTo>
                <a:lnTo>
                  <a:pt x="7520" y="88430"/>
                </a:lnTo>
                <a:lnTo>
                  <a:pt x="7510" y="88430"/>
                </a:lnTo>
                <a:lnTo>
                  <a:pt x="7500" y="88440"/>
                </a:lnTo>
                <a:lnTo>
                  <a:pt x="7490" y="88440"/>
                </a:lnTo>
                <a:lnTo>
                  <a:pt x="7480" y="88430"/>
                </a:lnTo>
                <a:lnTo>
                  <a:pt x="7480" y="88420"/>
                </a:lnTo>
                <a:lnTo>
                  <a:pt x="7470" y="88420"/>
                </a:lnTo>
                <a:lnTo>
                  <a:pt x="7470" y="88410"/>
                </a:lnTo>
                <a:lnTo>
                  <a:pt x="7470" y="88400"/>
                </a:lnTo>
                <a:lnTo>
                  <a:pt x="7470" y="88390"/>
                </a:lnTo>
                <a:lnTo>
                  <a:pt x="7460" y="88390"/>
                </a:lnTo>
                <a:lnTo>
                  <a:pt x="7460" y="88400"/>
                </a:lnTo>
                <a:lnTo>
                  <a:pt x="7460" y="88410"/>
                </a:lnTo>
                <a:lnTo>
                  <a:pt x="7460" y="88420"/>
                </a:lnTo>
                <a:lnTo>
                  <a:pt x="7450" y="88430"/>
                </a:lnTo>
                <a:lnTo>
                  <a:pt x="7450" y="88420"/>
                </a:lnTo>
                <a:lnTo>
                  <a:pt x="7450" y="88410"/>
                </a:lnTo>
                <a:lnTo>
                  <a:pt x="7440" y="88410"/>
                </a:lnTo>
                <a:lnTo>
                  <a:pt x="7440" y="88420"/>
                </a:lnTo>
                <a:lnTo>
                  <a:pt x="7430" y="88420"/>
                </a:lnTo>
                <a:lnTo>
                  <a:pt x="7420" y="88420"/>
                </a:lnTo>
                <a:lnTo>
                  <a:pt x="7410" y="88420"/>
                </a:lnTo>
                <a:lnTo>
                  <a:pt x="7400" y="88420"/>
                </a:lnTo>
                <a:lnTo>
                  <a:pt x="7400" y="88410"/>
                </a:lnTo>
                <a:lnTo>
                  <a:pt x="7400" y="88400"/>
                </a:lnTo>
                <a:lnTo>
                  <a:pt x="7400" y="88390"/>
                </a:lnTo>
                <a:lnTo>
                  <a:pt x="7390" y="88380"/>
                </a:lnTo>
                <a:lnTo>
                  <a:pt x="7380" y="88370"/>
                </a:lnTo>
                <a:lnTo>
                  <a:pt x="7370" y="88370"/>
                </a:lnTo>
                <a:lnTo>
                  <a:pt x="7370" y="88360"/>
                </a:lnTo>
                <a:lnTo>
                  <a:pt x="7370" y="88350"/>
                </a:lnTo>
                <a:lnTo>
                  <a:pt x="7360" y="88340"/>
                </a:lnTo>
                <a:lnTo>
                  <a:pt x="7350" y="88330"/>
                </a:lnTo>
                <a:lnTo>
                  <a:pt x="7340" y="88320"/>
                </a:lnTo>
                <a:lnTo>
                  <a:pt x="7330" y="88320"/>
                </a:lnTo>
                <a:lnTo>
                  <a:pt x="7320" y="88320"/>
                </a:lnTo>
                <a:lnTo>
                  <a:pt x="7310" y="88320"/>
                </a:lnTo>
                <a:lnTo>
                  <a:pt x="7290" y="88320"/>
                </a:lnTo>
                <a:lnTo>
                  <a:pt x="7280" y="88310"/>
                </a:lnTo>
                <a:lnTo>
                  <a:pt x="7270" y="88310"/>
                </a:lnTo>
                <a:lnTo>
                  <a:pt x="7260" y="88310"/>
                </a:lnTo>
                <a:lnTo>
                  <a:pt x="7250" y="88300"/>
                </a:lnTo>
                <a:lnTo>
                  <a:pt x="7240" y="88300"/>
                </a:lnTo>
                <a:lnTo>
                  <a:pt x="7230" y="88300"/>
                </a:lnTo>
                <a:lnTo>
                  <a:pt x="7220" y="88300"/>
                </a:lnTo>
                <a:lnTo>
                  <a:pt x="7210" y="88300"/>
                </a:lnTo>
                <a:lnTo>
                  <a:pt x="7200" y="88300"/>
                </a:lnTo>
                <a:lnTo>
                  <a:pt x="7190" y="88300"/>
                </a:lnTo>
                <a:lnTo>
                  <a:pt x="7190" y="88310"/>
                </a:lnTo>
                <a:lnTo>
                  <a:pt x="7180" y="88310"/>
                </a:lnTo>
                <a:lnTo>
                  <a:pt x="7180" y="88320"/>
                </a:lnTo>
                <a:lnTo>
                  <a:pt x="7180" y="88330"/>
                </a:lnTo>
                <a:lnTo>
                  <a:pt x="7180" y="88340"/>
                </a:lnTo>
                <a:lnTo>
                  <a:pt x="7170" y="88340"/>
                </a:lnTo>
                <a:lnTo>
                  <a:pt x="7160" y="88340"/>
                </a:lnTo>
                <a:lnTo>
                  <a:pt x="7150" y="88340"/>
                </a:lnTo>
                <a:lnTo>
                  <a:pt x="7140" y="88340"/>
                </a:lnTo>
                <a:lnTo>
                  <a:pt x="7130" y="88350"/>
                </a:lnTo>
                <a:lnTo>
                  <a:pt x="7110" y="88350"/>
                </a:lnTo>
                <a:lnTo>
                  <a:pt x="7100" y="88350"/>
                </a:lnTo>
                <a:lnTo>
                  <a:pt x="7090" y="88360"/>
                </a:lnTo>
                <a:lnTo>
                  <a:pt x="7080" y="88360"/>
                </a:lnTo>
                <a:lnTo>
                  <a:pt x="7070" y="88350"/>
                </a:lnTo>
                <a:lnTo>
                  <a:pt x="7070" y="88340"/>
                </a:lnTo>
                <a:lnTo>
                  <a:pt x="7060" y="88340"/>
                </a:lnTo>
                <a:lnTo>
                  <a:pt x="7060" y="88330"/>
                </a:lnTo>
                <a:lnTo>
                  <a:pt x="7070" y="88320"/>
                </a:lnTo>
                <a:lnTo>
                  <a:pt x="7080" y="88310"/>
                </a:lnTo>
                <a:lnTo>
                  <a:pt x="7080" y="88300"/>
                </a:lnTo>
                <a:lnTo>
                  <a:pt x="7080" y="88290"/>
                </a:lnTo>
                <a:lnTo>
                  <a:pt x="7080" y="88280"/>
                </a:lnTo>
                <a:lnTo>
                  <a:pt x="7080" y="88270"/>
                </a:lnTo>
                <a:lnTo>
                  <a:pt x="7080" y="88260"/>
                </a:lnTo>
                <a:lnTo>
                  <a:pt x="7070" y="88260"/>
                </a:lnTo>
                <a:lnTo>
                  <a:pt x="7070" y="88250"/>
                </a:lnTo>
                <a:lnTo>
                  <a:pt x="7070" y="88240"/>
                </a:lnTo>
                <a:lnTo>
                  <a:pt x="7060" y="88240"/>
                </a:lnTo>
                <a:lnTo>
                  <a:pt x="7060" y="88230"/>
                </a:lnTo>
                <a:lnTo>
                  <a:pt x="7060" y="88220"/>
                </a:lnTo>
                <a:lnTo>
                  <a:pt x="7060" y="88210"/>
                </a:lnTo>
                <a:lnTo>
                  <a:pt x="7050" y="88200"/>
                </a:lnTo>
                <a:lnTo>
                  <a:pt x="7050" y="88190"/>
                </a:lnTo>
                <a:lnTo>
                  <a:pt x="7040" y="88180"/>
                </a:lnTo>
                <a:lnTo>
                  <a:pt x="7040" y="88170"/>
                </a:lnTo>
                <a:lnTo>
                  <a:pt x="7030" y="88170"/>
                </a:lnTo>
                <a:lnTo>
                  <a:pt x="7020" y="88160"/>
                </a:lnTo>
                <a:lnTo>
                  <a:pt x="7020" y="88150"/>
                </a:lnTo>
                <a:lnTo>
                  <a:pt x="7010" y="88150"/>
                </a:lnTo>
                <a:lnTo>
                  <a:pt x="7010" y="88140"/>
                </a:lnTo>
                <a:lnTo>
                  <a:pt x="7000" y="88140"/>
                </a:lnTo>
                <a:lnTo>
                  <a:pt x="7000" y="88130"/>
                </a:lnTo>
                <a:lnTo>
                  <a:pt x="6990" y="88130"/>
                </a:lnTo>
                <a:lnTo>
                  <a:pt x="6990" y="88120"/>
                </a:lnTo>
                <a:lnTo>
                  <a:pt x="6990" y="88110"/>
                </a:lnTo>
                <a:lnTo>
                  <a:pt x="6980" y="8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