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Kamwenge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Kamwen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10" y="69340"/>
                </a:moveTo>
                <a:lnTo>
                  <a:pt x="23100" y="69340"/>
                </a:lnTo>
                <a:lnTo>
                  <a:pt x="23090" y="69350"/>
                </a:lnTo>
                <a:lnTo>
                  <a:pt x="23080" y="69350"/>
                </a:lnTo>
                <a:lnTo>
                  <a:pt x="23080" y="69360"/>
                </a:lnTo>
                <a:lnTo>
                  <a:pt x="23070" y="69370"/>
                </a:lnTo>
                <a:lnTo>
                  <a:pt x="23040" y="69380"/>
                </a:lnTo>
                <a:lnTo>
                  <a:pt x="23020" y="69390"/>
                </a:lnTo>
                <a:lnTo>
                  <a:pt x="23020" y="69400"/>
                </a:lnTo>
                <a:lnTo>
                  <a:pt x="23000" y="69400"/>
                </a:lnTo>
                <a:lnTo>
                  <a:pt x="22970" y="69410"/>
                </a:lnTo>
                <a:lnTo>
                  <a:pt x="22950" y="69420"/>
                </a:lnTo>
                <a:lnTo>
                  <a:pt x="22940" y="69420"/>
                </a:lnTo>
                <a:lnTo>
                  <a:pt x="22930" y="69420"/>
                </a:lnTo>
                <a:lnTo>
                  <a:pt x="22920" y="69420"/>
                </a:lnTo>
                <a:lnTo>
                  <a:pt x="22920" y="69430"/>
                </a:lnTo>
                <a:lnTo>
                  <a:pt x="22910" y="69430"/>
                </a:lnTo>
                <a:lnTo>
                  <a:pt x="22910" y="69420"/>
                </a:lnTo>
                <a:lnTo>
                  <a:pt x="22900" y="69420"/>
                </a:lnTo>
                <a:lnTo>
                  <a:pt x="22890" y="69420"/>
                </a:lnTo>
                <a:lnTo>
                  <a:pt x="22880" y="69420"/>
                </a:lnTo>
                <a:lnTo>
                  <a:pt x="22870" y="69410"/>
                </a:lnTo>
                <a:lnTo>
                  <a:pt x="22860" y="69420"/>
                </a:lnTo>
                <a:lnTo>
                  <a:pt x="22850" y="69420"/>
                </a:lnTo>
                <a:lnTo>
                  <a:pt x="22840" y="69420"/>
                </a:lnTo>
                <a:lnTo>
                  <a:pt x="22830" y="69430"/>
                </a:lnTo>
                <a:lnTo>
                  <a:pt x="22820" y="69440"/>
                </a:lnTo>
                <a:lnTo>
                  <a:pt x="22810" y="69440"/>
                </a:lnTo>
                <a:lnTo>
                  <a:pt x="22810" y="69450"/>
                </a:lnTo>
                <a:lnTo>
                  <a:pt x="22800" y="69450"/>
                </a:lnTo>
                <a:lnTo>
                  <a:pt x="22790" y="69450"/>
                </a:lnTo>
                <a:lnTo>
                  <a:pt x="22780" y="69440"/>
                </a:lnTo>
                <a:lnTo>
                  <a:pt x="22770" y="69450"/>
                </a:lnTo>
                <a:lnTo>
                  <a:pt x="22760" y="69440"/>
                </a:lnTo>
                <a:lnTo>
                  <a:pt x="22750" y="69430"/>
                </a:lnTo>
                <a:lnTo>
                  <a:pt x="22740" y="69430"/>
                </a:lnTo>
                <a:lnTo>
                  <a:pt x="22730" y="69430"/>
                </a:lnTo>
                <a:lnTo>
                  <a:pt x="22700" y="69430"/>
                </a:lnTo>
                <a:lnTo>
                  <a:pt x="22690" y="69430"/>
                </a:lnTo>
                <a:lnTo>
                  <a:pt x="22680" y="69440"/>
                </a:lnTo>
                <a:lnTo>
                  <a:pt x="22680" y="69450"/>
                </a:lnTo>
                <a:lnTo>
                  <a:pt x="22680" y="69460"/>
                </a:lnTo>
                <a:lnTo>
                  <a:pt x="22680" y="69470"/>
                </a:lnTo>
                <a:lnTo>
                  <a:pt x="22680" y="69480"/>
                </a:lnTo>
                <a:lnTo>
                  <a:pt x="22670" y="69480"/>
                </a:lnTo>
                <a:lnTo>
                  <a:pt x="22670" y="69490"/>
                </a:lnTo>
                <a:lnTo>
                  <a:pt x="22660" y="69490"/>
                </a:lnTo>
                <a:lnTo>
                  <a:pt x="22650" y="69500"/>
                </a:lnTo>
                <a:lnTo>
                  <a:pt x="22640" y="69500"/>
                </a:lnTo>
                <a:lnTo>
                  <a:pt x="22620" y="69490"/>
                </a:lnTo>
                <a:lnTo>
                  <a:pt x="22610" y="69490"/>
                </a:lnTo>
                <a:lnTo>
                  <a:pt x="22600" y="69490"/>
                </a:lnTo>
                <a:lnTo>
                  <a:pt x="22590" y="69490"/>
                </a:lnTo>
                <a:lnTo>
                  <a:pt x="22580" y="69510"/>
                </a:lnTo>
                <a:lnTo>
                  <a:pt x="22580" y="69520"/>
                </a:lnTo>
                <a:lnTo>
                  <a:pt x="22570" y="69520"/>
                </a:lnTo>
                <a:lnTo>
                  <a:pt x="22560" y="69520"/>
                </a:lnTo>
                <a:lnTo>
                  <a:pt x="22560" y="69530"/>
                </a:lnTo>
                <a:lnTo>
                  <a:pt x="22550" y="69530"/>
                </a:lnTo>
                <a:lnTo>
                  <a:pt x="22550" y="69540"/>
                </a:lnTo>
                <a:lnTo>
                  <a:pt x="22540" y="69540"/>
                </a:lnTo>
                <a:lnTo>
                  <a:pt x="22530" y="69540"/>
                </a:lnTo>
                <a:lnTo>
                  <a:pt x="22530" y="69530"/>
                </a:lnTo>
                <a:lnTo>
                  <a:pt x="22510" y="69530"/>
                </a:lnTo>
                <a:lnTo>
                  <a:pt x="22500" y="69530"/>
                </a:lnTo>
                <a:lnTo>
                  <a:pt x="22490" y="69530"/>
                </a:lnTo>
                <a:lnTo>
                  <a:pt x="22480" y="69530"/>
                </a:lnTo>
                <a:lnTo>
                  <a:pt x="22470" y="69530"/>
                </a:lnTo>
                <a:lnTo>
                  <a:pt x="22460" y="69540"/>
                </a:lnTo>
                <a:lnTo>
                  <a:pt x="22450" y="69550"/>
                </a:lnTo>
                <a:lnTo>
                  <a:pt x="22450" y="69560"/>
                </a:lnTo>
                <a:lnTo>
                  <a:pt x="22460" y="69570"/>
                </a:lnTo>
                <a:lnTo>
                  <a:pt x="22460" y="69580"/>
                </a:lnTo>
                <a:lnTo>
                  <a:pt x="22450" y="69580"/>
                </a:lnTo>
                <a:lnTo>
                  <a:pt x="22440" y="69570"/>
                </a:lnTo>
                <a:lnTo>
                  <a:pt x="22440" y="69580"/>
                </a:lnTo>
                <a:lnTo>
                  <a:pt x="22430" y="69580"/>
                </a:lnTo>
                <a:lnTo>
                  <a:pt x="22430" y="69590"/>
                </a:lnTo>
                <a:lnTo>
                  <a:pt x="22430" y="69600"/>
                </a:lnTo>
                <a:lnTo>
                  <a:pt x="22420" y="69600"/>
                </a:lnTo>
                <a:lnTo>
                  <a:pt x="22410" y="69600"/>
                </a:lnTo>
                <a:lnTo>
                  <a:pt x="22410" y="69610"/>
                </a:lnTo>
                <a:lnTo>
                  <a:pt x="22400" y="69610"/>
                </a:lnTo>
                <a:lnTo>
                  <a:pt x="22400" y="69620"/>
                </a:lnTo>
                <a:lnTo>
                  <a:pt x="22390" y="69620"/>
                </a:lnTo>
                <a:lnTo>
                  <a:pt x="22390" y="69610"/>
                </a:lnTo>
                <a:lnTo>
                  <a:pt x="22380" y="69610"/>
                </a:lnTo>
                <a:lnTo>
                  <a:pt x="22370" y="69610"/>
                </a:lnTo>
                <a:lnTo>
                  <a:pt x="22370" y="69620"/>
                </a:lnTo>
                <a:lnTo>
                  <a:pt x="22360" y="69620"/>
                </a:lnTo>
                <a:lnTo>
                  <a:pt x="22350" y="69620"/>
                </a:lnTo>
                <a:lnTo>
                  <a:pt x="22340" y="69620"/>
                </a:lnTo>
                <a:lnTo>
                  <a:pt x="22330" y="69630"/>
                </a:lnTo>
                <a:lnTo>
                  <a:pt x="22320" y="69630"/>
                </a:lnTo>
                <a:lnTo>
                  <a:pt x="22310" y="69630"/>
                </a:lnTo>
                <a:lnTo>
                  <a:pt x="22310" y="69640"/>
                </a:lnTo>
                <a:lnTo>
                  <a:pt x="22310" y="69630"/>
                </a:lnTo>
                <a:lnTo>
                  <a:pt x="22300" y="69630"/>
                </a:lnTo>
                <a:lnTo>
                  <a:pt x="22300" y="69640"/>
                </a:lnTo>
                <a:lnTo>
                  <a:pt x="22300" y="69650"/>
                </a:lnTo>
                <a:lnTo>
                  <a:pt x="22290" y="69640"/>
                </a:lnTo>
                <a:lnTo>
                  <a:pt x="22290" y="69630"/>
                </a:lnTo>
                <a:lnTo>
                  <a:pt x="22280" y="69630"/>
                </a:lnTo>
                <a:lnTo>
                  <a:pt x="22270" y="69630"/>
                </a:lnTo>
                <a:lnTo>
                  <a:pt x="22260" y="69630"/>
                </a:lnTo>
                <a:lnTo>
                  <a:pt x="22250" y="69630"/>
                </a:lnTo>
                <a:lnTo>
                  <a:pt x="22240" y="69630"/>
                </a:lnTo>
                <a:lnTo>
                  <a:pt x="22230" y="69630"/>
                </a:lnTo>
                <a:lnTo>
                  <a:pt x="22230" y="69640"/>
                </a:lnTo>
                <a:lnTo>
                  <a:pt x="22220" y="69640"/>
                </a:lnTo>
                <a:lnTo>
                  <a:pt x="22210" y="69640"/>
                </a:lnTo>
                <a:lnTo>
                  <a:pt x="22200" y="69650"/>
                </a:lnTo>
                <a:lnTo>
                  <a:pt x="22200" y="69660"/>
                </a:lnTo>
                <a:lnTo>
                  <a:pt x="22190" y="69660"/>
                </a:lnTo>
                <a:lnTo>
                  <a:pt x="22190" y="69670"/>
                </a:lnTo>
                <a:lnTo>
                  <a:pt x="22180" y="69670"/>
                </a:lnTo>
                <a:lnTo>
                  <a:pt x="22170" y="69670"/>
                </a:lnTo>
                <a:lnTo>
                  <a:pt x="22170" y="69680"/>
                </a:lnTo>
                <a:lnTo>
                  <a:pt x="22170" y="69690"/>
                </a:lnTo>
                <a:lnTo>
                  <a:pt x="22160" y="69700"/>
                </a:lnTo>
                <a:lnTo>
                  <a:pt x="22170" y="69700"/>
                </a:lnTo>
                <a:lnTo>
                  <a:pt x="22180" y="69710"/>
                </a:lnTo>
                <a:lnTo>
                  <a:pt x="22180" y="69720"/>
                </a:lnTo>
                <a:lnTo>
                  <a:pt x="22180" y="69730"/>
                </a:lnTo>
                <a:lnTo>
                  <a:pt x="22170" y="69730"/>
                </a:lnTo>
                <a:lnTo>
                  <a:pt x="22170" y="69740"/>
                </a:lnTo>
                <a:lnTo>
                  <a:pt x="22170" y="69750"/>
                </a:lnTo>
                <a:lnTo>
                  <a:pt x="22160" y="69760"/>
                </a:lnTo>
                <a:lnTo>
                  <a:pt x="22160" y="69770"/>
                </a:lnTo>
                <a:lnTo>
                  <a:pt x="22150" y="69770"/>
                </a:lnTo>
                <a:lnTo>
                  <a:pt x="22140" y="69770"/>
                </a:lnTo>
                <a:lnTo>
                  <a:pt x="22140" y="69780"/>
                </a:lnTo>
                <a:lnTo>
                  <a:pt x="22150" y="69780"/>
                </a:lnTo>
                <a:lnTo>
                  <a:pt x="22150" y="69790"/>
                </a:lnTo>
                <a:lnTo>
                  <a:pt x="22140" y="69790"/>
                </a:lnTo>
                <a:lnTo>
                  <a:pt x="22140" y="69800"/>
                </a:lnTo>
                <a:lnTo>
                  <a:pt x="22140" y="69810"/>
                </a:lnTo>
                <a:lnTo>
                  <a:pt x="22130" y="69810"/>
                </a:lnTo>
                <a:lnTo>
                  <a:pt x="22120" y="69810"/>
                </a:lnTo>
                <a:lnTo>
                  <a:pt x="22120" y="69820"/>
                </a:lnTo>
                <a:lnTo>
                  <a:pt x="22120" y="69830"/>
                </a:lnTo>
                <a:lnTo>
                  <a:pt x="22110" y="69830"/>
                </a:lnTo>
                <a:lnTo>
                  <a:pt x="22100" y="69830"/>
                </a:lnTo>
                <a:lnTo>
                  <a:pt x="22110" y="69830"/>
                </a:lnTo>
                <a:lnTo>
                  <a:pt x="22100" y="69830"/>
                </a:lnTo>
                <a:lnTo>
                  <a:pt x="22110" y="69840"/>
                </a:lnTo>
                <a:lnTo>
                  <a:pt x="22110" y="69850"/>
                </a:lnTo>
                <a:lnTo>
                  <a:pt x="22110" y="69860"/>
                </a:lnTo>
                <a:lnTo>
                  <a:pt x="22100" y="69860"/>
                </a:lnTo>
                <a:lnTo>
                  <a:pt x="22090" y="69860"/>
                </a:lnTo>
                <a:lnTo>
                  <a:pt x="22090" y="69870"/>
                </a:lnTo>
                <a:lnTo>
                  <a:pt x="22080" y="69870"/>
                </a:lnTo>
                <a:lnTo>
                  <a:pt x="22080" y="69860"/>
                </a:lnTo>
                <a:lnTo>
                  <a:pt x="22080" y="69870"/>
                </a:lnTo>
                <a:lnTo>
                  <a:pt x="22070" y="69870"/>
                </a:lnTo>
                <a:lnTo>
                  <a:pt x="22060" y="69870"/>
                </a:lnTo>
                <a:lnTo>
                  <a:pt x="22050" y="69870"/>
                </a:lnTo>
                <a:lnTo>
                  <a:pt x="22040" y="69870"/>
                </a:lnTo>
                <a:lnTo>
                  <a:pt x="22040" y="69880"/>
                </a:lnTo>
                <a:lnTo>
                  <a:pt x="22030" y="69880"/>
                </a:lnTo>
                <a:lnTo>
                  <a:pt x="22020" y="69880"/>
                </a:lnTo>
                <a:lnTo>
                  <a:pt x="22020" y="69890"/>
                </a:lnTo>
                <a:lnTo>
                  <a:pt x="22010" y="69890"/>
                </a:lnTo>
                <a:lnTo>
                  <a:pt x="22010" y="69900"/>
                </a:lnTo>
                <a:lnTo>
                  <a:pt x="22000" y="69900"/>
                </a:lnTo>
                <a:lnTo>
                  <a:pt x="22000" y="69910"/>
                </a:lnTo>
                <a:lnTo>
                  <a:pt x="22000" y="69920"/>
                </a:lnTo>
                <a:lnTo>
                  <a:pt x="21990" y="69910"/>
                </a:lnTo>
                <a:lnTo>
                  <a:pt x="21990" y="69920"/>
                </a:lnTo>
                <a:lnTo>
                  <a:pt x="21980" y="69930"/>
                </a:lnTo>
                <a:lnTo>
                  <a:pt x="21970" y="69930"/>
                </a:lnTo>
                <a:lnTo>
                  <a:pt x="21960" y="69930"/>
                </a:lnTo>
                <a:lnTo>
                  <a:pt x="21950" y="69940"/>
                </a:lnTo>
                <a:lnTo>
                  <a:pt x="21940" y="69950"/>
                </a:lnTo>
                <a:lnTo>
                  <a:pt x="21940" y="69960"/>
                </a:lnTo>
                <a:lnTo>
                  <a:pt x="21930" y="69970"/>
                </a:lnTo>
                <a:lnTo>
                  <a:pt x="21930" y="69980"/>
                </a:lnTo>
                <a:lnTo>
                  <a:pt x="21920" y="69990"/>
                </a:lnTo>
                <a:lnTo>
                  <a:pt x="21910" y="70000"/>
                </a:lnTo>
                <a:lnTo>
                  <a:pt x="21900" y="70010"/>
                </a:lnTo>
                <a:lnTo>
                  <a:pt x="21890" y="70010"/>
                </a:lnTo>
                <a:lnTo>
                  <a:pt x="21880" y="70010"/>
                </a:lnTo>
                <a:lnTo>
                  <a:pt x="21870" y="70010"/>
                </a:lnTo>
                <a:lnTo>
                  <a:pt x="21870" y="70000"/>
                </a:lnTo>
                <a:lnTo>
                  <a:pt x="21860" y="70000"/>
                </a:lnTo>
                <a:lnTo>
                  <a:pt x="21860" y="70010"/>
                </a:lnTo>
                <a:lnTo>
                  <a:pt x="21850" y="70010"/>
                </a:lnTo>
                <a:lnTo>
                  <a:pt x="21840" y="70010"/>
                </a:lnTo>
                <a:lnTo>
                  <a:pt x="21830" y="70010"/>
                </a:lnTo>
                <a:lnTo>
                  <a:pt x="21830" y="70020"/>
                </a:lnTo>
                <a:lnTo>
                  <a:pt x="21830" y="70030"/>
                </a:lnTo>
                <a:lnTo>
                  <a:pt x="21830" y="70040"/>
                </a:lnTo>
                <a:lnTo>
                  <a:pt x="21820" y="70040"/>
                </a:lnTo>
                <a:lnTo>
                  <a:pt x="21820" y="70050"/>
                </a:lnTo>
                <a:lnTo>
                  <a:pt x="21810" y="70050"/>
                </a:lnTo>
                <a:lnTo>
                  <a:pt x="21810" y="70060"/>
                </a:lnTo>
                <a:lnTo>
                  <a:pt x="21800" y="70060"/>
                </a:lnTo>
                <a:lnTo>
                  <a:pt x="21790" y="70050"/>
                </a:lnTo>
                <a:lnTo>
                  <a:pt x="21790" y="70060"/>
                </a:lnTo>
                <a:lnTo>
                  <a:pt x="21780" y="70060"/>
                </a:lnTo>
                <a:lnTo>
                  <a:pt x="21770" y="70060"/>
                </a:lnTo>
                <a:lnTo>
                  <a:pt x="21760" y="70060"/>
                </a:lnTo>
                <a:lnTo>
                  <a:pt x="21750" y="70050"/>
                </a:lnTo>
                <a:lnTo>
                  <a:pt x="21740" y="70050"/>
                </a:lnTo>
                <a:lnTo>
                  <a:pt x="21730" y="70040"/>
                </a:lnTo>
                <a:lnTo>
                  <a:pt x="21720" y="70040"/>
                </a:lnTo>
                <a:lnTo>
                  <a:pt x="21710" y="70040"/>
                </a:lnTo>
                <a:lnTo>
                  <a:pt x="21710" y="70030"/>
                </a:lnTo>
                <a:lnTo>
                  <a:pt x="21700" y="70030"/>
                </a:lnTo>
                <a:lnTo>
                  <a:pt x="21690" y="70030"/>
                </a:lnTo>
                <a:lnTo>
                  <a:pt x="21690" y="70040"/>
                </a:lnTo>
                <a:lnTo>
                  <a:pt x="21680" y="70040"/>
                </a:lnTo>
                <a:lnTo>
                  <a:pt x="21680" y="70030"/>
                </a:lnTo>
                <a:lnTo>
                  <a:pt x="21680" y="70020"/>
                </a:lnTo>
                <a:lnTo>
                  <a:pt x="21670" y="70020"/>
                </a:lnTo>
                <a:lnTo>
                  <a:pt x="21670" y="70030"/>
                </a:lnTo>
                <a:lnTo>
                  <a:pt x="21660" y="70020"/>
                </a:lnTo>
                <a:lnTo>
                  <a:pt x="21660" y="70010"/>
                </a:lnTo>
                <a:lnTo>
                  <a:pt x="21650" y="70010"/>
                </a:lnTo>
                <a:lnTo>
                  <a:pt x="21650" y="70020"/>
                </a:lnTo>
                <a:lnTo>
                  <a:pt x="21640" y="70020"/>
                </a:lnTo>
                <a:lnTo>
                  <a:pt x="21630" y="70020"/>
                </a:lnTo>
                <a:lnTo>
                  <a:pt x="21630" y="70030"/>
                </a:lnTo>
                <a:lnTo>
                  <a:pt x="21620" y="70030"/>
                </a:lnTo>
                <a:lnTo>
                  <a:pt x="21620" y="70040"/>
                </a:lnTo>
                <a:lnTo>
                  <a:pt x="21610" y="70040"/>
                </a:lnTo>
                <a:lnTo>
                  <a:pt x="21600" y="70040"/>
                </a:lnTo>
                <a:lnTo>
                  <a:pt x="21600" y="70050"/>
                </a:lnTo>
                <a:lnTo>
                  <a:pt x="21600" y="70060"/>
                </a:lnTo>
                <a:lnTo>
                  <a:pt x="21600" y="70070"/>
                </a:lnTo>
                <a:lnTo>
                  <a:pt x="21590" y="70060"/>
                </a:lnTo>
                <a:lnTo>
                  <a:pt x="21590" y="70070"/>
                </a:lnTo>
                <a:lnTo>
                  <a:pt x="21590" y="70080"/>
                </a:lnTo>
                <a:lnTo>
                  <a:pt x="21580" y="70080"/>
                </a:lnTo>
                <a:lnTo>
                  <a:pt x="21570" y="70080"/>
                </a:lnTo>
                <a:lnTo>
                  <a:pt x="21560" y="70070"/>
                </a:lnTo>
                <a:lnTo>
                  <a:pt x="21550" y="70070"/>
                </a:lnTo>
                <a:lnTo>
                  <a:pt x="21550" y="70080"/>
                </a:lnTo>
                <a:lnTo>
                  <a:pt x="21540" y="70090"/>
                </a:lnTo>
                <a:lnTo>
                  <a:pt x="21540" y="70100"/>
                </a:lnTo>
                <a:lnTo>
                  <a:pt x="21530" y="70100"/>
                </a:lnTo>
                <a:lnTo>
                  <a:pt x="21530" y="70110"/>
                </a:lnTo>
                <a:lnTo>
                  <a:pt x="21520" y="70110"/>
                </a:lnTo>
                <a:lnTo>
                  <a:pt x="21520" y="70120"/>
                </a:lnTo>
                <a:lnTo>
                  <a:pt x="21510" y="70120"/>
                </a:lnTo>
                <a:lnTo>
                  <a:pt x="21510" y="70130"/>
                </a:lnTo>
                <a:lnTo>
                  <a:pt x="21510" y="70140"/>
                </a:lnTo>
                <a:lnTo>
                  <a:pt x="21500" y="70140"/>
                </a:lnTo>
                <a:lnTo>
                  <a:pt x="21500" y="70150"/>
                </a:lnTo>
                <a:lnTo>
                  <a:pt x="21480" y="70160"/>
                </a:lnTo>
                <a:lnTo>
                  <a:pt x="21470" y="70160"/>
                </a:lnTo>
                <a:lnTo>
                  <a:pt x="21470" y="70170"/>
                </a:lnTo>
                <a:lnTo>
                  <a:pt x="21460" y="70170"/>
                </a:lnTo>
                <a:lnTo>
                  <a:pt x="21460" y="70180"/>
                </a:lnTo>
                <a:lnTo>
                  <a:pt x="21450" y="70180"/>
                </a:lnTo>
                <a:lnTo>
                  <a:pt x="21440" y="70190"/>
                </a:lnTo>
                <a:lnTo>
                  <a:pt x="21440" y="70200"/>
                </a:lnTo>
                <a:lnTo>
                  <a:pt x="21430" y="70210"/>
                </a:lnTo>
                <a:lnTo>
                  <a:pt x="21430" y="70230"/>
                </a:lnTo>
                <a:lnTo>
                  <a:pt x="21420" y="70240"/>
                </a:lnTo>
                <a:lnTo>
                  <a:pt x="21400" y="70300"/>
                </a:lnTo>
                <a:lnTo>
                  <a:pt x="21400" y="70340"/>
                </a:lnTo>
                <a:lnTo>
                  <a:pt x="21380" y="70360"/>
                </a:lnTo>
                <a:lnTo>
                  <a:pt x="21380" y="70370"/>
                </a:lnTo>
                <a:lnTo>
                  <a:pt x="21370" y="70380"/>
                </a:lnTo>
                <a:lnTo>
                  <a:pt x="21370" y="70390"/>
                </a:lnTo>
                <a:lnTo>
                  <a:pt x="21360" y="70400"/>
                </a:lnTo>
                <a:lnTo>
                  <a:pt x="21350" y="70410"/>
                </a:lnTo>
                <a:lnTo>
                  <a:pt x="21340" y="70420"/>
                </a:lnTo>
                <a:lnTo>
                  <a:pt x="21330" y="70420"/>
                </a:lnTo>
                <a:lnTo>
                  <a:pt x="21310" y="70420"/>
                </a:lnTo>
                <a:lnTo>
                  <a:pt x="21300" y="70410"/>
                </a:lnTo>
                <a:lnTo>
                  <a:pt x="21290" y="70410"/>
                </a:lnTo>
                <a:lnTo>
                  <a:pt x="21280" y="70410"/>
                </a:lnTo>
                <a:lnTo>
                  <a:pt x="21270" y="70400"/>
                </a:lnTo>
                <a:lnTo>
                  <a:pt x="21260" y="70400"/>
                </a:lnTo>
                <a:lnTo>
                  <a:pt x="21250" y="70390"/>
                </a:lnTo>
                <a:lnTo>
                  <a:pt x="21240" y="70390"/>
                </a:lnTo>
                <a:lnTo>
                  <a:pt x="21230" y="70400"/>
                </a:lnTo>
                <a:lnTo>
                  <a:pt x="21210" y="70410"/>
                </a:lnTo>
                <a:lnTo>
                  <a:pt x="21210" y="70420"/>
                </a:lnTo>
                <a:lnTo>
                  <a:pt x="21200" y="70430"/>
                </a:lnTo>
                <a:lnTo>
                  <a:pt x="21190" y="70430"/>
                </a:lnTo>
                <a:lnTo>
                  <a:pt x="21190" y="70420"/>
                </a:lnTo>
                <a:lnTo>
                  <a:pt x="21180" y="70430"/>
                </a:lnTo>
                <a:lnTo>
                  <a:pt x="21180" y="70440"/>
                </a:lnTo>
                <a:lnTo>
                  <a:pt x="21180" y="70450"/>
                </a:lnTo>
                <a:lnTo>
                  <a:pt x="21170" y="70460"/>
                </a:lnTo>
                <a:lnTo>
                  <a:pt x="21160" y="70460"/>
                </a:lnTo>
                <a:lnTo>
                  <a:pt x="21150" y="70450"/>
                </a:lnTo>
                <a:lnTo>
                  <a:pt x="21140" y="70450"/>
                </a:lnTo>
                <a:lnTo>
                  <a:pt x="21130" y="70440"/>
                </a:lnTo>
                <a:lnTo>
                  <a:pt x="21120" y="70430"/>
                </a:lnTo>
                <a:lnTo>
                  <a:pt x="21120" y="70420"/>
                </a:lnTo>
                <a:lnTo>
                  <a:pt x="21110" y="70410"/>
                </a:lnTo>
                <a:lnTo>
                  <a:pt x="21100" y="70410"/>
                </a:lnTo>
                <a:lnTo>
                  <a:pt x="21100" y="70400"/>
                </a:lnTo>
                <a:lnTo>
                  <a:pt x="21090" y="70400"/>
                </a:lnTo>
                <a:lnTo>
                  <a:pt x="21090" y="70390"/>
                </a:lnTo>
                <a:lnTo>
                  <a:pt x="21080" y="70380"/>
                </a:lnTo>
                <a:lnTo>
                  <a:pt x="21070" y="70380"/>
                </a:lnTo>
                <a:lnTo>
                  <a:pt x="21060" y="70380"/>
                </a:lnTo>
                <a:lnTo>
                  <a:pt x="21050" y="70380"/>
                </a:lnTo>
                <a:lnTo>
                  <a:pt x="21050" y="70370"/>
                </a:lnTo>
                <a:lnTo>
                  <a:pt x="21040" y="70370"/>
                </a:lnTo>
                <a:lnTo>
                  <a:pt x="21040" y="70360"/>
                </a:lnTo>
                <a:lnTo>
                  <a:pt x="21040" y="70350"/>
                </a:lnTo>
                <a:lnTo>
                  <a:pt x="21030" y="70340"/>
                </a:lnTo>
                <a:lnTo>
                  <a:pt x="21030" y="70330"/>
                </a:lnTo>
                <a:lnTo>
                  <a:pt x="21030" y="70320"/>
                </a:lnTo>
                <a:lnTo>
                  <a:pt x="21020" y="70310"/>
                </a:lnTo>
                <a:lnTo>
                  <a:pt x="21010" y="70320"/>
                </a:lnTo>
                <a:lnTo>
                  <a:pt x="21000" y="70320"/>
                </a:lnTo>
                <a:lnTo>
                  <a:pt x="21000" y="70310"/>
                </a:lnTo>
                <a:lnTo>
                  <a:pt x="20990" y="70310"/>
                </a:lnTo>
                <a:lnTo>
                  <a:pt x="21000" y="70300"/>
                </a:lnTo>
                <a:lnTo>
                  <a:pt x="21000" y="70290"/>
                </a:lnTo>
                <a:lnTo>
                  <a:pt x="21010" y="70290"/>
                </a:lnTo>
                <a:lnTo>
                  <a:pt x="21010" y="70280"/>
                </a:lnTo>
                <a:lnTo>
                  <a:pt x="21020" y="70280"/>
                </a:lnTo>
                <a:lnTo>
                  <a:pt x="21020" y="70270"/>
                </a:lnTo>
                <a:lnTo>
                  <a:pt x="21030" y="70260"/>
                </a:lnTo>
                <a:lnTo>
                  <a:pt x="21030" y="70250"/>
                </a:lnTo>
                <a:lnTo>
                  <a:pt x="21040" y="70250"/>
                </a:lnTo>
                <a:lnTo>
                  <a:pt x="21050" y="70260"/>
                </a:lnTo>
                <a:lnTo>
                  <a:pt x="21060" y="70250"/>
                </a:lnTo>
                <a:lnTo>
                  <a:pt x="21060" y="70240"/>
                </a:lnTo>
                <a:lnTo>
                  <a:pt x="21060" y="70230"/>
                </a:lnTo>
                <a:lnTo>
                  <a:pt x="21060" y="70220"/>
                </a:lnTo>
                <a:lnTo>
                  <a:pt x="21060" y="70210"/>
                </a:lnTo>
                <a:lnTo>
                  <a:pt x="21070" y="70200"/>
                </a:lnTo>
                <a:lnTo>
                  <a:pt x="21070" y="70190"/>
                </a:lnTo>
                <a:lnTo>
                  <a:pt x="21070" y="70180"/>
                </a:lnTo>
                <a:lnTo>
                  <a:pt x="21060" y="70170"/>
                </a:lnTo>
                <a:lnTo>
                  <a:pt x="21060" y="70160"/>
                </a:lnTo>
                <a:lnTo>
                  <a:pt x="21060" y="70150"/>
                </a:lnTo>
                <a:lnTo>
                  <a:pt x="21060" y="70140"/>
                </a:lnTo>
                <a:lnTo>
                  <a:pt x="21070" y="70140"/>
                </a:lnTo>
                <a:lnTo>
                  <a:pt x="21080" y="70140"/>
                </a:lnTo>
                <a:lnTo>
                  <a:pt x="21090" y="70140"/>
                </a:lnTo>
                <a:lnTo>
                  <a:pt x="21100" y="70140"/>
                </a:lnTo>
                <a:lnTo>
                  <a:pt x="21110" y="70130"/>
                </a:lnTo>
                <a:lnTo>
                  <a:pt x="21110" y="70120"/>
                </a:lnTo>
                <a:lnTo>
                  <a:pt x="21110" y="70110"/>
                </a:lnTo>
                <a:lnTo>
                  <a:pt x="21110" y="70100"/>
                </a:lnTo>
                <a:lnTo>
                  <a:pt x="21090" y="70100"/>
                </a:lnTo>
                <a:lnTo>
                  <a:pt x="21090" y="70090"/>
                </a:lnTo>
                <a:lnTo>
                  <a:pt x="21080" y="70090"/>
                </a:lnTo>
                <a:lnTo>
                  <a:pt x="21080" y="70080"/>
                </a:lnTo>
                <a:lnTo>
                  <a:pt x="21090" y="70070"/>
                </a:lnTo>
                <a:lnTo>
                  <a:pt x="21080" y="70060"/>
                </a:lnTo>
                <a:lnTo>
                  <a:pt x="21080" y="70050"/>
                </a:lnTo>
                <a:lnTo>
                  <a:pt x="21070" y="70050"/>
                </a:lnTo>
                <a:lnTo>
                  <a:pt x="21070" y="70040"/>
                </a:lnTo>
                <a:lnTo>
                  <a:pt x="21060" y="70040"/>
                </a:lnTo>
                <a:lnTo>
                  <a:pt x="21050" y="70030"/>
                </a:lnTo>
                <a:lnTo>
                  <a:pt x="21050" y="70020"/>
                </a:lnTo>
                <a:lnTo>
                  <a:pt x="21050" y="70010"/>
                </a:lnTo>
                <a:lnTo>
                  <a:pt x="21060" y="70000"/>
                </a:lnTo>
                <a:lnTo>
                  <a:pt x="21060" y="69990"/>
                </a:lnTo>
                <a:lnTo>
                  <a:pt x="21070" y="69980"/>
                </a:lnTo>
                <a:lnTo>
                  <a:pt x="21070" y="69970"/>
                </a:lnTo>
                <a:lnTo>
                  <a:pt x="21080" y="69970"/>
                </a:lnTo>
                <a:lnTo>
                  <a:pt x="21090" y="69970"/>
                </a:lnTo>
                <a:lnTo>
                  <a:pt x="21100" y="69970"/>
                </a:lnTo>
                <a:lnTo>
                  <a:pt x="21110" y="69960"/>
                </a:lnTo>
                <a:lnTo>
                  <a:pt x="21100" y="69950"/>
                </a:lnTo>
                <a:lnTo>
                  <a:pt x="21090" y="69940"/>
                </a:lnTo>
                <a:lnTo>
                  <a:pt x="21080" y="69930"/>
                </a:lnTo>
                <a:lnTo>
                  <a:pt x="21080" y="69920"/>
                </a:lnTo>
                <a:lnTo>
                  <a:pt x="21080" y="69910"/>
                </a:lnTo>
                <a:lnTo>
                  <a:pt x="21070" y="69900"/>
                </a:lnTo>
                <a:lnTo>
                  <a:pt x="21070" y="69890"/>
                </a:lnTo>
                <a:lnTo>
                  <a:pt x="21070" y="69880"/>
                </a:lnTo>
                <a:lnTo>
                  <a:pt x="21060" y="69880"/>
                </a:lnTo>
                <a:lnTo>
                  <a:pt x="21050" y="69880"/>
                </a:lnTo>
                <a:lnTo>
                  <a:pt x="21040" y="69880"/>
                </a:lnTo>
                <a:lnTo>
                  <a:pt x="21030" y="69870"/>
                </a:lnTo>
                <a:lnTo>
                  <a:pt x="21020" y="69870"/>
                </a:lnTo>
                <a:lnTo>
                  <a:pt x="21010" y="69870"/>
                </a:lnTo>
                <a:lnTo>
                  <a:pt x="21000" y="69870"/>
                </a:lnTo>
                <a:lnTo>
                  <a:pt x="20990" y="69860"/>
                </a:lnTo>
                <a:lnTo>
                  <a:pt x="20980" y="69860"/>
                </a:lnTo>
                <a:lnTo>
                  <a:pt x="20960" y="69860"/>
                </a:lnTo>
                <a:lnTo>
                  <a:pt x="20950" y="69860"/>
                </a:lnTo>
                <a:lnTo>
                  <a:pt x="20940" y="69850"/>
                </a:lnTo>
                <a:lnTo>
                  <a:pt x="20930" y="69840"/>
                </a:lnTo>
                <a:lnTo>
                  <a:pt x="20910" y="69830"/>
                </a:lnTo>
                <a:lnTo>
                  <a:pt x="20900" y="69820"/>
                </a:lnTo>
                <a:lnTo>
                  <a:pt x="20890" y="69810"/>
                </a:lnTo>
                <a:lnTo>
                  <a:pt x="20890" y="69800"/>
                </a:lnTo>
                <a:lnTo>
                  <a:pt x="20890" y="69790"/>
                </a:lnTo>
                <a:lnTo>
                  <a:pt x="20890" y="69780"/>
                </a:lnTo>
                <a:lnTo>
                  <a:pt x="20890" y="69770"/>
                </a:lnTo>
                <a:lnTo>
                  <a:pt x="20880" y="69760"/>
                </a:lnTo>
                <a:lnTo>
                  <a:pt x="20870" y="69750"/>
                </a:lnTo>
                <a:lnTo>
                  <a:pt x="20860" y="69740"/>
                </a:lnTo>
                <a:lnTo>
                  <a:pt x="20850" y="69720"/>
                </a:lnTo>
                <a:lnTo>
                  <a:pt x="20850" y="69710"/>
                </a:lnTo>
                <a:lnTo>
                  <a:pt x="20840" y="69700"/>
                </a:lnTo>
                <a:lnTo>
                  <a:pt x="20840" y="69690"/>
                </a:lnTo>
                <a:lnTo>
                  <a:pt x="20830" y="69680"/>
                </a:lnTo>
                <a:lnTo>
                  <a:pt x="20820" y="69680"/>
                </a:lnTo>
                <a:lnTo>
                  <a:pt x="20820" y="69670"/>
                </a:lnTo>
                <a:lnTo>
                  <a:pt x="20810" y="69670"/>
                </a:lnTo>
                <a:lnTo>
                  <a:pt x="20810" y="69660"/>
                </a:lnTo>
                <a:lnTo>
                  <a:pt x="20800" y="69650"/>
                </a:lnTo>
                <a:lnTo>
                  <a:pt x="20790" y="69640"/>
                </a:lnTo>
                <a:lnTo>
                  <a:pt x="20790" y="69630"/>
                </a:lnTo>
                <a:lnTo>
                  <a:pt x="20790" y="69620"/>
                </a:lnTo>
                <a:lnTo>
                  <a:pt x="20780" y="69620"/>
                </a:lnTo>
                <a:lnTo>
                  <a:pt x="20780" y="69610"/>
                </a:lnTo>
                <a:lnTo>
                  <a:pt x="20780" y="69600"/>
                </a:lnTo>
                <a:lnTo>
                  <a:pt x="20780" y="69590"/>
                </a:lnTo>
                <a:lnTo>
                  <a:pt x="20780" y="69580"/>
                </a:lnTo>
                <a:lnTo>
                  <a:pt x="20770" y="69580"/>
                </a:lnTo>
                <a:lnTo>
                  <a:pt x="20770" y="69570"/>
                </a:lnTo>
                <a:lnTo>
                  <a:pt x="20760" y="69570"/>
                </a:lnTo>
                <a:lnTo>
                  <a:pt x="20750" y="69560"/>
                </a:lnTo>
                <a:lnTo>
                  <a:pt x="20740" y="69560"/>
                </a:lnTo>
                <a:lnTo>
                  <a:pt x="20730" y="69550"/>
                </a:lnTo>
                <a:lnTo>
                  <a:pt x="20720" y="69540"/>
                </a:lnTo>
                <a:lnTo>
                  <a:pt x="20720" y="69530"/>
                </a:lnTo>
                <a:lnTo>
                  <a:pt x="20720" y="69520"/>
                </a:lnTo>
                <a:lnTo>
                  <a:pt x="20710" y="69510"/>
                </a:lnTo>
                <a:lnTo>
                  <a:pt x="20710" y="69500"/>
                </a:lnTo>
                <a:lnTo>
                  <a:pt x="20700" y="69490"/>
                </a:lnTo>
                <a:lnTo>
                  <a:pt x="20700" y="69480"/>
                </a:lnTo>
                <a:lnTo>
                  <a:pt x="20690" y="69480"/>
                </a:lnTo>
                <a:lnTo>
                  <a:pt x="20680" y="69470"/>
                </a:lnTo>
                <a:lnTo>
                  <a:pt x="20680" y="69450"/>
                </a:lnTo>
                <a:lnTo>
                  <a:pt x="20670" y="69450"/>
                </a:lnTo>
                <a:lnTo>
                  <a:pt x="20670" y="69440"/>
                </a:lnTo>
                <a:lnTo>
                  <a:pt x="20660" y="69440"/>
                </a:lnTo>
                <a:lnTo>
                  <a:pt x="20650" y="69430"/>
                </a:lnTo>
                <a:lnTo>
                  <a:pt x="20640" y="69430"/>
                </a:lnTo>
                <a:lnTo>
                  <a:pt x="20640" y="69420"/>
                </a:lnTo>
                <a:lnTo>
                  <a:pt x="20630" y="69410"/>
                </a:lnTo>
                <a:lnTo>
                  <a:pt x="20620" y="69410"/>
                </a:lnTo>
                <a:lnTo>
                  <a:pt x="20610" y="69410"/>
                </a:lnTo>
                <a:lnTo>
                  <a:pt x="20610" y="69400"/>
                </a:lnTo>
                <a:lnTo>
                  <a:pt x="20600" y="69400"/>
                </a:lnTo>
                <a:lnTo>
                  <a:pt x="20590" y="69400"/>
                </a:lnTo>
                <a:lnTo>
                  <a:pt x="20530" y="69390"/>
                </a:lnTo>
                <a:lnTo>
                  <a:pt x="20480" y="69390"/>
                </a:lnTo>
                <a:lnTo>
                  <a:pt x="20460" y="69400"/>
                </a:lnTo>
                <a:lnTo>
                  <a:pt x="20430" y="69400"/>
                </a:lnTo>
                <a:lnTo>
                  <a:pt x="20420" y="69410"/>
                </a:lnTo>
                <a:lnTo>
                  <a:pt x="20410" y="69410"/>
                </a:lnTo>
                <a:lnTo>
                  <a:pt x="20400" y="69420"/>
                </a:lnTo>
                <a:lnTo>
                  <a:pt x="20390" y="69430"/>
                </a:lnTo>
                <a:lnTo>
                  <a:pt x="20380" y="69430"/>
                </a:lnTo>
                <a:lnTo>
                  <a:pt x="20370" y="69430"/>
                </a:lnTo>
                <a:lnTo>
                  <a:pt x="20360" y="69440"/>
                </a:lnTo>
                <a:lnTo>
                  <a:pt x="20340" y="69430"/>
                </a:lnTo>
                <a:lnTo>
                  <a:pt x="20330" y="69430"/>
                </a:lnTo>
                <a:lnTo>
                  <a:pt x="20320" y="69430"/>
                </a:lnTo>
                <a:lnTo>
                  <a:pt x="20320" y="69420"/>
                </a:lnTo>
                <a:lnTo>
                  <a:pt x="20310" y="69420"/>
                </a:lnTo>
                <a:lnTo>
                  <a:pt x="20300" y="69420"/>
                </a:lnTo>
                <a:lnTo>
                  <a:pt x="20300" y="69410"/>
                </a:lnTo>
                <a:lnTo>
                  <a:pt x="20290" y="69400"/>
                </a:lnTo>
                <a:lnTo>
                  <a:pt x="20280" y="69400"/>
                </a:lnTo>
                <a:lnTo>
                  <a:pt x="20270" y="69390"/>
                </a:lnTo>
                <a:lnTo>
                  <a:pt x="20260" y="69390"/>
                </a:lnTo>
                <a:lnTo>
                  <a:pt x="20240" y="69390"/>
                </a:lnTo>
                <a:lnTo>
                  <a:pt x="20220" y="69390"/>
                </a:lnTo>
                <a:lnTo>
                  <a:pt x="20210" y="69390"/>
                </a:lnTo>
                <a:lnTo>
                  <a:pt x="20200" y="69390"/>
                </a:lnTo>
                <a:lnTo>
                  <a:pt x="20190" y="69390"/>
                </a:lnTo>
                <a:lnTo>
                  <a:pt x="20180" y="69390"/>
                </a:lnTo>
                <a:lnTo>
                  <a:pt x="20180" y="69400"/>
                </a:lnTo>
                <a:lnTo>
                  <a:pt x="20170" y="69400"/>
                </a:lnTo>
                <a:lnTo>
                  <a:pt x="20150" y="69400"/>
                </a:lnTo>
                <a:lnTo>
                  <a:pt x="20140" y="69400"/>
                </a:lnTo>
                <a:lnTo>
                  <a:pt x="20130" y="69410"/>
                </a:lnTo>
                <a:lnTo>
                  <a:pt x="20110" y="69410"/>
                </a:lnTo>
                <a:lnTo>
                  <a:pt x="20100" y="69410"/>
                </a:lnTo>
                <a:lnTo>
                  <a:pt x="20090" y="69430"/>
                </a:lnTo>
                <a:lnTo>
                  <a:pt x="20090" y="69440"/>
                </a:lnTo>
                <a:lnTo>
                  <a:pt x="20090" y="69450"/>
                </a:lnTo>
                <a:lnTo>
                  <a:pt x="20090" y="69460"/>
                </a:lnTo>
                <a:lnTo>
                  <a:pt x="20080" y="69470"/>
                </a:lnTo>
                <a:lnTo>
                  <a:pt x="20080" y="69480"/>
                </a:lnTo>
                <a:lnTo>
                  <a:pt x="20080" y="69490"/>
                </a:lnTo>
                <a:lnTo>
                  <a:pt x="20080" y="69500"/>
                </a:lnTo>
                <a:lnTo>
                  <a:pt x="20070" y="69510"/>
                </a:lnTo>
                <a:lnTo>
                  <a:pt x="20070" y="69530"/>
                </a:lnTo>
                <a:lnTo>
                  <a:pt x="20070" y="69540"/>
                </a:lnTo>
                <a:lnTo>
                  <a:pt x="20070" y="69560"/>
                </a:lnTo>
                <a:lnTo>
                  <a:pt x="20070" y="69570"/>
                </a:lnTo>
                <a:lnTo>
                  <a:pt x="20060" y="69590"/>
                </a:lnTo>
                <a:lnTo>
                  <a:pt x="20060" y="69610"/>
                </a:lnTo>
                <a:lnTo>
                  <a:pt x="20060" y="69620"/>
                </a:lnTo>
                <a:lnTo>
                  <a:pt x="20050" y="69630"/>
                </a:lnTo>
                <a:lnTo>
                  <a:pt x="20050" y="69640"/>
                </a:lnTo>
                <a:lnTo>
                  <a:pt x="20050" y="69650"/>
                </a:lnTo>
                <a:lnTo>
                  <a:pt x="20050" y="69660"/>
                </a:lnTo>
                <a:lnTo>
                  <a:pt x="20040" y="69680"/>
                </a:lnTo>
                <a:lnTo>
                  <a:pt x="20040" y="69690"/>
                </a:lnTo>
                <a:lnTo>
                  <a:pt x="20050" y="69700"/>
                </a:lnTo>
                <a:lnTo>
                  <a:pt x="20060" y="69710"/>
                </a:lnTo>
                <a:lnTo>
                  <a:pt x="20060" y="69720"/>
                </a:lnTo>
                <a:lnTo>
                  <a:pt x="20070" y="69730"/>
                </a:lnTo>
                <a:lnTo>
                  <a:pt x="20070" y="69740"/>
                </a:lnTo>
                <a:lnTo>
                  <a:pt x="20050" y="69720"/>
                </a:lnTo>
                <a:lnTo>
                  <a:pt x="20030" y="69690"/>
                </a:lnTo>
                <a:lnTo>
                  <a:pt x="20000" y="69670"/>
                </a:lnTo>
                <a:lnTo>
                  <a:pt x="19980" y="69660"/>
                </a:lnTo>
                <a:lnTo>
                  <a:pt x="19960" y="69640"/>
                </a:lnTo>
                <a:lnTo>
                  <a:pt x="19940" y="69620"/>
                </a:lnTo>
                <a:lnTo>
                  <a:pt x="19920" y="69610"/>
                </a:lnTo>
                <a:lnTo>
                  <a:pt x="19900" y="69590"/>
                </a:lnTo>
                <a:lnTo>
                  <a:pt x="19890" y="69590"/>
                </a:lnTo>
                <a:lnTo>
                  <a:pt x="19880" y="69570"/>
                </a:lnTo>
                <a:lnTo>
                  <a:pt x="19870" y="69570"/>
                </a:lnTo>
                <a:lnTo>
                  <a:pt x="19860" y="69570"/>
                </a:lnTo>
                <a:lnTo>
                  <a:pt x="19850" y="69570"/>
                </a:lnTo>
                <a:lnTo>
                  <a:pt x="19830" y="69570"/>
                </a:lnTo>
                <a:lnTo>
                  <a:pt x="19810" y="69580"/>
                </a:lnTo>
                <a:lnTo>
                  <a:pt x="19800" y="69580"/>
                </a:lnTo>
                <a:lnTo>
                  <a:pt x="19790" y="69580"/>
                </a:lnTo>
                <a:lnTo>
                  <a:pt x="19780" y="69590"/>
                </a:lnTo>
                <a:lnTo>
                  <a:pt x="19780" y="69600"/>
                </a:lnTo>
                <a:lnTo>
                  <a:pt x="19770" y="69610"/>
                </a:lnTo>
                <a:lnTo>
                  <a:pt x="19760" y="69620"/>
                </a:lnTo>
                <a:lnTo>
                  <a:pt x="19750" y="69630"/>
                </a:lnTo>
                <a:lnTo>
                  <a:pt x="19730" y="69640"/>
                </a:lnTo>
                <a:lnTo>
                  <a:pt x="19710" y="69640"/>
                </a:lnTo>
                <a:lnTo>
                  <a:pt x="19690" y="69640"/>
                </a:lnTo>
                <a:lnTo>
                  <a:pt x="19680" y="69650"/>
                </a:lnTo>
                <a:lnTo>
                  <a:pt x="19670" y="69650"/>
                </a:lnTo>
                <a:lnTo>
                  <a:pt x="19660" y="69650"/>
                </a:lnTo>
                <a:lnTo>
                  <a:pt x="19650" y="69660"/>
                </a:lnTo>
                <a:lnTo>
                  <a:pt x="19640" y="69660"/>
                </a:lnTo>
                <a:lnTo>
                  <a:pt x="19630" y="69660"/>
                </a:lnTo>
                <a:lnTo>
                  <a:pt x="19620" y="69660"/>
                </a:lnTo>
                <a:lnTo>
                  <a:pt x="19610" y="69660"/>
                </a:lnTo>
                <a:lnTo>
                  <a:pt x="19600" y="69660"/>
                </a:lnTo>
                <a:lnTo>
                  <a:pt x="19590" y="69660"/>
                </a:lnTo>
                <a:lnTo>
                  <a:pt x="19580" y="69670"/>
                </a:lnTo>
                <a:lnTo>
                  <a:pt x="19570" y="69670"/>
                </a:lnTo>
                <a:lnTo>
                  <a:pt x="19560" y="69660"/>
                </a:lnTo>
                <a:lnTo>
                  <a:pt x="19550" y="69650"/>
                </a:lnTo>
                <a:lnTo>
                  <a:pt x="19540" y="69650"/>
                </a:lnTo>
                <a:lnTo>
                  <a:pt x="19530" y="69640"/>
                </a:lnTo>
                <a:lnTo>
                  <a:pt x="19520" y="69630"/>
                </a:lnTo>
                <a:lnTo>
                  <a:pt x="19510" y="69620"/>
                </a:lnTo>
                <a:lnTo>
                  <a:pt x="19510" y="69610"/>
                </a:lnTo>
                <a:lnTo>
                  <a:pt x="19500" y="69600"/>
                </a:lnTo>
                <a:lnTo>
                  <a:pt x="19490" y="69600"/>
                </a:lnTo>
                <a:lnTo>
                  <a:pt x="19480" y="69600"/>
                </a:lnTo>
                <a:lnTo>
                  <a:pt x="19460" y="69600"/>
                </a:lnTo>
                <a:lnTo>
                  <a:pt x="19450" y="69600"/>
                </a:lnTo>
                <a:lnTo>
                  <a:pt x="19440" y="69600"/>
                </a:lnTo>
                <a:lnTo>
                  <a:pt x="19420" y="69600"/>
                </a:lnTo>
                <a:lnTo>
                  <a:pt x="19410" y="69590"/>
                </a:lnTo>
                <a:lnTo>
                  <a:pt x="19400" y="69590"/>
                </a:lnTo>
                <a:lnTo>
                  <a:pt x="19390" y="69580"/>
                </a:lnTo>
                <a:lnTo>
                  <a:pt x="19380" y="69580"/>
                </a:lnTo>
                <a:lnTo>
                  <a:pt x="19370" y="69570"/>
                </a:lnTo>
                <a:lnTo>
                  <a:pt x="19360" y="69570"/>
                </a:lnTo>
                <a:lnTo>
                  <a:pt x="19350" y="69570"/>
                </a:lnTo>
                <a:lnTo>
                  <a:pt x="19350" y="69560"/>
                </a:lnTo>
                <a:lnTo>
                  <a:pt x="19340" y="69560"/>
                </a:lnTo>
                <a:lnTo>
                  <a:pt x="19330" y="69560"/>
                </a:lnTo>
                <a:lnTo>
                  <a:pt x="19320" y="69560"/>
                </a:lnTo>
                <a:lnTo>
                  <a:pt x="19320" y="69550"/>
                </a:lnTo>
                <a:lnTo>
                  <a:pt x="19310" y="69550"/>
                </a:lnTo>
                <a:lnTo>
                  <a:pt x="19310" y="69540"/>
                </a:lnTo>
                <a:lnTo>
                  <a:pt x="19300" y="69540"/>
                </a:lnTo>
                <a:lnTo>
                  <a:pt x="19290" y="69540"/>
                </a:lnTo>
                <a:lnTo>
                  <a:pt x="19280" y="69540"/>
                </a:lnTo>
                <a:lnTo>
                  <a:pt x="19270" y="69540"/>
                </a:lnTo>
                <a:lnTo>
                  <a:pt x="19250" y="69550"/>
                </a:lnTo>
                <a:lnTo>
                  <a:pt x="19250" y="69560"/>
                </a:lnTo>
                <a:lnTo>
                  <a:pt x="19240" y="69560"/>
                </a:lnTo>
                <a:lnTo>
                  <a:pt x="19240" y="69550"/>
                </a:lnTo>
                <a:lnTo>
                  <a:pt x="19240" y="69540"/>
                </a:lnTo>
                <a:lnTo>
                  <a:pt x="19230" y="69540"/>
                </a:lnTo>
                <a:lnTo>
                  <a:pt x="19230" y="69530"/>
                </a:lnTo>
                <a:lnTo>
                  <a:pt x="19220" y="69520"/>
                </a:lnTo>
                <a:lnTo>
                  <a:pt x="19210" y="69510"/>
                </a:lnTo>
                <a:lnTo>
                  <a:pt x="19210" y="69500"/>
                </a:lnTo>
                <a:lnTo>
                  <a:pt x="19210" y="69490"/>
                </a:lnTo>
                <a:lnTo>
                  <a:pt x="19220" y="69490"/>
                </a:lnTo>
                <a:lnTo>
                  <a:pt x="19220" y="69480"/>
                </a:lnTo>
                <a:lnTo>
                  <a:pt x="19220" y="69470"/>
                </a:lnTo>
                <a:lnTo>
                  <a:pt x="19210" y="69470"/>
                </a:lnTo>
                <a:lnTo>
                  <a:pt x="19210" y="69480"/>
                </a:lnTo>
                <a:lnTo>
                  <a:pt x="19210" y="69490"/>
                </a:lnTo>
                <a:lnTo>
                  <a:pt x="19200" y="69490"/>
                </a:lnTo>
                <a:lnTo>
                  <a:pt x="19190" y="69490"/>
                </a:lnTo>
                <a:lnTo>
                  <a:pt x="19180" y="69490"/>
                </a:lnTo>
                <a:lnTo>
                  <a:pt x="19170" y="69490"/>
                </a:lnTo>
                <a:lnTo>
                  <a:pt x="19160" y="69490"/>
                </a:lnTo>
                <a:lnTo>
                  <a:pt x="19150" y="69490"/>
                </a:lnTo>
                <a:lnTo>
                  <a:pt x="19150" y="69480"/>
                </a:lnTo>
                <a:lnTo>
                  <a:pt x="19140" y="69470"/>
                </a:lnTo>
                <a:lnTo>
                  <a:pt x="19130" y="69470"/>
                </a:lnTo>
                <a:lnTo>
                  <a:pt x="19120" y="69470"/>
                </a:lnTo>
                <a:lnTo>
                  <a:pt x="19110" y="69470"/>
                </a:lnTo>
                <a:lnTo>
                  <a:pt x="19100" y="69470"/>
                </a:lnTo>
                <a:lnTo>
                  <a:pt x="19090" y="69470"/>
                </a:lnTo>
                <a:lnTo>
                  <a:pt x="19080" y="69470"/>
                </a:lnTo>
                <a:lnTo>
                  <a:pt x="19070" y="69470"/>
                </a:lnTo>
                <a:lnTo>
                  <a:pt x="19060" y="69460"/>
                </a:lnTo>
                <a:lnTo>
                  <a:pt x="19050" y="69460"/>
                </a:lnTo>
                <a:lnTo>
                  <a:pt x="19040" y="69460"/>
                </a:lnTo>
                <a:lnTo>
                  <a:pt x="19030" y="69460"/>
                </a:lnTo>
                <a:lnTo>
                  <a:pt x="19020" y="69460"/>
                </a:lnTo>
                <a:lnTo>
                  <a:pt x="19020" y="69450"/>
                </a:lnTo>
                <a:lnTo>
                  <a:pt x="19010" y="69450"/>
                </a:lnTo>
                <a:lnTo>
                  <a:pt x="19010" y="69440"/>
                </a:lnTo>
                <a:lnTo>
                  <a:pt x="19000" y="69440"/>
                </a:lnTo>
                <a:lnTo>
                  <a:pt x="19000" y="69430"/>
                </a:lnTo>
                <a:lnTo>
                  <a:pt x="18990" y="69430"/>
                </a:lnTo>
                <a:lnTo>
                  <a:pt x="18980" y="69430"/>
                </a:lnTo>
                <a:lnTo>
                  <a:pt x="18980" y="69420"/>
                </a:lnTo>
                <a:lnTo>
                  <a:pt x="18970" y="69420"/>
                </a:lnTo>
                <a:lnTo>
                  <a:pt x="18960" y="69410"/>
                </a:lnTo>
                <a:lnTo>
                  <a:pt x="18930" y="69420"/>
                </a:lnTo>
                <a:lnTo>
                  <a:pt x="18930" y="69410"/>
                </a:lnTo>
                <a:lnTo>
                  <a:pt x="18940" y="69400"/>
                </a:lnTo>
                <a:lnTo>
                  <a:pt x="18950" y="69400"/>
                </a:lnTo>
                <a:lnTo>
                  <a:pt x="18950" y="69390"/>
                </a:lnTo>
                <a:lnTo>
                  <a:pt x="18940" y="69380"/>
                </a:lnTo>
                <a:lnTo>
                  <a:pt x="18940" y="69370"/>
                </a:lnTo>
                <a:lnTo>
                  <a:pt x="18940" y="69360"/>
                </a:lnTo>
                <a:lnTo>
                  <a:pt x="18920" y="69360"/>
                </a:lnTo>
                <a:lnTo>
                  <a:pt x="18920" y="69340"/>
                </a:lnTo>
                <a:lnTo>
                  <a:pt x="18910" y="69330"/>
                </a:lnTo>
                <a:lnTo>
                  <a:pt x="18910" y="69320"/>
                </a:lnTo>
                <a:lnTo>
                  <a:pt x="18900" y="69300"/>
                </a:lnTo>
                <a:lnTo>
                  <a:pt x="18880" y="69300"/>
                </a:lnTo>
                <a:lnTo>
                  <a:pt x="18870" y="69290"/>
                </a:lnTo>
                <a:lnTo>
                  <a:pt x="18880" y="69270"/>
                </a:lnTo>
                <a:lnTo>
                  <a:pt x="18880" y="69260"/>
                </a:lnTo>
                <a:lnTo>
                  <a:pt x="18860" y="69260"/>
                </a:lnTo>
                <a:lnTo>
                  <a:pt x="18850" y="69260"/>
                </a:lnTo>
                <a:lnTo>
                  <a:pt x="18840" y="69250"/>
                </a:lnTo>
                <a:lnTo>
                  <a:pt x="18830" y="69250"/>
                </a:lnTo>
                <a:lnTo>
                  <a:pt x="18810" y="69250"/>
                </a:lnTo>
                <a:lnTo>
                  <a:pt x="18800" y="69250"/>
                </a:lnTo>
                <a:lnTo>
                  <a:pt x="18800" y="69260"/>
                </a:lnTo>
                <a:lnTo>
                  <a:pt x="18780" y="69270"/>
                </a:lnTo>
                <a:lnTo>
                  <a:pt x="18770" y="69270"/>
                </a:lnTo>
                <a:lnTo>
                  <a:pt x="18760" y="69270"/>
                </a:lnTo>
                <a:lnTo>
                  <a:pt x="18750" y="69260"/>
                </a:lnTo>
                <a:lnTo>
                  <a:pt x="18740" y="69270"/>
                </a:lnTo>
                <a:lnTo>
                  <a:pt x="18730" y="69270"/>
                </a:lnTo>
                <a:lnTo>
                  <a:pt x="18720" y="69280"/>
                </a:lnTo>
                <a:lnTo>
                  <a:pt x="18700" y="69270"/>
                </a:lnTo>
                <a:lnTo>
                  <a:pt x="18700" y="69250"/>
                </a:lnTo>
                <a:lnTo>
                  <a:pt x="18690" y="69250"/>
                </a:lnTo>
                <a:lnTo>
                  <a:pt x="18680" y="69240"/>
                </a:lnTo>
                <a:lnTo>
                  <a:pt x="18670" y="69230"/>
                </a:lnTo>
                <a:lnTo>
                  <a:pt x="18680" y="69210"/>
                </a:lnTo>
                <a:lnTo>
                  <a:pt x="18670" y="69200"/>
                </a:lnTo>
                <a:lnTo>
                  <a:pt x="18660" y="69190"/>
                </a:lnTo>
                <a:lnTo>
                  <a:pt x="18650" y="69200"/>
                </a:lnTo>
                <a:lnTo>
                  <a:pt x="18640" y="69200"/>
                </a:lnTo>
                <a:lnTo>
                  <a:pt x="18630" y="69200"/>
                </a:lnTo>
                <a:lnTo>
                  <a:pt x="18630" y="69180"/>
                </a:lnTo>
                <a:lnTo>
                  <a:pt x="18620" y="69180"/>
                </a:lnTo>
                <a:lnTo>
                  <a:pt x="18620" y="69190"/>
                </a:lnTo>
                <a:lnTo>
                  <a:pt x="18610" y="69180"/>
                </a:lnTo>
                <a:lnTo>
                  <a:pt x="18600" y="69170"/>
                </a:lnTo>
                <a:lnTo>
                  <a:pt x="18610" y="69160"/>
                </a:lnTo>
                <a:lnTo>
                  <a:pt x="18610" y="69150"/>
                </a:lnTo>
                <a:lnTo>
                  <a:pt x="18620" y="69140"/>
                </a:lnTo>
                <a:lnTo>
                  <a:pt x="18610" y="69130"/>
                </a:lnTo>
                <a:lnTo>
                  <a:pt x="18600" y="69120"/>
                </a:lnTo>
                <a:lnTo>
                  <a:pt x="18590" y="69120"/>
                </a:lnTo>
                <a:lnTo>
                  <a:pt x="18590" y="69110"/>
                </a:lnTo>
                <a:lnTo>
                  <a:pt x="18580" y="69100"/>
                </a:lnTo>
                <a:lnTo>
                  <a:pt x="18580" y="69090"/>
                </a:lnTo>
                <a:lnTo>
                  <a:pt x="18570" y="69070"/>
                </a:lnTo>
                <a:lnTo>
                  <a:pt x="18550" y="69070"/>
                </a:lnTo>
                <a:lnTo>
                  <a:pt x="18540" y="69060"/>
                </a:lnTo>
                <a:lnTo>
                  <a:pt x="18540" y="69050"/>
                </a:lnTo>
                <a:lnTo>
                  <a:pt x="18550" y="69050"/>
                </a:lnTo>
                <a:lnTo>
                  <a:pt x="18560" y="69040"/>
                </a:lnTo>
                <a:lnTo>
                  <a:pt x="18570" y="69050"/>
                </a:lnTo>
                <a:lnTo>
                  <a:pt x="18590" y="69040"/>
                </a:lnTo>
                <a:lnTo>
                  <a:pt x="18600" y="69040"/>
                </a:lnTo>
                <a:lnTo>
                  <a:pt x="18610" y="69040"/>
                </a:lnTo>
                <a:lnTo>
                  <a:pt x="18620" y="69040"/>
                </a:lnTo>
                <a:lnTo>
                  <a:pt x="18640" y="69050"/>
                </a:lnTo>
                <a:lnTo>
                  <a:pt x="18620" y="69040"/>
                </a:lnTo>
                <a:lnTo>
                  <a:pt x="18610" y="69030"/>
                </a:lnTo>
                <a:lnTo>
                  <a:pt x="18600" y="69020"/>
                </a:lnTo>
                <a:lnTo>
                  <a:pt x="18600" y="69000"/>
                </a:lnTo>
                <a:lnTo>
                  <a:pt x="18590" y="69010"/>
                </a:lnTo>
                <a:lnTo>
                  <a:pt x="18580" y="69010"/>
                </a:lnTo>
                <a:lnTo>
                  <a:pt x="18570" y="69020"/>
                </a:lnTo>
                <a:lnTo>
                  <a:pt x="18560" y="69000"/>
                </a:lnTo>
                <a:lnTo>
                  <a:pt x="18560" y="68980"/>
                </a:lnTo>
                <a:lnTo>
                  <a:pt x="18560" y="68970"/>
                </a:lnTo>
                <a:lnTo>
                  <a:pt x="18550" y="68950"/>
                </a:lnTo>
                <a:lnTo>
                  <a:pt x="18540" y="68940"/>
                </a:lnTo>
                <a:lnTo>
                  <a:pt x="18520" y="68920"/>
                </a:lnTo>
                <a:lnTo>
                  <a:pt x="18510" y="68910"/>
                </a:lnTo>
                <a:lnTo>
                  <a:pt x="18510" y="68900"/>
                </a:lnTo>
                <a:lnTo>
                  <a:pt x="18500" y="68890"/>
                </a:lnTo>
                <a:lnTo>
                  <a:pt x="18480" y="68880"/>
                </a:lnTo>
                <a:lnTo>
                  <a:pt x="18460" y="68880"/>
                </a:lnTo>
                <a:lnTo>
                  <a:pt x="18450" y="68880"/>
                </a:lnTo>
                <a:lnTo>
                  <a:pt x="18420" y="68880"/>
                </a:lnTo>
                <a:lnTo>
                  <a:pt x="18410" y="68880"/>
                </a:lnTo>
                <a:lnTo>
                  <a:pt x="18400" y="68870"/>
                </a:lnTo>
                <a:lnTo>
                  <a:pt x="18380" y="68870"/>
                </a:lnTo>
                <a:lnTo>
                  <a:pt x="18360" y="68860"/>
                </a:lnTo>
                <a:lnTo>
                  <a:pt x="18340" y="68850"/>
                </a:lnTo>
                <a:lnTo>
                  <a:pt x="18330" y="68830"/>
                </a:lnTo>
                <a:lnTo>
                  <a:pt x="18300" y="68830"/>
                </a:lnTo>
                <a:lnTo>
                  <a:pt x="18280" y="68830"/>
                </a:lnTo>
                <a:lnTo>
                  <a:pt x="18260" y="68830"/>
                </a:lnTo>
                <a:lnTo>
                  <a:pt x="18260" y="68820"/>
                </a:lnTo>
                <a:lnTo>
                  <a:pt x="18260" y="68800"/>
                </a:lnTo>
                <a:lnTo>
                  <a:pt x="18260" y="68790"/>
                </a:lnTo>
                <a:lnTo>
                  <a:pt x="18260" y="68780"/>
                </a:lnTo>
                <a:lnTo>
                  <a:pt x="18270" y="68760"/>
                </a:lnTo>
                <a:lnTo>
                  <a:pt x="18280" y="68760"/>
                </a:lnTo>
                <a:lnTo>
                  <a:pt x="18290" y="68740"/>
                </a:lnTo>
                <a:lnTo>
                  <a:pt x="18280" y="68730"/>
                </a:lnTo>
                <a:lnTo>
                  <a:pt x="18270" y="68730"/>
                </a:lnTo>
                <a:lnTo>
                  <a:pt x="18260" y="68720"/>
                </a:lnTo>
                <a:lnTo>
                  <a:pt x="18250" y="68720"/>
                </a:lnTo>
                <a:lnTo>
                  <a:pt x="18240" y="68730"/>
                </a:lnTo>
                <a:lnTo>
                  <a:pt x="18230" y="68740"/>
                </a:lnTo>
                <a:lnTo>
                  <a:pt x="18220" y="68730"/>
                </a:lnTo>
                <a:lnTo>
                  <a:pt x="18200" y="68710"/>
                </a:lnTo>
                <a:lnTo>
                  <a:pt x="18180" y="68710"/>
                </a:lnTo>
                <a:lnTo>
                  <a:pt x="18170" y="68700"/>
                </a:lnTo>
                <a:lnTo>
                  <a:pt x="18150" y="68680"/>
                </a:lnTo>
                <a:lnTo>
                  <a:pt x="18140" y="68670"/>
                </a:lnTo>
                <a:lnTo>
                  <a:pt x="18130" y="68650"/>
                </a:lnTo>
                <a:lnTo>
                  <a:pt x="18110" y="68660"/>
                </a:lnTo>
                <a:lnTo>
                  <a:pt x="18100" y="68680"/>
                </a:lnTo>
                <a:lnTo>
                  <a:pt x="18080" y="68680"/>
                </a:lnTo>
                <a:lnTo>
                  <a:pt x="18070" y="68640"/>
                </a:lnTo>
                <a:lnTo>
                  <a:pt x="18070" y="68620"/>
                </a:lnTo>
                <a:lnTo>
                  <a:pt x="18060" y="68620"/>
                </a:lnTo>
                <a:lnTo>
                  <a:pt x="18050" y="68610"/>
                </a:lnTo>
                <a:lnTo>
                  <a:pt x="18030" y="68610"/>
                </a:lnTo>
                <a:lnTo>
                  <a:pt x="18040" y="68600"/>
                </a:lnTo>
                <a:lnTo>
                  <a:pt x="18050" y="68580"/>
                </a:lnTo>
                <a:lnTo>
                  <a:pt x="18060" y="68560"/>
                </a:lnTo>
                <a:lnTo>
                  <a:pt x="18070" y="68550"/>
                </a:lnTo>
                <a:lnTo>
                  <a:pt x="18060" y="68540"/>
                </a:lnTo>
                <a:lnTo>
                  <a:pt x="18060" y="68530"/>
                </a:lnTo>
                <a:lnTo>
                  <a:pt x="18060" y="68510"/>
                </a:lnTo>
                <a:lnTo>
                  <a:pt x="18060" y="68490"/>
                </a:lnTo>
                <a:lnTo>
                  <a:pt x="18070" y="68460"/>
                </a:lnTo>
                <a:lnTo>
                  <a:pt x="18080" y="68440"/>
                </a:lnTo>
                <a:lnTo>
                  <a:pt x="18090" y="68430"/>
                </a:lnTo>
                <a:lnTo>
                  <a:pt x="18090" y="68410"/>
                </a:lnTo>
                <a:lnTo>
                  <a:pt x="18100" y="68400"/>
                </a:lnTo>
                <a:lnTo>
                  <a:pt x="18100" y="68390"/>
                </a:lnTo>
                <a:lnTo>
                  <a:pt x="18100" y="68380"/>
                </a:lnTo>
                <a:lnTo>
                  <a:pt x="18100" y="68360"/>
                </a:lnTo>
                <a:lnTo>
                  <a:pt x="18100" y="68350"/>
                </a:lnTo>
                <a:lnTo>
                  <a:pt x="18100" y="68340"/>
                </a:lnTo>
                <a:lnTo>
                  <a:pt x="18090" y="68340"/>
                </a:lnTo>
                <a:lnTo>
                  <a:pt x="18090" y="68330"/>
                </a:lnTo>
                <a:lnTo>
                  <a:pt x="18090" y="68320"/>
                </a:lnTo>
                <a:lnTo>
                  <a:pt x="18090" y="68310"/>
                </a:lnTo>
                <a:lnTo>
                  <a:pt x="18090" y="68290"/>
                </a:lnTo>
                <a:lnTo>
                  <a:pt x="18090" y="68280"/>
                </a:lnTo>
                <a:lnTo>
                  <a:pt x="18090" y="68270"/>
                </a:lnTo>
                <a:lnTo>
                  <a:pt x="18080" y="68260"/>
                </a:lnTo>
                <a:lnTo>
                  <a:pt x="18080" y="68250"/>
                </a:lnTo>
                <a:lnTo>
                  <a:pt x="18080" y="68240"/>
                </a:lnTo>
                <a:lnTo>
                  <a:pt x="18080" y="68230"/>
                </a:lnTo>
                <a:lnTo>
                  <a:pt x="18080" y="68220"/>
                </a:lnTo>
                <a:lnTo>
                  <a:pt x="18070" y="68210"/>
                </a:lnTo>
                <a:lnTo>
                  <a:pt x="18080" y="68200"/>
                </a:lnTo>
                <a:lnTo>
                  <a:pt x="18080" y="68180"/>
                </a:lnTo>
                <a:lnTo>
                  <a:pt x="18080" y="68170"/>
                </a:lnTo>
                <a:lnTo>
                  <a:pt x="18080" y="68160"/>
                </a:lnTo>
                <a:lnTo>
                  <a:pt x="18080" y="68150"/>
                </a:lnTo>
                <a:lnTo>
                  <a:pt x="18080" y="68140"/>
                </a:lnTo>
                <a:lnTo>
                  <a:pt x="18080" y="68130"/>
                </a:lnTo>
                <a:lnTo>
                  <a:pt x="18090" y="68130"/>
                </a:lnTo>
                <a:lnTo>
                  <a:pt x="18090" y="68120"/>
                </a:lnTo>
                <a:lnTo>
                  <a:pt x="18100" y="68120"/>
                </a:lnTo>
                <a:lnTo>
                  <a:pt x="18100" y="68110"/>
                </a:lnTo>
                <a:lnTo>
                  <a:pt x="18110" y="68110"/>
                </a:lnTo>
                <a:lnTo>
                  <a:pt x="18110" y="68100"/>
                </a:lnTo>
                <a:lnTo>
                  <a:pt x="18100" y="68100"/>
                </a:lnTo>
                <a:lnTo>
                  <a:pt x="18090" y="68090"/>
                </a:lnTo>
                <a:lnTo>
                  <a:pt x="18090" y="68080"/>
                </a:lnTo>
                <a:lnTo>
                  <a:pt x="18090" y="68070"/>
                </a:lnTo>
                <a:lnTo>
                  <a:pt x="18080" y="68060"/>
                </a:lnTo>
                <a:lnTo>
                  <a:pt x="18080" y="68050"/>
                </a:lnTo>
                <a:lnTo>
                  <a:pt x="18080" y="68040"/>
                </a:lnTo>
                <a:lnTo>
                  <a:pt x="18080" y="68030"/>
                </a:lnTo>
                <a:lnTo>
                  <a:pt x="18080" y="68020"/>
                </a:lnTo>
                <a:lnTo>
                  <a:pt x="18080" y="68010"/>
                </a:lnTo>
                <a:lnTo>
                  <a:pt x="18080" y="68000"/>
                </a:lnTo>
                <a:lnTo>
                  <a:pt x="18090" y="67990"/>
                </a:lnTo>
                <a:lnTo>
                  <a:pt x="18090" y="67980"/>
                </a:lnTo>
                <a:lnTo>
                  <a:pt x="18090" y="67970"/>
                </a:lnTo>
                <a:lnTo>
                  <a:pt x="18080" y="67970"/>
                </a:lnTo>
                <a:lnTo>
                  <a:pt x="18080" y="67960"/>
                </a:lnTo>
                <a:lnTo>
                  <a:pt x="18080" y="67950"/>
                </a:lnTo>
                <a:lnTo>
                  <a:pt x="18070" y="67950"/>
                </a:lnTo>
                <a:lnTo>
                  <a:pt x="18070" y="67940"/>
                </a:lnTo>
                <a:lnTo>
                  <a:pt x="18060" y="67940"/>
                </a:lnTo>
                <a:lnTo>
                  <a:pt x="18070" y="67930"/>
                </a:lnTo>
                <a:lnTo>
                  <a:pt x="18070" y="67920"/>
                </a:lnTo>
                <a:lnTo>
                  <a:pt x="18080" y="67900"/>
                </a:lnTo>
                <a:lnTo>
                  <a:pt x="18080" y="67880"/>
                </a:lnTo>
                <a:lnTo>
                  <a:pt x="18080" y="67870"/>
                </a:lnTo>
                <a:lnTo>
                  <a:pt x="18080" y="67860"/>
                </a:lnTo>
                <a:lnTo>
                  <a:pt x="18080" y="67850"/>
                </a:lnTo>
                <a:lnTo>
                  <a:pt x="18080" y="67840"/>
                </a:lnTo>
                <a:lnTo>
                  <a:pt x="18070" y="67840"/>
                </a:lnTo>
                <a:lnTo>
                  <a:pt x="18070" y="67830"/>
                </a:lnTo>
                <a:lnTo>
                  <a:pt x="18060" y="67830"/>
                </a:lnTo>
                <a:lnTo>
                  <a:pt x="18060" y="67820"/>
                </a:lnTo>
                <a:lnTo>
                  <a:pt x="18060" y="67810"/>
                </a:lnTo>
                <a:lnTo>
                  <a:pt x="18070" y="67800"/>
                </a:lnTo>
                <a:lnTo>
                  <a:pt x="18070" y="67790"/>
                </a:lnTo>
                <a:lnTo>
                  <a:pt x="18080" y="67790"/>
                </a:lnTo>
                <a:lnTo>
                  <a:pt x="18090" y="67790"/>
                </a:lnTo>
                <a:lnTo>
                  <a:pt x="18100" y="67790"/>
                </a:lnTo>
                <a:lnTo>
                  <a:pt x="18110" y="67780"/>
                </a:lnTo>
                <a:lnTo>
                  <a:pt x="18120" y="67780"/>
                </a:lnTo>
                <a:lnTo>
                  <a:pt x="18120" y="67770"/>
                </a:lnTo>
                <a:lnTo>
                  <a:pt x="18120" y="67760"/>
                </a:lnTo>
                <a:lnTo>
                  <a:pt x="18120" y="67750"/>
                </a:lnTo>
                <a:lnTo>
                  <a:pt x="18130" y="67750"/>
                </a:lnTo>
                <a:lnTo>
                  <a:pt x="18140" y="67750"/>
                </a:lnTo>
                <a:lnTo>
                  <a:pt x="18150" y="67750"/>
                </a:lnTo>
                <a:lnTo>
                  <a:pt x="18150" y="67740"/>
                </a:lnTo>
                <a:lnTo>
                  <a:pt x="18160" y="67750"/>
                </a:lnTo>
                <a:lnTo>
                  <a:pt x="18160" y="67740"/>
                </a:lnTo>
                <a:lnTo>
                  <a:pt x="18170" y="67740"/>
                </a:lnTo>
                <a:lnTo>
                  <a:pt x="18170" y="67730"/>
                </a:lnTo>
                <a:lnTo>
                  <a:pt x="18160" y="67720"/>
                </a:lnTo>
                <a:lnTo>
                  <a:pt x="18170" y="67720"/>
                </a:lnTo>
                <a:lnTo>
                  <a:pt x="18190" y="67710"/>
                </a:lnTo>
                <a:lnTo>
                  <a:pt x="18200" y="67710"/>
                </a:lnTo>
                <a:lnTo>
                  <a:pt x="18210" y="67710"/>
                </a:lnTo>
                <a:lnTo>
                  <a:pt x="18220" y="67710"/>
                </a:lnTo>
                <a:lnTo>
                  <a:pt x="18240" y="67700"/>
                </a:lnTo>
                <a:lnTo>
                  <a:pt x="18250" y="67700"/>
                </a:lnTo>
                <a:lnTo>
                  <a:pt x="18270" y="67700"/>
                </a:lnTo>
                <a:lnTo>
                  <a:pt x="18280" y="67700"/>
                </a:lnTo>
                <a:lnTo>
                  <a:pt x="18300" y="67700"/>
                </a:lnTo>
                <a:lnTo>
                  <a:pt x="18310" y="67700"/>
                </a:lnTo>
                <a:lnTo>
                  <a:pt x="18320" y="67700"/>
                </a:lnTo>
                <a:lnTo>
                  <a:pt x="18330" y="67700"/>
                </a:lnTo>
                <a:lnTo>
                  <a:pt x="18340" y="67700"/>
                </a:lnTo>
                <a:lnTo>
                  <a:pt x="18340" y="67690"/>
                </a:lnTo>
                <a:lnTo>
                  <a:pt x="18340" y="67680"/>
                </a:lnTo>
                <a:lnTo>
                  <a:pt x="18340" y="67670"/>
                </a:lnTo>
                <a:lnTo>
                  <a:pt x="18350" y="67670"/>
                </a:lnTo>
                <a:lnTo>
                  <a:pt x="18350" y="67660"/>
                </a:lnTo>
                <a:lnTo>
                  <a:pt x="18350" y="67650"/>
                </a:lnTo>
                <a:lnTo>
                  <a:pt x="18350" y="67640"/>
                </a:lnTo>
                <a:lnTo>
                  <a:pt x="18350" y="67630"/>
                </a:lnTo>
                <a:lnTo>
                  <a:pt x="18360" y="67620"/>
                </a:lnTo>
                <a:lnTo>
                  <a:pt x="18360" y="67610"/>
                </a:lnTo>
                <a:lnTo>
                  <a:pt x="18370" y="67610"/>
                </a:lnTo>
                <a:lnTo>
                  <a:pt x="18380" y="67620"/>
                </a:lnTo>
                <a:lnTo>
                  <a:pt x="18390" y="67620"/>
                </a:lnTo>
                <a:lnTo>
                  <a:pt x="18400" y="67620"/>
                </a:lnTo>
                <a:lnTo>
                  <a:pt x="18400" y="67610"/>
                </a:lnTo>
                <a:lnTo>
                  <a:pt x="18410" y="67610"/>
                </a:lnTo>
                <a:lnTo>
                  <a:pt x="18420" y="67610"/>
                </a:lnTo>
                <a:lnTo>
                  <a:pt x="18420" y="67600"/>
                </a:lnTo>
                <a:lnTo>
                  <a:pt x="18430" y="67600"/>
                </a:lnTo>
                <a:lnTo>
                  <a:pt x="18440" y="67600"/>
                </a:lnTo>
                <a:lnTo>
                  <a:pt x="18440" y="67590"/>
                </a:lnTo>
                <a:lnTo>
                  <a:pt x="18440" y="67580"/>
                </a:lnTo>
                <a:lnTo>
                  <a:pt x="18450" y="67580"/>
                </a:lnTo>
                <a:lnTo>
                  <a:pt x="18460" y="67570"/>
                </a:lnTo>
                <a:lnTo>
                  <a:pt x="18460" y="67580"/>
                </a:lnTo>
                <a:lnTo>
                  <a:pt x="18470" y="67580"/>
                </a:lnTo>
                <a:lnTo>
                  <a:pt x="18470" y="67590"/>
                </a:lnTo>
                <a:lnTo>
                  <a:pt x="18480" y="67590"/>
                </a:lnTo>
                <a:lnTo>
                  <a:pt x="18490" y="67590"/>
                </a:lnTo>
                <a:lnTo>
                  <a:pt x="18500" y="67590"/>
                </a:lnTo>
                <a:lnTo>
                  <a:pt x="18510" y="67590"/>
                </a:lnTo>
                <a:lnTo>
                  <a:pt x="18510" y="67580"/>
                </a:lnTo>
                <a:lnTo>
                  <a:pt x="18520" y="67580"/>
                </a:lnTo>
                <a:lnTo>
                  <a:pt x="18530" y="67580"/>
                </a:lnTo>
                <a:lnTo>
                  <a:pt x="18540" y="67580"/>
                </a:lnTo>
                <a:lnTo>
                  <a:pt x="18550" y="67590"/>
                </a:lnTo>
                <a:lnTo>
                  <a:pt x="18560" y="67590"/>
                </a:lnTo>
                <a:lnTo>
                  <a:pt x="18560" y="67600"/>
                </a:lnTo>
                <a:lnTo>
                  <a:pt x="18570" y="67600"/>
                </a:lnTo>
                <a:lnTo>
                  <a:pt x="18580" y="67590"/>
                </a:lnTo>
                <a:lnTo>
                  <a:pt x="18590" y="67590"/>
                </a:lnTo>
                <a:lnTo>
                  <a:pt x="18600" y="67590"/>
                </a:lnTo>
                <a:lnTo>
                  <a:pt x="18610" y="67590"/>
                </a:lnTo>
                <a:lnTo>
                  <a:pt x="18620" y="67590"/>
                </a:lnTo>
                <a:lnTo>
                  <a:pt x="18620" y="67600"/>
                </a:lnTo>
                <a:lnTo>
                  <a:pt x="18630" y="67600"/>
                </a:lnTo>
                <a:lnTo>
                  <a:pt x="18640" y="67600"/>
                </a:lnTo>
                <a:lnTo>
                  <a:pt x="18650" y="67590"/>
                </a:lnTo>
                <a:lnTo>
                  <a:pt x="18660" y="67590"/>
                </a:lnTo>
                <a:lnTo>
                  <a:pt x="18670" y="67590"/>
                </a:lnTo>
                <a:lnTo>
                  <a:pt x="18680" y="67590"/>
                </a:lnTo>
                <a:lnTo>
                  <a:pt x="18680" y="67580"/>
                </a:lnTo>
                <a:lnTo>
                  <a:pt x="18690" y="67580"/>
                </a:lnTo>
                <a:lnTo>
                  <a:pt x="18690" y="67570"/>
                </a:lnTo>
                <a:lnTo>
                  <a:pt x="18700" y="67570"/>
                </a:lnTo>
                <a:lnTo>
                  <a:pt x="18700" y="67580"/>
                </a:lnTo>
                <a:lnTo>
                  <a:pt x="18710" y="67580"/>
                </a:lnTo>
                <a:lnTo>
                  <a:pt x="18720" y="67580"/>
                </a:lnTo>
                <a:lnTo>
                  <a:pt x="18720" y="67590"/>
                </a:lnTo>
                <a:lnTo>
                  <a:pt x="18730" y="67590"/>
                </a:lnTo>
                <a:lnTo>
                  <a:pt x="18740" y="67590"/>
                </a:lnTo>
                <a:lnTo>
                  <a:pt x="18740" y="67580"/>
                </a:lnTo>
                <a:lnTo>
                  <a:pt x="18750" y="67580"/>
                </a:lnTo>
                <a:lnTo>
                  <a:pt x="18760" y="67580"/>
                </a:lnTo>
                <a:lnTo>
                  <a:pt x="18770" y="67580"/>
                </a:lnTo>
                <a:lnTo>
                  <a:pt x="18780" y="67580"/>
                </a:lnTo>
                <a:lnTo>
                  <a:pt x="18800" y="67580"/>
                </a:lnTo>
                <a:lnTo>
                  <a:pt x="18820" y="67580"/>
                </a:lnTo>
                <a:lnTo>
                  <a:pt x="18830" y="67580"/>
                </a:lnTo>
                <a:lnTo>
                  <a:pt x="18840" y="67580"/>
                </a:lnTo>
                <a:lnTo>
                  <a:pt x="18850" y="67570"/>
                </a:lnTo>
                <a:lnTo>
                  <a:pt x="18860" y="67560"/>
                </a:lnTo>
                <a:lnTo>
                  <a:pt x="18870" y="67550"/>
                </a:lnTo>
                <a:lnTo>
                  <a:pt x="18890" y="67520"/>
                </a:lnTo>
                <a:lnTo>
                  <a:pt x="18900" y="67500"/>
                </a:lnTo>
                <a:lnTo>
                  <a:pt x="18910" y="67500"/>
                </a:lnTo>
                <a:lnTo>
                  <a:pt x="18920" y="67500"/>
                </a:lnTo>
                <a:lnTo>
                  <a:pt x="18930" y="67500"/>
                </a:lnTo>
                <a:lnTo>
                  <a:pt x="18940" y="67510"/>
                </a:lnTo>
                <a:lnTo>
                  <a:pt x="18950" y="67520"/>
                </a:lnTo>
                <a:lnTo>
                  <a:pt x="18970" y="67520"/>
                </a:lnTo>
                <a:lnTo>
                  <a:pt x="18980" y="67530"/>
                </a:lnTo>
                <a:lnTo>
                  <a:pt x="18990" y="67540"/>
                </a:lnTo>
                <a:lnTo>
                  <a:pt x="19010" y="67550"/>
                </a:lnTo>
                <a:lnTo>
                  <a:pt x="19020" y="67560"/>
                </a:lnTo>
                <a:lnTo>
                  <a:pt x="19030" y="67560"/>
                </a:lnTo>
                <a:lnTo>
                  <a:pt x="19030" y="67570"/>
                </a:lnTo>
                <a:lnTo>
                  <a:pt x="19040" y="67570"/>
                </a:lnTo>
                <a:lnTo>
                  <a:pt x="19060" y="67560"/>
                </a:lnTo>
                <a:lnTo>
                  <a:pt x="19110" y="67540"/>
                </a:lnTo>
                <a:lnTo>
                  <a:pt x="19120" y="67540"/>
                </a:lnTo>
                <a:lnTo>
                  <a:pt x="19130" y="67540"/>
                </a:lnTo>
                <a:lnTo>
                  <a:pt x="19140" y="67540"/>
                </a:lnTo>
                <a:lnTo>
                  <a:pt x="19180" y="67540"/>
                </a:lnTo>
                <a:lnTo>
                  <a:pt x="19220" y="67530"/>
                </a:lnTo>
                <a:lnTo>
                  <a:pt x="19230" y="67520"/>
                </a:lnTo>
                <a:lnTo>
                  <a:pt x="19250" y="67520"/>
                </a:lnTo>
                <a:lnTo>
                  <a:pt x="19270" y="67500"/>
                </a:lnTo>
                <a:lnTo>
                  <a:pt x="19280" y="67500"/>
                </a:lnTo>
                <a:lnTo>
                  <a:pt x="19290" y="67490"/>
                </a:lnTo>
                <a:lnTo>
                  <a:pt x="19300" y="67490"/>
                </a:lnTo>
                <a:lnTo>
                  <a:pt x="19310" y="67490"/>
                </a:lnTo>
                <a:lnTo>
                  <a:pt x="19320" y="67490"/>
                </a:lnTo>
                <a:lnTo>
                  <a:pt x="19330" y="67500"/>
                </a:lnTo>
                <a:lnTo>
                  <a:pt x="19340" y="67500"/>
                </a:lnTo>
                <a:lnTo>
                  <a:pt x="19350" y="67510"/>
                </a:lnTo>
                <a:lnTo>
                  <a:pt x="19360" y="67510"/>
                </a:lnTo>
                <a:lnTo>
                  <a:pt x="19370" y="67500"/>
                </a:lnTo>
                <a:lnTo>
                  <a:pt x="19380" y="67500"/>
                </a:lnTo>
                <a:lnTo>
                  <a:pt x="19390" y="67500"/>
                </a:lnTo>
                <a:lnTo>
                  <a:pt x="19400" y="67500"/>
                </a:lnTo>
                <a:lnTo>
                  <a:pt x="19410" y="67500"/>
                </a:lnTo>
                <a:lnTo>
                  <a:pt x="19420" y="67500"/>
                </a:lnTo>
                <a:lnTo>
                  <a:pt x="19430" y="67500"/>
                </a:lnTo>
                <a:lnTo>
                  <a:pt x="19440" y="67510"/>
                </a:lnTo>
                <a:lnTo>
                  <a:pt x="19450" y="67520"/>
                </a:lnTo>
                <a:lnTo>
                  <a:pt x="19460" y="67520"/>
                </a:lnTo>
                <a:lnTo>
                  <a:pt x="19480" y="67530"/>
                </a:lnTo>
                <a:lnTo>
                  <a:pt x="19500" y="67540"/>
                </a:lnTo>
                <a:lnTo>
                  <a:pt x="19510" y="67540"/>
                </a:lnTo>
                <a:lnTo>
                  <a:pt x="19520" y="67540"/>
                </a:lnTo>
                <a:lnTo>
                  <a:pt x="19530" y="67540"/>
                </a:lnTo>
                <a:lnTo>
                  <a:pt x="19550" y="67540"/>
                </a:lnTo>
                <a:lnTo>
                  <a:pt x="19560" y="67540"/>
                </a:lnTo>
                <a:lnTo>
                  <a:pt x="19570" y="67540"/>
                </a:lnTo>
                <a:lnTo>
                  <a:pt x="19580" y="67550"/>
                </a:lnTo>
                <a:lnTo>
                  <a:pt x="19590" y="67550"/>
                </a:lnTo>
                <a:lnTo>
                  <a:pt x="19590" y="67560"/>
                </a:lnTo>
                <a:lnTo>
                  <a:pt x="19590" y="67570"/>
                </a:lnTo>
                <a:lnTo>
                  <a:pt x="19600" y="67570"/>
                </a:lnTo>
                <a:lnTo>
                  <a:pt x="19610" y="67570"/>
                </a:lnTo>
                <a:lnTo>
                  <a:pt x="19620" y="67570"/>
                </a:lnTo>
                <a:lnTo>
                  <a:pt x="19620" y="67560"/>
                </a:lnTo>
                <a:lnTo>
                  <a:pt x="19620" y="67550"/>
                </a:lnTo>
                <a:lnTo>
                  <a:pt x="19630" y="67550"/>
                </a:lnTo>
                <a:lnTo>
                  <a:pt x="19630" y="67540"/>
                </a:lnTo>
                <a:lnTo>
                  <a:pt x="19640" y="67530"/>
                </a:lnTo>
                <a:lnTo>
                  <a:pt x="19650" y="67520"/>
                </a:lnTo>
                <a:lnTo>
                  <a:pt x="19660" y="67510"/>
                </a:lnTo>
                <a:lnTo>
                  <a:pt x="19660" y="67500"/>
                </a:lnTo>
                <a:lnTo>
                  <a:pt x="19670" y="67500"/>
                </a:lnTo>
                <a:lnTo>
                  <a:pt x="19670" y="67490"/>
                </a:lnTo>
                <a:lnTo>
                  <a:pt x="19660" y="67480"/>
                </a:lnTo>
                <a:lnTo>
                  <a:pt x="19660" y="67470"/>
                </a:lnTo>
                <a:lnTo>
                  <a:pt x="19660" y="67460"/>
                </a:lnTo>
                <a:lnTo>
                  <a:pt x="19660" y="67450"/>
                </a:lnTo>
                <a:lnTo>
                  <a:pt x="19660" y="67410"/>
                </a:lnTo>
                <a:lnTo>
                  <a:pt x="19660" y="67380"/>
                </a:lnTo>
                <a:lnTo>
                  <a:pt x="19660" y="67350"/>
                </a:lnTo>
                <a:lnTo>
                  <a:pt x="19650" y="67330"/>
                </a:lnTo>
                <a:lnTo>
                  <a:pt x="19640" y="67310"/>
                </a:lnTo>
                <a:lnTo>
                  <a:pt x="19630" y="67300"/>
                </a:lnTo>
                <a:lnTo>
                  <a:pt x="19630" y="67290"/>
                </a:lnTo>
                <a:lnTo>
                  <a:pt x="19630" y="67280"/>
                </a:lnTo>
                <a:lnTo>
                  <a:pt x="19630" y="67270"/>
                </a:lnTo>
                <a:lnTo>
                  <a:pt x="19620" y="67270"/>
                </a:lnTo>
                <a:lnTo>
                  <a:pt x="19610" y="67250"/>
                </a:lnTo>
                <a:lnTo>
                  <a:pt x="19600" y="67230"/>
                </a:lnTo>
                <a:lnTo>
                  <a:pt x="19610" y="67210"/>
                </a:lnTo>
                <a:lnTo>
                  <a:pt x="19620" y="67210"/>
                </a:lnTo>
                <a:lnTo>
                  <a:pt x="19620" y="67190"/>
                </a:lnTo>
                <a:lnTo>
                  <a:pt x="19620" y="67180"/>
                </a:lnTo>
                <a:lnTo>
                  <a:pt x="19620" y="67170"/>
                </a:lnTo>
                <a:lnTo>
                  <a:pt x="19610" y="67160"/>
                </a:lnTo>
                <a:lnTo>
                  <a:pt x="19590" y="67170"/>
                </a:lnTo>
                <a:lnTo>
                  <a:pt x="19580" y="67190"/>
                </a:lnTo>
                <a:lnTo>
                  <a:pt x="19570" y="67210"/>
                </a:lnTo>
                <a:lnTo>
                  <a:pt x="19560" y="67220"/>
                </a:lnTo>
                <a:lnTo>
                  <a:pt x="19550" y="67220"/>
                </a:lnTo>
                <a:lnTo>
                  <a:pt x="19530" y="67200"/>
                </a:lnTo>
                <a:lnTo>
                  <a:pt x="19520" y="67180"/>
                </a:lnTo>
                <a:lnTo>
                  <a:pt x="19520" y="67170"/>
                </a:lnTo>
                <a:lnTo>
                  <a:pt x="19510" y="67160"/>
                </a:lnTo>
                <a:lnTo>
                  <a:pt x="19490" y="67160"/>
                </a:lnTo>
                <a:lnTo>
                  <a:pt x="19480" y="67160"/>
                </a:lnTo>
                <a:lnTo>
                  <a:pt x="19470" y="67170"/>
                </a:lnTo>
                <a:lnTo>
                  <a:pt x="19460" y="67180"/>
                </a:lnTo>
                <a:lnTo>
                  <a:pt x="19450" y="67180"/>
                </a:lnTo>
                <a:lnTo>
                  <a:pt x="19450" y="67190"/>
                </a:lnTo>
                <a:lnTo>
                  <a:pt x="19440" y="67190"/>
                </a:lnTo>
                <a:lnTo>
                  <a:pt x="19420" y="67170"/>
                </a:lnTo>
                <a:lnTo>
                  <a:pt x="19410" y="67160"/>
                </a:lnTo>
                <a:lnTo>
                  <a:pt x="19400" y="67150"/>
                </a:lnTo>
                <a:lnTo>
                  <a:pt x="19400" y="67140"/>
                </a:lnTo>
                <a:lnTo>
                  <a:pt x="19400" y="67130"/>
                </a:lnTo>
                <a:lnTo>
                  <a:pt x="19400" y="67120"/>
                </a:lnTo>
                <a:lnTo>
                  <a:pt x="19390" y="67120"/>
                </a:lnTo>
                <a:lnTo>
                  <a:pt x="19380" y="67120"/>
                </a:lnTo>
                <a:lnTo>
                  <a:pt x="19370" y="67110"/>
                </a:lnTo>
                <a:lnTo>
                  <a:pt x="19360" y="67100"/>
                </a:lnTo>
                <a:lnTo>
                  <a:pt x="19350" y="67090"/>
                </a:lnTo>
                <a:lnTo>
                  <a:pt x="19350" y="67070"/>
                </a:lnTo>
                <a:lnTo>
                  <a:pt x="19350" y="67060"/>
                </a:lnTo>
                <a:lnTo>
                  <a:pt x="19350" y="67050"/>
                </a:lnTo>
                <a:lnTo>
                  <a:pt x="19350" y="67040"/>
                </a:lnTo>
                <a:lnTo>
                  <a:pt x="19360" y="67040"/>
                </a:lnTo>
                <a:lnTo>
                  <a:pt x="19360" y="67030"/>
                </a:lnTo>
                <a:lnTo>
                  <a:pt x="19370" y="67030"/>
                </a:lnTo>
                <a:lnTo>
                  <a:pt x="19380" y="67020"/>
                </a:lnTo>
                <a:lnTo>
                  <a:pt x="19400" y="67010"/>
                </a:lnTo>
                <a:lnTo>
                  <a:pt x="19410" y="67000"/>
                </a:lnTo>
                <a:lnTo>
                  <a:pt x="19420" y="66990"/>
                </a:lnTo>
                <a:lnTo>
                  <a:pt x="19440" y="66960"/>
                </a:lnTo>
                <a:lnTo>
                  <a:pt x="19440" y="66930"/>
                </a:lnTo>
                <a:lnTo>
                  <a:pt x="19450" y="66920"/>
                </a:lnTo>
                <a:lnTo>
                  <a:pt x="19470" y="66890"/>
                </a:lnTo>
                <a:lnTo>
                  <a:pt x="19480" y="66880"/>
                </a:lnTo>
                <a:lnTo>
                  <a:pt x="19480" y="66870"/>
                </a:lnTo>
                <a:lnTo>
                  <a:pt x="19490" y="66860"/>
                </a:lnTo>
                <a:lnTo>
                  <a:pt x="19500" y="66860"/>
                </a:lnTo>
                <a:lnTo>
                  <a:pt x="19520" y="66860"/>
                </a:lnTo>
                <a:lnTo>
                  <a:pt x="19530" y="66850"/>
                </a:lnTo>
                <a:lnTo>
                  <a:pt x="19530" y="66840"/>
                </a:lnTo>
                <a:lnTo>
                  <a:pt x="19520" y="66830"/>
                </a:lnTo>
                <a:lnTo>
                  <a:pt x="19510" y="66820"/>
                </a:lnTo>
                <a:lnTo>
                  <a:pt x="19500" y="66810"/>
                </a:lnTo>
                <a:lnTo>
                  <a:pt x="19490" y="66800"/>
                </a:lnTo>
                <a:lnTo>
                  <a:pt x="19500" y="66780"/>
                </a:lnTo>
                <a:lnTo>
                  <a:pt x="19510" y="66770"/>
                </a:lnTo>
                <a:lnTo>
                  <a:pt x="19510" y="66760"/>
                </a:lnTo>
                <a:lnTo>
                  <a:pt x="19500" y="66750"/>
                </a:lnTo>
                <a:lnTo>
                  <a:pt x="19490" y="66740"/>
                </a:lnTo>
                <a:lnTo>
                  <a:pt x="19510" y="66720"/>
                </a:lnTo>
                <a:lnTo>
                  <a:pt x="19520" y="66710"/>
                </a:lnTo>
                <a:lnTo>
                  <a:pt x="19520" y="66700"/>
                </a:lnTo>
                <a:lnTo>
                  <a:pt x="19510" y="66690"/>
                </a:lnTo>
                <a:lnTo>
                  <a:pt x="19510" y="66680"/>
                </a:lnTo>
                <a:lnTo>
                  <a:pt x="19510" y="66670"/>
                </a:lnTo>
                <a:lnTo>
                  <a:pt x="19510" y="66660"/>
                </a:lnTo>
                <a:lnTo>
                  <a:pt x="19500" y="66640"/>
                </a:lnTo>
                <a:lnTo>
                  <a:pt x="19500" y="66630"/>
                </a:lnTo>
                <a:lnTo>
                  <a:pt x="19510" y="66630"/>
                </a:lnTo>
                <a:lnTo>
                  <a:pt x="19520" y="66640"/>
                </a:lnTo>
                <a:lnTo>
                  <a:pt x="19530" y="66640"/>
                </a:lnTo>
                <a:lnTo>
                  <a:pt x="19540" y="66640"/>
                </a:lnTo>
                <a:lnTo>
                  <a:pt x="19550" y="66640"/>
                </a:lnTo>
                <a:lnTo>
                  <a:pt x="19570" y="66640"/>
                </a:lnTo>
                <a:lnTo>
                  <a:pt x="19580" y="66640"/>
                </a:lnTo>
                <a:lnTo>
                  <a:pt x="19580" y="66630"/>
                </a:lnTo>
                <a:lnTo>
                  <a:pt x="19580" y="66620"/>
                </a:lnTo>
                <a:lnTo>
                  <a:pt x="19580" y="66600"/>
                </a:lnTo>
                <a:lnTo>
                  <a:pt x="19590" y="66580"/>
                </a:lnTo>
                <a:lnTo>
                  <a:pt x="19590" y="66570"/>
                </a:lnTo>
                <a:lnTo>
                  <a:pt x="19590" y="66560"/>
                </a:lnTo>
                <a:lnTo>
                  <a:pt x="19590" y="66540"/>
                </a:lnTo>
                <a:lnTo>
                  <a:pt x="19590" y="66520"/>
                </a:lnTo>
                <a:lnTo>
                  <a:pt x="19590" y="66500"/>
                </a:lnTo>
                <a:lnTo>
                  <a:pt x="19600" y="66490"/>
                </a:lnTo>
                <a:lnTo>
                  <a:pt x="19600" y="66480"/>
                </a:lnTo>
                <a:lnTo>
                  <a:pt x="19590" y="66460"/>
                </a:lnTo>
                <a:lnTo>
                  <a:pt x="19590" y="66450"/>
                </a:lnTo>
                <a:lnTo>
                  <a:pt x="19580" y="66440"/>
                </a:lnTo>
                <a:lnTo>
                  <a:pt x="19580" y="66420"/>
                </a:lnTo>
                <a:lnTo>
                  <a:pt x="19570" y="66410"/>
                </a:lnTo>
                <a:lnTo>
                  <a:pt x="19560" y="66400"/>
                </a:lnTo>
                <a:lnTo>
                  <a:pt x="19560" y="66390"/>
                </a:lnTo>
                <a:lnTo>
                  <a:pt x="19550" y="66390"/>
                </a:lnTo>
                <a:lnTo>
                  <a:pt x="19550" y="66380"/>
                </a:lnTo>
                <a:lnTo>
                  <a:pt x="19550" y="66370"/>
                </a:lnTo>
                <a:lnTo>
                  <a:pt x="19550" y="66360"/>
                </a:lnTo>
                <a:lnTo>
                  <a:pt x="19540" y="66360"/>
                </a:lnTo>
                <a:lnTo>
                  <a:pt x="19540" y="66350"/>
                </a:lnTo>
                <a:lnTo>
                  <a:pt x="19520" y="66350"/>
                </a:lnTo>
                <a:lnTo>
                  <a:pt x="19510" y="66340"/>
                </a:lnTo>
                <a:lnTo>
                  <a:pt x="19500" y="66340"/>
                </a:lnTo>
                <a:lnTo>
                  <a:pt x="19490" y="66330"/>
                </a:lnTo>
                <a:lnTo>
                  <a:pt x="19490" y="66320"/>
                </a:lnTo>
                <a:lnTo>
                  <a:pt x="19490" y="66310"/>
                </a:lnTo>
                <a:lnTo>
                  <a:pt x="19490" y="66300"/>
                </a:lnTo>
                <a:lnTo>
                  <a:pt x="19510" y="66290"/>
                </a:lnTo>
                <a:lnTo>
                  <a:pt x="19520" y="66280"/>
                </a:lnTo>
                <a:lnTo>
                  <a:pt x="19530" y="66280"/>
                </a:lnTo>
                <a:lnTo>
                  <a:pt x="19530" y="66270"/>
                </a:lnTo>
                <a:lnTo>
                  <a:pt x="19540" y="66260"/>
                </a:lnTo>
                <a:lnTo>
                  <a:pt x="19550" y="66260"/>
                </a:lnTo>
                <a:lnTo>
                  <a:pt x="19560" y="66250"/>
                </a:lnTo>
                <a:lnTo>
                  <a:pt x="19580" y="66230"/>
                </a:lnTo>
                <a:lnTo>
                  <a:pt x="19590" y="66210"/>
                </a:lnTo>
                <a:lnTo>
                  <a:pt x="19610" y="66190"/>
                </a:lnTo>
                <a:lnTo>
                  <a:pt x="19610" y="66170"/>
                </a:lnTo>
                <a:lnTo>
                  <a:pt x="19620" y="66170"/>
                </a:lnTo>
                <a:lnTo>
                  <a:pt x="19630" y="66150"/>
                </a:lnTo>
                <a:lnTo>
                  <a:pt x="19640" y="66140"/>
                </a:lnTo>
                <a:lnTo>
                  <a:pt x="19650" y="66140"/>
                </a:lnTo>
                <a:lnTo>
                  <a:pt x="19670" y="66130"/>
                </a:lnTo>
                <a:lnTo>
                  <a:pt x="19680" y="66120"/>
                </a:lnTo>
                <a:lnTo>
                  <a:pt x="19690" y="66110"/>
                </a:lnTo>
                <a:lnTo>
                  <a:pt x="19720" y="66100"/>
                </a:lnTo>
                <a:lnTo>
                  <a:pt x="19720" y="66090"/>
                </a:lnTo>
                <a:lnTo>
                  <a:pt x="19730" y="66090"/>
                </a:lnTo>
                <a:lnTo>
                  <a:pt x="19730" y="66080"/>
                </a:lnTo>
                <a:lnTo>
                  <a:pt x="19730" y="66070"/>
                </a:lnTo>
                <a:lnTo>
                  <a:pt x="19730" y="66060"/>
                </a:lnTo>
                <a:lnTo>
                  <a:pt x="19730" y="66050"/>
                </a:lnTo>
                <a:lnTo>
                  <a:pt x="19720" y="66050"/>
                </a:lnTo>
                <a:lnTo>
                  <a:pt x="19720" y="66040"/>
                </a:lnTo>
                <a:lnTo>
                  <a:pt x="19720" y="66030"/>
                </a:lnTo>
                <a:lnTo>
                  <a:pt x="19710" y="66030"/>
                </a:lnTo>
                <a:lnTo>
                  <a:pt x="19710" y="66020"/>
                </a:lnTo>
                <a:lnTo>
                  <a:pt x="19700" y="66000"/>
                </a:lnTo>
                <a:lnTo>
                  <a:pt x="19700" y="65990"/>
                </a:lnTo>
                <a:lnTo>
                  <a:pt x="19700" y="65980"/>
                </a:lnTo>
                <a:lnTo>
                  <a:pt x="19690" y="65960"/>
                </a:lnTo>
                <a:lnTo>
                  <a:pt x="19690" y="65950"/>
                </a:lnTo>
                <a:lnTo>
                  <a:pt x="19680" y="65940"/>
                </a:lnTo>
                <a:lnTo>
                  <a:pt x="19680" y="65920"/>
                </a:lnTo>
                <a:lnTo>
                  <a:pt x="19660" y="65900"/>
                </a:lnTo>
                <a:lnTo>
                  <a:pt x="19660" y="65890"/>
                </a:lnTo>
                <a:lnTo>
                  <a:pt x="19660" y="65880"/>
                </a:lnTo>
                <a:lnTo>
                  <a:pt x="19650" y="65870"/>
                </a:lnTo>
                <a:lnTo>
                  <a:pt x="19650" y="65860"/>
                </a:lnTo>
                <a:lnTo>
                  <a:pt x="19650" y="65850"/>
                </a:lnTo>
                <a:lnTo>
                  <a:pt x="19650" y="65840"/>
                </a:lnTo>
                <a:lnTo>
                  <a:pt x="19650" y="65830"/>
                </a:lnTo>
                <a:lnTo>
                  <a:pt x="19650" y="65820"/>
                </a:lnTo>
                <a:lnTo>
                  <a:pt x="19640" y="65810"/>
                </a:lnTo>
                <a:lnTo>
                  <a:pt x="19640" y="65800"/>
                </a:lnTo>
                <a:lnTo>
                  <a:pt x="19640" y="65790"/>
                </a:lnTo>
                <a:lnTo>
                  <a:pt x="19630" y="65780"/>
                </a:lnTo>
                <a:lnTo>
                  <a:pt x="19630" y="65770"/>
                </a:lnTo>
                <a:lnTo>
                  <a:pt x="19630" y="65760"/>
                </a:lnTo>
                <a:lnTo>
                  <a:pt x="19620" y="65760"/>
                </a:lnTo>
                <a:lnTo>
                  <a:pt x="19620" y="65750"/>
                </a:lnTo>
                <a:lnTo>
                  <a:pt x="19620" y="65740"/>
                </a:lnTo>
                <a:lnTo>
                  <a:pt x="19610" y="65730"/>
                </a:lnTo>
                <a:lnTo>
                  <a:pt x="19610" y="65720"/>
                </a:lnTo>
                <a:lnTo>
                  <a:pt x="19600" y="65720"/>
                </a:lnTo>
                <a:lnTo>
                  <a:pt x="19580" y="65700"/>
                </a:lnTo>
                <a:lnTo>
                  <a:pt x="19560" y="65690"/>
                </a:lnTo>
                <a:lnTo>
                  <a:pt x="19560" y="65680"/>
                </a:lnTo>
                <a:lnTo>
                  <a:pt x="19550" y="65680"/>
                </a:lnTo>
                <a:lnTo>
                  <a:pt x="19540" y="65680"/>
                </a:lnTo>
                <a:lnTo>
                  <a:pt x="19530" y="65670"/>
                </a:lnTo>
                <a:lnTo>
                  <a:pt x="19520" y="65670"/>
                </a:lnTo>
                <a:lnTo>
                  <a:pt x="19510" y="65670"/>
                </a:lnTo>
                <a:lnTo>
                  <a:pt x="19510" y="65660"/>
                </a:lnTo>
                <a:lnTo>
                  <a:pt x="19510" y="65650"/>
                </a:lnTo>
                <a:lnTo>
                  <a:pt x="19500" y="65640"/>
                </a:lnTo>
                <a:lnTo>
                  <a:pt x="19510" y="65620"/>
                </a:lnTo>
                <a:lnTo>
                  <a:pt x="19510" y="65610"/>
                </a:lnTo>
                <a:lnTo>
                  <a:pt x="19510" y="65600"/>
                </a:lnTo>
                <a:lnTo>
                  <a:pt x="19520" y="65590"/>
                </a:lnTo>
                <a:lnTo>
                  <a:pt x="19520" y="65580"/>
                </a:lnTo>
                <a:lnTo>
                  <a:pt x="19520" y="65570"/>
                </a:lnTo>
                <a:lnTo>
                  <a:pt x="19510" y="65570"/>
                </a:lnTo>
                <a:lnTo>
                  <a:pt x="19510" y="65560"/>
                </a:lnTo>
                <a:lnTo>
                  <a:pt x="19500" y="65560"/>
                </a:lnTo>
                <a:lnTo>
                  <a:pt x="19490" y="65550"/>
                </a:lnTo>
                <a:lnTo>
                  <a:pt x="19480" y="65550"/>
                </a:lnTo>
                <a:lnTo>
                  <a:pt x="19470" y="65550"/>
                </a:lnTo>
                <a:lnTo>
                  <a:pt x="19470" y="65560"/>
                </a:lnTo>
                <a:lnTo>
                  <a:pt x="19460" y="65560"/>
                </a:lnTo>
                <a:lnTo>
                  <a:pt x="19450" y="65560"/>
                </a:lnTo>
                <a:lnTo>
                  <a:pt x="19440" y="65570"/>
                </a:lnTo>
                <a:lnTo>
                  <a:pt x="19420" y="65570"/>
                </a:lnTo>
                <a:lnTo>
                  <a:pt x="19410" y="65580"/>
                </a:lnTo>
                <a:lnTo>
                  <a:pt x="19400" y="65580"/>
                </a:lnTo>
                <a:lnTo>
                  <a:pt x="19380" y="65590"/>
                </a:lnTo>
                <a:lnTo>
                  <a:pt x="19370" y="65590"/>
                </a:lnTo>
                <a:lnTo>
                  <a:pt x="19350" y="65580"/>
                </a:lnTo>
                <a:lnTo>
                  <a:pt x="19340" y="65580"/>
                </a:lnTo>
                <a:lnTo>
                  <a:pt x="19330" y="65570"/>
                </a:lnTo>
                <a:lnTo>
                  <a:pt x="19330" y="65560"/>
                </a:lnTo>
                <a:lnTo>
                  <a:pt x="19320" y="65550"/>
                </a:lnTo>
                <a:lnTo>
                  <a:pt x="19320" y="65540"/>
                </a:lnTo>
                <a:lnTo>
                  <a:pt x="19310" y="65540"/>
                </a:lnTo>
                <a:lnTo>
                  <a:pt x="19310" y="65530"/>
                </a:lnTo>
                <a:lnTo>
                  <a:pt x="19300" y="65520"/>
                </a:lnTo>
                <a:lnTo>
                  <a:pt x="19300" y="65500"/>
                </a:lnTo>
                <a:lnTo>
                  <a:pt x="19300" y="65490"/>
                </a:lnTo>
                <a:lnTo>
                  <a:pt x="19300" y="65480"/>
                </a:lnTo>
                <a:lnTo>
                  <a:pt x="19300" y="65470"/>
                </a:lnTo>
                <a:lnTo>
                  <a:pt x="19300" y="65460"/>
                </a:lnTo>
                <a:lnTo>
                  <a:pt x="19310" y="65450"/>
                </a:lnTo>
                <a:lnTo>
                  <a:pt x="19310" y="65440"/>
                </a:lnTo>
                <a:lnTo>
                  <a:pt x="19310" y="65430"/>
                </a:lnTo>
                <a:lnTo>
                  <a:pt x="19290" y="65420"/>
                </a:lnTo>
                <a:lnTo>
                  <a:pt x="19280" y="65410"/>
                </a:lnTo>
                <a:lnTo>
                  <a:pt x="19260" y="65410"/>
                </a:lnTo>
                <a:lnTo>
                  <a:pt x="19260" y="65400"/>
                </a:lnTo>
                <a:lnTo>
                  <a:pt x="19250" y="65400"/>
                </a:lnTo>
                <a:lnTo>
                  <a:pt x="19240" y="65390"/>
                </a:lnTo>
                <a:lnTo>
                  <a:pt x="19230" y="65390"/>
                </a:lnTo>
                <a:lnTo>
                  <a:pt x="19230" y="65380"/>
                </a:lnTo>
                <a:lnTo>
                  <a:pt x="19220" y="65380"/>
                </a:lnTo>
                <a:lnTo>
                  <a:pt x="19220" y="65370"/>
                </a:lnTo>
                <a:lnTo>
                  <a:pt x="19210" y="65360"/>
                </a:lnTo>
                <a:lnTo>
                  <a:pt x="19200" y="65350"/>
                </a:lnTo>
                <a:lnTo>
                  <a:pt x="19190" y="65330"/>
                </a:lnTo>
                <a:lnTo>
                  <a:pt x="19190" y="65300"/>
                </a:lnTo>
                <a:lnTo>
                  <a:pt x="19180" y="65300"/>
                </a:lnTo>
                <a:lnTo>
                  <a:pt x="19180" y="65290"/>
                </a:lnTo>
                <a:lnTo>
                  <a:pt x="19180" y="65280"/>
                </a:lnTo>
                <a:lnTo>
                  <a:pt x="19190" y="65280"/>
                </a:lnTo>
                <a:lnTo>
                  <a:pt x="19190" y="65270"/>
                </a:lnTo>
                <a:lnTo>
                  <a:pt x="19200" y="65270"/>
                </a:lnTo>
                <a:lnTo>
                  <a:pt x="19210" y="65270"/>
                </a:lnTo>
                <a:lnTo>
                  <a:pt x="19220" y="65250"/>
                </a:lnTo>
                <a:lnTo>
                  <a:pt x="19240" y="65240"/>
                </a:lnTo>
                <a:lnTo>
                  <a:pt x="19250" y="65220"/>
                </a:lnTo>
                <a:lnTo>
                  <a:pt x="19250" y="65210"/>
                </a:lnTo>
                <a:lnTo>
                  <a:pt x="19260" y="65200"/>
                </a:lnTo>
                <a:lnTo>
                  <a:pt x="19260" y="65190"/>
                </a:lnTo>
                <a:lnTo>
                  <a:pt x="19270" y="65180"/>
                </a:lnTo>
                <a:lnTo>
                  <a:pt x="19280" y="65160"/>
                </a:lnTo>
                <a:lnTo>
                  <a:pt x="19290" y="65160"/>
                </a:lnTo>
                <a:lnTo>
                  <a:pt x="19300" y="65150"/>
                </a:lnTo>
                <a:lnTo>
                  <a:pt x="19320" y="65120"/>
                </a:lnTo>
                <a:lnTo>
                  <a:pt x="19320" y="65110"/>
                </a:lnTo>
                <a:lnTo>
                  <a:pt x="19320" y="65100"/>
                </a:lnTo>
                <a:lnTo>
                  <a:pt x="19320" y="65090"/>
                </a:lnTo>
                <a:lnTo>
                  <a:pt x="19310" y="65080"/>
                </a:lnTo>
                <a:lnTo>
                  <a:pt x="19310" y="65070"/>
                </a:lnTo>
                <a:lnTo>
                  <a:pt x="19320" y="65060"/>
                </a:lnTo>
                <a:lnTo>
                  <a:pt x="19330" y="65040"/>
                </a:lnTo>
                <a:lnTo>
                  <a:pt x="19350" y="65020"/>
                </a:lnTo>
                <a:lnTo>
                  <a:pt x="19360" y="65000"/>
                </a:lnTo>
                <a:lnTo>
                  <a:pt x="19380" y="64980"/>
                </a:lnTo>
                <a:lnTo>
                  <a:pt x="19410" y="64960"/>
                </a:lnTo>
                <a:lnTo>
                  <a:pt x="19420" y="64940"/>
                </a:lnTo>
                <a:lnTo>
                  <a:pt x="19430" y="64930"/>
                </a:lnTo>
                <a:lnTo>
                  <a:pt x="19450" y="64900"/>
                </a:lnTo>
                <a:lnTo>
                  <a:pt x="19460" y="64890"/>
                </a:lnTo>
                <a:lnTo>
                  <a:pt x="19470" y="64890"/>
                </a:lnTo>
                <a:lnTo>
                  <a:pt x="19490" y="64880"/>
                </a:lnTo>
                <a:lnTo>
                  <a:pt x="19500" y="64860"/>
                </a:lnTo>
                <a:lnTo>
                  <a:pt x="19500" y="64850"/>
                </a:lnTo>
                <a:lnTo>
                  <a:pt x="19510" y="64840"/>
                </a:lnTo>
                <a:lnTo>
                  <a:pt x="19510" y="64830"/>
                </a:lnTo>
                <a:lnTo>
                  <a:pt x="19510" y="64820"/>
                </a:lnTo>
                <a:lnTo>
                  <a:pt x="19500" y="64800"/>
                </a:lnTo>
                <a:lnTo>
                  <a:pt x="19500" y="64790"/>
                </a:lnTo>
                <a:lnTo>
                  <a:pt x="19490" y="64780"/>
                </a:lnTo>
                <a:lnTo>
                  <a:pt x="19490" y="64750"/>
                </a:lnTo>
                <a:lnTo>
                  <a:pt x="19480" y="64730"/>
                </a:lnTo>
                <a:lnTo>
                  <a:pt x="19480" y="64720"/>
                </a:lnTo>
                <a:lnTo>
                  <a:pt x="19480" y="64710"/>
                </a:lnTo>
                <a:lnTo>
                  <a:pt x="19490" y="64710"/>
                </a:lnTo>
                <a:lnTo>
                  <a:pt x="19500" y="64710"/>
                </a:lnTo>
                <a:lnTo>
                  <a:pt x="19510" y="64710"/>
                </a:lnTo>
                <a:lnTo>
                  <a:pt x="19520" y="64700"/>
                </a:lnTo>
                <a:lnTo>
                  <a:pt x="19520" y="64690"/>
                </a:lnTo>
                <a:lnTo>
                  <a:pt x="19520" y="64680"/>
                </a:lnTo>
                <a:lnTo>
                  <a:pt x="19520" y="64660"/>
                </a:lnTo>
                <a:lnTo>
                  <a:pt x="19530" y="64640"/>
                </a:lnTo>
                <a:lnTo>
                  <a:pt x="19520" y="64630"/>
                </a:lnTo>
                <a:lnTo>
                  <a:pt x="19520" y="64610"/>
                </a:lnTo>
                <a:lnTo>
                  <a:pt x="19510" y="64610"/>
                </a:lnTo>
                <a:lnTo>
                  <a:pt x="19510" y="64600"/>
                </a:lnTo>
                <a:lnTo>
                  <a:pt x="19490" y="64590"/>
                </a:lnTo>
                <a:lnTo>
                  <a:pt x="19480" y="64580"/>
                </a:lnTo>
                <a:lnTo>
                  <a:pt x="19470" y="64570"/>
                </a:lnTo>
                <a:lnTo>
                  <a:pt x="19470" y="64560"/>
                </a:lnTo>
                <a:lnTo>
                  <a:pt x="19480" y="64550"/>
                </a:lnTo>
                <a:lnTo>
                  <a:pt x="19490" y="64550"/>
                </a:lnTo>
                <a:lnTo>
                  <a:pt x="19490" y="64540"/>
                </a:lnTo>
                <a:lnTo>
                  <a:pt x="19490" y="64530"/>
                </a:lnTo>
                <a:lnTo>
                  <a:pt x="19500" y="64530"/>
                </a:lnTo>
                <a:lnTo>
                  <a:pt x="19500" y="64520"/>
                </a:lnTo>
                <a:lnTo>
                  <a:pt x="19490" y="64510"/>
                </a:lnTo>
                <a:lnTo>
                  <a:pt x="19490" y="64500"/>
                </a:lnTo>
                <a:lnTo>
                  <a:pt x="19480" y="64490"/>
                </a:lnTo>
                <a:lnTo>
                  <a:pt x="19480" y="64480"/>
                </a:lnTo>
                <a:lnTo>
                  <a:pt x="19470" y="64480"/>
                </a:lnTo>
                <a:lnTo>
                  <a:pt x="19460" y="64470"/>
                </a:lnTo>
                <a:lnTo>
                  <a:pt x="19460" y="64460"/>
                </a:lnTo>
                <a:lnTo>
                  <a:pt x="19440" y="64450"/>
                </a:lnTo>
                <a:lnTo>
                  <a:pt x="19440" y="64440"/>
                </a:lnTo>
                <a:lnTo>
                  <a:pt x="19440" y="64430"/>
                </a:lnTo>
                <a:lnTo>
                  <a:pt x="19440" y="64420"/>
                </a:lnTo>
                <a:lnTo>
                  <a:pt x="19440" y="64410"/>
                </a:lnTo>
                <a:lnTo>
                  <a:pt x="19450" y="64400"/>
                </a:lnTo>
                <a:lnTo>
                  <a:pt x="19460" y="64400"/>
                </a:lnTo>
                <a:lnTo>
                  <a:pt x="19460" y="64390"/>
                </a:lnTo>
                <a:lnTo>
                  <a:pt x="19450" y="64390"/>
                </a:lnTo>
                <a:lnTo>
                  <a:pt x="19450" y="64380"/>
                </a:lnTo>
                <a:lnTo>
                  <a:pt x="19440" y="64370"/>
                </a:lnTo>
                <a:lnTo>
                  <a:pt x="19430" y="64360"/>
                </a:lnTo>
                <a:lnTo>
                  <a:pt x="19430" y="64350"/>
                </a:lnTo>
                <a:lnTo>
                  <a:pt x="19410" y="64340"/>
                </a:lnTo>
                <a:lnTo>
                  <a:pt x="19400" y="64340"/>
                </a:lnTo>
                <a:lnTo>
                  <a:pt x="19390" y="64340"/>
                </a:lnTo>
                <a:lnTo>
                  <a:pt x="19380" y="64340"/>
                </a:lnTo>
                <a:lnTo>
                  <a:pt x="19370" y="64330"/>
                </a:lnTo>
                <a:lnTo>
                  <a:pt x="19370" y="64320"/>
                </a:lnTo>
                <a:lnTo>
                  <a:pt x="19370" y="64310"/>
                </a:lnTo>
                <a:lnTo>
                  <a:pt x="19370" y="64300"/>
                </a:lnTo>
                <a:lnTo>
                  <a:pt x="19380" y="64290"/>
                </a:lnTo>
                <a:lnTo>
                  <a:pt x="19380" y="64280"/>
                </a:lnTo>
                <a:lnTo>
                  <a:pt x="19390" y="64260"/>
                </a:lnTo>
                <a:lnTo>
                  <a:pt x="19400" y="64250"/>
                </a:lnTo>
                <a:lnTo>
                  <a:pt x="19390" y="64240"/>
                </a:lnTo>
                <a:lnTo>
                  <a:pt x="19380" y="64230"/>
                </a:lnTo>
                <a:lnTo>
                  <a:pt x="19380" y="64220"/>
                </a:lnTo>
                <a:lnTo>
                  <a:pt x="19380" y="64210"/>
                </a:lnTo>
                <a:lnTo>
                  <a:pt x="19370" y="64200"/>
                </a:lnTo>
                <a:lnTo>
                  <a:pt x="19360" y="64190"/>
                </a:lnTo>
                <a:lnTo>
                  <a:pt x="19360" y="64180"/>
                </a:lnTo>
                <a:lnTo>
                  <a:pt x="19360" y="64170"/>
                </a:lnTo>
                <a:lnTo>
                  <a:pt x="19370" y="64170"/>
                </a:lnTo>
                <a:lnTo>
                  <a:pt x="19370" y="64160"/>
                </a:lnTo>
                <a:lnTo>
                  <a:pt x="19370" y="64150"/>
                </a:lnTo>
                <a:lnTo>
                  <a:pt x="19380" y="64150"/>
                </a:lnTo>
                <a:lnTo>
                  <a:pt x="19380" y="64140"/>
                </a:lnTo>
                <a:lnTo>
                  <a:pt x="19390" y="64140"/>
                </a:lnTo>
                <a:lnTo>
                  <a:pt x="19400" y="64140"/>
                </a:lnTo>
                <a:lnTo>
                  <a:pt x="19400" y="64130"/>
                </a:lnTo>
                <a:lnTo>
                  <a:pt x="19410" y="64120"/>
                </a:lnTo>
                <a:lnTo>
                  <a:pt x="19410" y="64110"/>
                </a:lnTo>
                <a:lnTo>
                  <a:pt x="19420" y="64110"/>
                </a:lnTo>
                <a:lnTo>
                  <a:pt x="19420" y="64100"/>
                </a:lnTo>
                <a:lnTo>
                  <a:pt x="19420" y="64090"/>
                </a:lnTo>
                <a:lnTo>
                  <a:pt x="19420" y="64080"/>
                </a:lnTo>
                <a:lnTo>
                  <a:pt x="19430" y="64070"/>
                </a:lnTo>
                <a:lnTo>
                  <a:pt x="19430" y="64060"/>
                </a:lnTo>
                <a:lnTo>
                  <a:pt x="19430" y="64050"/>
                </a:lnTo>
                <a:lnTo>
                  <a:pt x="19430" y="64040"/>
                </a:lnTo>
                <a:lnTo>
                  <a:pt x="19440" y="64040"/>
                </a:lnTo>
                <a:lnTo>
                  <a:pt x="19460" y="64040"/>
                </a:lnTo>
                <a:lnTo>
                  <a:pt x="19470" y="64040"/>
                </a:lnTo>
                <a:lnTo>
                  <a:pt x="19470" y="64030"/>
                </a:lnTo>
                <a:lnTo>
                  <a:pt x="19480" y="64030"/>
                </a:lnTo>
                <a:lnTo>
                  <a:pt x="19490" y="64020"/>
                </a:lnTo>
                <a:lnTo>
                  <a:pt x="19490" y="64010"/>
                </a:lnTo>
                <a:lnTo>
                  <a:pt x="19500" y="64000"/>
                </a:lnTo>
                <a:lnTo>
                  <a:pt x="19510" y="63990"/>
                </a:lnTo>
                <a:lnTo>
                  <a:pt x="19520" y="63990"/>
                </a:lnTo>
                <a:lnTo>
                  <a:pt x="19530" y="63990"/>
                </a:lnTo>
                <a:lnTo>
                  <a:pt x="19540" y="63990"/>
                </a:lnTo>
                <a:lnTo>
                  <a:pt x="19550" y="63990"/>
                </a:lnTo>
                <a:lnTo>
                  <a:pt x="19560" y="63990"/>
                </a:lnTo>
                <a:lnTo>
                  <a:pt x="19570" y="63990"/>
                </a:lnTo>
                <a:lnTo>
                  <a:pt x="19580" y="63990"/>
                </a:lnTo>
                <a:lnTo>
                  <a:pt x="19590" y="63990"/>
                </a:lnTo>
                <a:lnTo>
                  <a:pt x="19600" y="63990"/>
                </a:lnTo>
                <a:lnTo>
                  <a:pt x="19610" y="63980"/>
                </a:lnTo>
                <a:lnTo>
                  <a:pt x="19620" y="63980"/>
                </a:lnTo>
                <a:lnTo>
                  <a:pt x="19630" y="63970"/>
                </a:lnTo>
                <a:lnTo>
                  <a:pt x="19640" y="63970"/>
                </a:lnTo>
                <a:lnTo>
                  <a:pt x="19650" y="63970"/>
                </a:lnTo>
                <a:lnTo>
                  <a:pt x="19660" y="63960"/>
                </a:lnTo>
                <a:lnTo>
                  <a:pt x="19670" y="63960"/>
                </a:lnTo>
                <a:lnTo>
                  <a:pt x="19680" y="63960"/>
                </a:lnTo>
                <a:lnTo>
                  <a:pt x="19680" y="63950"/>
                </a:lnTo>
                <a:lnTo>
                  <a:pt x="19690" y="63950"/>
                </a:lnTo>
                <a:lnTo>
                  <a:pt x="19690" y="63940"/>
                </a:lnTo>
                <a:lnTo>
                  <a:pt x="19700" y="63940"/>
                </a:lnTo>
                <a:lnTo>
                  <a:pt x="19710" y="63930"/>
                </a:lnTo>
                <a:lnTo>
                  <a:pt x="19720" y="63930"/>
                </a:lnTo>
                <a:lnTo>
                  <a:pt x="19720" y="63920"/>
                </a:lnTo>
                <a:lnTo>
                  <a:pt x="19730" y="63920"/>
                </a:lnTo>
                <a:lnTo>
                  <a:pt x="19730" y="63900"/>
                </a:lnTo>
                <a:lnTo>
                  <a:pt x="19730" y="63890"/>
                </a:lnTo>
                <a:lnTo>
                  <a:pt x="19740" y="63890"/>
                </a:lnTo>
                <a:lnTo>
                  <a:pt x="19740" y="63880"/>
                </a:lnTo>
                <a:lnTo>
                  <a:pt x="19750" y="63880"/>
                </a:lnTo>
                <a:lnTo>
                  <a:pt x="19750" y="63870"/>
                </a:lnTo>
                <a:lnTo>
                  <a:pt x="19750" y="63860"/>
                </a:lnTo>
                <a:lnTo>
                  <a:pt x="19760" y="63850"/>
                </a:lnTo>
                <a:lnTo>
                  <a:pt x="19750" y="63840"/>
                </a:lnTo>
                <a:lnTo>
                  <a:pt x="19750" y="63830"/>
                </a:lnTo>
                <a:lnTo>
                  <a:pt x="19760" y="63830"/>
                </a:lnTo>
                <a:lnTo>
                  <a:pt x="19760" y="63820"/>
                </a:lnTo>
                <a:lnTo>
                  <a:pt x="19760" y="63810"/>
                </a:lnTo>
                <a:lnTo>
                  <a:pt x="19770" y="63810"/>
                </a:lnTo>
                <a:lnTo>
                  <a:pt x="19770" y="63800"/>
                </a:lnTo>
                <a:lnTo>
                  <a:pt x="19780" y="63800"/>
                </a:lnTo>
                <a:lnTo>
                  <a:pt x="19790" y="63790"/>
                </a:lnTo>
                <a:lnTo>
                  <a:pt x="19800" y="63790"/>
                </a:lnTo>
                <a:lnTo>
                  <a:pt x="19820" y="63780"/>
                </a:lnTo>
                <a:lnTo>
                  <a:pt x="19830" y="63770"/>
                </a:lnTo>
                <a:lnTo>
                  <a:pt x="19830" y="63750"/>
                </a:lnTo>
                <a:lnTo>
                  <a:pt x="19840" y="63750"/>
                </a:lnTo>
                <a:lnTo>
                  <a:pt x="19860" y="63730"/>
                </a:lnTo>
                <a:lnTo>
                  <a:pt x="19880" y="63720"/>
                </a:lnTo>
                <a:lnTo>
                  <a:pt x="19920" y="63710"/>
                </a:lnTo>
                <a:lnTo>
                  <a:pt x="19950" y="63690"/>
                </a:lnTo>
                <a:lnTo>
                  <a:pt x="19960" y="63690"/>
                </a:lnTo>
                <a:lnTo>
                  <a:pt x="19980" y="63680"/>
                </a:lnTo>
                <a:lnTo>
                  <a:pt x="20000" y="63670"/>
                </a:lnTo>
                <a:lnTo>
                  <a:pt x="20010" y="63670"/>
                </a:lnTo>
                <a:lnTo>
                  <a:pt x="20020" y="63660"/>
                </a:lnTo>
                <a:lnTo>
                  <a:pt x="20030" y="63650"/>
                </a:lnTo>
                <a:lnTo>
                  <a:pt x="20040" y="63640"/>
                </a:lnTo>
                <a:lnTo>
                  <a:pt x="20060" y="63630"/>
                </a:lnTo>
                <a:lnTo>
                  <a:pt x="20070" y="63610"/>
                </a:lnTo>
                <a:lnTo>
                  <a:pt x="20080" y="63600"/>
                </a:lnTo>
                <a:lnTo>
                  <a:pt x="20080" y="63570"/>
                </a:lnTo>
                <a:lnTo>
                  <a:pt x="20090" y="63570"/>
                </a:lnTo>
                <a:lnTo>
                  <a:pt x="20090" y="63560"/>
                </a:lnTo>
                <a:lnTo>
                  <a:pt x="20110" y="63550"/>
                </a:lnTo>
                <a:lnTo>
                  <a:pt x="20120" y="63540"/>
                </a:lnTo>
                <a:lnTo>
                  <a:pt x="20120" y="63520"/>
                </a:lnTo>
                <a:lnTo>
                  <a:pt x="20120" y="63500"/>
                </a:lnTo>
                <a:lnTo>
                  <a:pt x="20120" y="63490"/>
                </a:lnTo>
                <a:lnTo>
                  <a:pt x="20120" y="63480"/>
                </a:lnTo>
                <a:lnTo>
                  <a:pt x="20120" y="63470"/>
                </a:lnTo>
                <a:lnTo>
                  <a:pt x="20120" y="63460"/>
                </a:lnTo>
                <a:lnTo>
                  <a:pt x="20130" y="63460"/>
                </a:lnTo>
                <a:lnTo>
                  <a:pt x="20130" y="63450"/>
                </a:lnTo>
                <a:lnTo>
                  <a:pt x="20140" y="63440"/>
                </a:lnTo>
                <a:lnTo>
                  <a:pt x="20150" y="63430"/>
                </a:lnTo>
                <a:lnTo>
                  <a:pt x="20160" y="63430"/>
                </a:lnTo>
                <a:lnTo>
                  <a:pt x="20170" y="63420"/>
                </a:lnTo>
                <a:lnTo>
                  <a:pt x="20180" y="63420"/>
                </a:lnTo>
                <a:lnTo>
                  <a:pt x="20200" y="63430"/>
                </a:lnTo>
                <a:lnTo>
                  <a:pt x="20220" y="63440"/>
                </a:lnTo>
                <a:lnTo>
                  <a:pt x="20230" y="63450"/>
                </a:lnTo>
                <a:lnTo>
                  <a:pt x="20240" y="63440"/>
                </a:lnTo>
                <a:lnTo>
                  <a:pt x="20250" y="63440"/>
                </a:lnTo>
                <a:lnTo>
                  <a:pt x="20250" y="63430"/>
                </a:lnTo>
                <a:lnTo>
                  <a:pt x="20260" y="63420"/>
                </a:lnTo>
                <a:lnTo>
                  <a:pt x="20270" y="63410"/>
                </a:lnTo>
                <a:lnTo>
                  <a:pt x="20280" y="63400"/>
                </a:lnTo>
                <a:lnTo>
                  <a:pt x="20280" y="63380"/>
                </a:lnTo>
                <a:lnTo>
                  <a:pt x="20290" y="63350"/>
                </a:lnTo>
                <a:lnTo>
                  <a:pt x="20290" y="63320"/>
                </a:lnTo>
                <a:lnTo>
                  <a:pt x="20290" y="63310"/>
                </a:lnTo>
                <a:lnTo>
                  <a:pt x="20290" y="63290"/>
                </a:lnTo>
                <a:lnTo>
                  <a:pt x="20290" y="63280"/>
                </a:lnTo>
                <a:lnTo>
                  <a:pt x="20300" y="63260"/>
                </a:lnTo>
                <a:lnTo>
                  <a:pt x="20300" y="63240"/>
                </a:lnTo>
                <a:lnTo>
                  <a:pt x="20300" y="63220"/>
                </a:lnTo>
                <a:lnTo>
                  <a:pt x="20300" y="63210"/>
                </a:lnTo>
                <a:lnTo>
                  <a:pt x="20300" y="63200"/>
                </a:lnTo>
                <a:lnTo>
                  <a:pt x="20320" y="63190"/>
                </a:lnTo>
                <a:lnTo>
                  <a:pt x="20360" y="63170"/>
                </a:lnTo>
                <a:lnTo>
                  <a:pt x="20390" y="63150"/>
                </a:lnTo>
                <a:lnTo>
                  <a:pt x="20400" y="63140"/>
                </a:lnTo>
                <a:lnTo>
                  <a:pt x="20420" y="63130"/>
                </a:lnTo>
                <a:lnTo>
                  <a:pt x="20430" y="63120"/>
                </a:lnTo>
                <a:lnTo>
                  <a:pt x="20440" y="63120"/>
                </a:lnTo>
                <a:lnTo>
                  <a:pt x="20460" y="63100"/>
                </a:lnTo>
                <a:lnTo>
                  <a:pt x="20480" y="63090"/>
                </a:lnTo>
                <a:lnTo>
                  <a:pt x="20510" y="63070"/>
                </a:lnTo>
                <a:lnTo>
                  <a:pt x="20520" y="63070"/>
                </a:lnTo>
                <a:lnTo>
                  <a:pt x="20530" y="63060"/>
                </a:lnTo>
                <a:lnTo>
                  <a:pt x="20540" y="63060"/>
                </a:lnTo>
                <a:lnTo>
                  <a:pt x="20550" y="63060"/>
                </a:lnTo>
                <a:lnTo>
                  <a:pt x="20560" y="63050"/>
                </a:lnTo>
                <a:lnTo>
                  <a:pt x="20570" y="63050"/>
                </a:lnTo>
                <a:lnTo>
                  <a:pt x="20580" y="63050"/>
                </a:lnTo>
                <a:lnTo>
                  <a:pt x="20580" y="63040"/>
                </a:lnTo>
                <a:lnTo>
                  <a:pt x="20590" y="63040"/>
                </a:lnTo>
                <a:lnTo>
                  <a:pt x="20600" y="63040"/>
                </a:lnTo>
                <a:lnTo>
                  <a:pt x="20610" y="63030"/>
                </a:lnTo>
                <a:lnTo>
                  <a:pt x="20620" y="63020"/>
                </a:lnTo>
                <a:lnTo>
                  <a:pt x="20630" y="63000"/>
                </a:lnTo>
                <a:lnTo>
                  <a:pt x="20640" y="63000"/>
                </a:lnTo>
                <a:lnTo>
                  <a:pt x="20650" y="62990"/>
                </a:lnTo>
                <a:lnTo>
                  <a:pt x="20660" y="62990"/>
                </a:lnTo>
                <a:lnTo>
                  <a:pt x="20670" y="62990"/>
                </a:lnTo>
                <a:lnTo>
                  <a:pt x="20680" y="62980"/>
                </a:lnTo>
                <a:lnTo>
                  <a:pt x="20690" y="62980"/>
                </a:lnTo>
                <a:lnTo>
                  <a:pt x="20710" y="62970"/>
                </a:lnTo>
                <a:lnTo>
                  <a:pt x="20710" y="62960"/>
                </a:lnTo>
                <a:lnTo>
                  <a:pt x="20700" y="62950"/>
                </a:lnTo>
                <a:lnTo>
                  <a:pt x="20690" y="62950"/>
                </a:lnTo>
                <a:lnTo>
                  <a:pt x="20690" y="62940"/>
                </a:lnTo>
                <a:lnTo>
                  <a:pt x="20680" y="62940"/>
                </a:lnTo>
                <a:lnTo>
                  <a:pt x="20680" y="62930"/>
                </a:lnTo>
                <a:lnTo>
                  <a:pt x="20690" y="62930"/>
                </a:lnTo>
                <a:lnTo>
                  <a:pt x="20690" y="62920"/>
                </a:lnTo>
                <a:lnTo>
                  <a:pt x="20690" y="62910"/>
                </a:lnTo>
                <a:lnTo>
                  <a:pt x="20690" y="62900"/>
                </a:lnTo>
                <a:lnTo>
                  <a:pt x="20700" y="62900"/>
                </a:lnTo>
                <a:lnTo>
                  <a:pt x="20700" y="62890"/>
                </a:lnTo>
                <a:lnTo>
                  <a:pt x="20710" y="62890"/>
                </a:lnTo>
                <a:lnTo>
                  <a:pt x="20720" y="62890"/>
                </a:lnTo>
                <a:lnTo>
                  <a:pt x="20730" y="62890"/>
                </a:lnTo>
                <a:lnTo>
                  <a:pt x="20740" y="62890"/>
                </a:lnTo>
                <a:lnTo>
                  <a:pt x="20740" y="62880"/>
                </a:lnTo>
                <a:lnTo>
                  <a:pt x="20750" y="62880"/>
                </a:lnTo>
                <a:lnTo>
                  <a:pt x="20760" y="62880"/>
                </a:lnTo>
                <a:lnTo>
                  <a:pt x="20760" y="62870"/>
                </a:lnTo>
                <a:lnTo>
                  <a:pt x="20770" y="62870"/>
                </a:lnTo>
                <a:lnTo>
                  <a:pt x="20780" y="62870"/>
                </a:lnTo>
                <a:lnTo>
                  <a:pt x="20790" y="62860"/>
                </a:lnTo>
                <a:lnTo>
                  <a:pt x="20800" y="62860"/>
                </a:lnTo>
                <a:lnTo>
                  <a:pt x="20810" y="62860"/>
                </a:lnTo>
                <a:lnTo>
                  <a:pt x="20820" y="62860"/>
                </a:lnTo>
                <a:lnTo>
                  <a:pt x="20820" y="62850"/>
                </a:lnTo>
                <a:lnTo>
                  <a:pt x="20830" y="62850"/>
                </a:lnTo>
                <a:lnTo>
                  <a:pt x="20840" y="62850"/>
                </a:lnTo>
                <a:lnTo>
                  <a:pt x="20850" y="62850"/>
                </a:lnTo>
                <a:lnTo>
                  <a:pt x="20860" y="62860"/>
                </a:lnTo>
                <a:lnTo>
                  <a:pt x="20870" y="62850"/>
                </a:lnTo>
                <a:lnTo>
                  <a:pt x="20870" y="62860"/>
                </a:lnTo>
                <a:lnTo>
                  <a:pt x="20870" y="62870"/>
                </a:lnTo>
                <a:lnTo>
                  <a:pt x="20880" y="62870"/>
                </a:lnTo>
                <a:lnTo>
                  <a:pt x="20880" y="62880"/>
                </a:lnTo>
                <a:lnTo>
                  <a:pt x="20890" y="62880"/>
                </a:lnTo>
                <a:lnTo>
                  <a:pt x="20890" y="62870"/>
                </a:lnTo>
                <a:lnTo>
                  <a:pt x="20890" y="62860"/>
                </a:lnTo>
                <a:lnTo>
                  <a:pt x="20900" y="62860"/>
                </a:lnTo>
                <a:lnTo>
                  <a:pt x="20900" y="62850"/>
                </a:lnTo>
                <a:lnTo>
                  <a:pt x="20910" y="62850"/>
                </a:lnTo>
                <a:lnTo>
                  <a:pt x="20910" y="62840"/>
                </a:lnTo>
                <a:lnTo>
                  <a:pt x="20920" y="62840"/>
                </a:lnTo>
                <a:lnTo>
                  <a:pt x="20930" y="62840"/>
                </a:lnTo>
                <a:lnTo>
                  <a:pt x="20930" y="62830"/>
                </a:lnTo>
                <a:lnTo>
                  <a:pt x="20940" y="62830"/>
                </a:lnTo>
                <a:lnTo>
                  <a:pt x="20940" y="62840"/>
                </a:lnTo>
                <a:lnTo>
                  <a:pt x="20940" y="62850"/>
                </a:lnTo>
                <a:lnTo>
                  <a:pt x="20940" y="62860"/>
                </a:lnTo>
                <a:lnTo>
                  <a:pt x="20940" y="62870"/>
                </a:lnTo>
                <a:lnTo>
                  <a:pt x="20950" y="62870"/>
                </a:lnTo>
                <a:lnTo>
                  <a:pt x="20950" y="62880"/>
                </a:lnTo>
                <a:lnTo>
                  <a:pt x="20950" y="62870"/>
                </a:lnTo>
                <a:lnTo>
                  <a:pt x="20950" y="62860"/>
                </a:lnTo>
                <a:lnTo>
                  <a:pt x="20950" y="62850"/>
                </a:lnTo>
                <a:lnTo>
                  <a:pt x="20960" y="62850"/>
                </a:lnTo>
                <a:lnTo>
                  <a:pt x="20960" y="62860"/>
                </a:lnTo>
                <a:lnTo>
                  <a:pt x="20970" y="62860"/>
                </a:lnTo>
                <a:lnTo>
                  <a:pt x="20970" y="62870"/>
                </a:lnTo>
                <a:lnTo>
                  <a:pt x="20980" y="62870"/>
                </a:lnTo>
                <a:lnTo>
                  <a:pt x="20980" y="62880"/>
                </a:lnTo>
                <a:lnTo>
                  <a:pt x="20990" y="62880"/>
                </a:lnTo>
                <a:lnTo>
                  <a:pt x="20990" y="62890"/>
                </a:lnTo>
                <a:lnTo>
                  <a:pt x="21000" y="62890"/>
                </a:lnTo>
                <a:lnTo>
                  <a:pt x="21010" y="62900"/>
                </a:lnTo>
                <a:lnTo>
                  <a:pt x="21010" y="62910"/>
                </a:lnTo>
                <a:lnTo>
                  <a:pt x="21020" y="62910"/>
                </a:lnTo>
                <a:lnTo>
                  <a:pt x="21030" y="62910"/>
                </a:lnTo>
                <a:lnTo>
                  <a:pt x="21030" y="62920"/>
                </a:lnTo>
                <a:lnTo>
                  <a:pt x="21040" y="62920"/>
                </a:lnTo>
                <a:lnTo>
                  <a:pt x="21040" y="62930"/>
                </a:lnTo>
                <a:lnTo>
                  <a:pt x="21030" y="62930"/>
                </a:lnTo>
                <a:lnTo>
                  <a:pt x="21030" y="62940"/>
                </a:lnTo>
                <a:lnTo>
                  <a:pt x="21030" y="62950"/>
                </a:lnTo>
                <a:lnTo>
                  <a:pt x="21020" y="62950"/>
                </a:lnTo>
                <a:lnTo>
                  <a:pt x="21020" y="62960"/>
                </a:lnTo>
                <a:lnTo>
                  <a:pt x="21020" y="62970"/>
                </a:lnTo>
                <a:lnTo>
                  <a:pt x="21030" y="62970"/>
                </a:lnTo>
                <a:lnTo>
                  <a:pt x="21030" y="62960"/>
                </a:lnTo>
                <a:lnTo>
                  <a:pt x="21040" y="62960"/>
                </a:lnTo>
                <a:lnTo>
                  <a:pt x="21040" y="62950"/>
                </a:lnTo>
                <a:lnTo>
                  <a:pt x="21050" y="62950"/>
                </a:lnTo>
                <a:lnTo>
                  <a:pt x="21060" y="62950"/>
                </a:lnTo>
                <a:lnTo>
                  <a:pt x="21070" y="62940"/>
                </a:lnTo>
                <a:lnTo>
                  <a:pt x="21080" y="62940"/>
                </a:lnTo>
                <a:lnTo>
                  <a:pt x="21090" y="62940"/>
                </a:lnTo>
                <a:lnTo>
                  <a:pt x="21090" y="62950"/>
                </a:lnTo>
                <a:lnTo>
                  <a:pt x="21100" y="62950"/>
                </a:lnTo>
                <a:lnTo>
                  <a:pt x="21110" y="62960"/>
                </a:lnTo>
                <a:lnTo>
                  <a:pt x="21110" y="62970"/>
                </a:lnTo>
                <a:lnTo>
                  <a:pt x="21110" y="62980"/>
                </a:lnTo>
                <a:lnTo>
                  <a:pt x="21120" y="62980"/>
                </a:lnTo>
                <a:lnTo>
                  <a:pt x="21130" y="62980"/>
                </a:lnTo>
                <a:lnTo>
                  <a:pt x="21130" y="62990"/>
                </a:lnTo>
                <a:lnTo>
                  <a:pt x="21130" y="63000"/>
                </a:lnTo>
                <a:lnTo>
                  <a:pt x="21140" y="63010"/>
                </a:lnTo>
                <a:lnTo>
                  <a:pt x="21150" y="63010"/>
                </a:lnTo>
                <a:lnTo>
                  <a:pt x="21160" y="63010"/>
                </a:lnTo>
                <a:lnTo>
                  <a:pt x="21170" y="63020"/>
                </a:lnTo>
                <a:lnTo>
                  <a:pt x="21190" y="63030"/>
                </a:lnTo>
                <a:lnTo>
                  <a:pt x="21190" y="63040"/>
                </a:lnTo>
                <a:lnTo>
                  <a:pt x="21200" y="63050"/>
                </a:lnTo>
                <a:lnTo>
                  <a:pt x="21210" y="63060"/>
                </a:lnTo>
                <a:lnTo>
                  <a:pt x="21220" y="63060"/>
                </a:lnTo>
                <a:lnTo>
                  <a:pt x="21220" y="63070"/>
                </a:lnTo>
                <a:lnTo>
                  <a:pt x="21220" y="63080"/>
                </a:lnTo>
                <a:lnTo>
                  <a:pt x="21230" y="63090"/>
                </a:lnTo>
                <a:lnTo>
                  <a:pt x="21230" y="63100"/>
                </a:lnTo>
                <a:lnTo>
                  <a:pt x="21240" y="63100"/>
                </a:lnTo>
                <a:lnTo>
                  <a:pt x="21240" y="63110"/>
                </a:lnTo>
                <a:lnTo>
                  <a:pt x="21250" y="63110"/>
                </a:lnTo>
                <a:lnTo>
                  <a:pt x="21250" y="63120"/>
                </a:lnTo>
                <a:lnTo>
                  <a:pt x="21260" y="63120"/>
                </a:lnTo>
                <a:lnTo>
                  <a:pt x="21260" y="63110"/>
                </a:lnTo>
                <a:lnTo>
                  <a:pt x="21270" y="63100"/>
                </a:lnTo>
                <a:lnTo>
                  <a:pt x="21280" y="63090"/>
                </a:lnTo>
                <a:lnTo>
                  <a:pt x="21290" y="63090"/>
                </a:lnTo>
                <a:lnTo>
                  <a:pt x="21300" y="63090"/>
                </a:lnTo>
                <a:lnTo>
                  <a:pt x="21310" y="63090"/>
                </a:lnTo>
                <a:lnTo>
                  <a:pt x="21320" y="63080"/>
                </a:lnTo>
                <a:lnTo>
                  <a:pt x="21330" y="63090"/>
                </a:lnTo>
                <a:lnTo>
                  <a:pt x="21330" y="63100"/>
                </a:lnTo>
                <a:lnTo>
                  <a:pt x="21330" y="63110"/>
                </a:lnTo>
                <a:lnTo>
                  <a:pt x="21330" y="63120"/>
                </a:lnTo>
                <a:lnTo>
                  <a:pt x="21350" y="63130"/>
                </a:lnTo>
                <a:lnTo>
                  <a:pt x="21360" y="63140"/>
                </a:lnTo>
                <a:lnTo>
                  <a:pt x="21370" y="63140"/>
                </a:lnTo>
                <a:lnTo>
                  <a:pt x="21370" y="63150"/>
                </a:lnTo>
                <a:lnTo>
                  <a:pt x="21380" y="63150"/>
                </a:lnTo>
                <a:lnTo>
                  <a:pt x="21380" y="63160"/>
                </a:lnTo>
                <a:lnTo>
                  <a:pt x="21380" y="63170"/>
                </a:lnTo>
                <a:lnTo>
                  <a:pt x="21390" y="63170"/>
                </a:lnTo>
                <a:lnTo>
                  <a:pt x="21390" y="63180"/>
                </a:lnTo>
                <a:lnTo>
                  <a:pt x="21400" y="63180"/>
                </a:lnTo>
                <a:lnTo>
                  <a:pt x="21410" y="63190"/>
                </a:lnTo>
                <a:lnTo>
                  <a:pt x="21410" y="63180"/>
                </a:lnTo>
                <a:lnTo>
                  <a:pt x="21410" y="63190"/>
                </a:lnTo>
                <a:lnTo>
                  <a:pt x="21420" y="63190"/>
                </a:lnTo>
                <a:lnTo>
                  <a:pt x="21420" y="63180"/>
                </a:lnTo>
                <a:lnTo>
                  <a:pt x="21420" y="63190"/>
                </a:lnTo>
                <a:lnTo>
                  <a:pt x="21430" y="63190"/>
                </a:lnTo>
                <a:lnTo>
                  <a:pt x="21430" y="63200"/>
                </a:lnTo>
                <a:lnTo>
                  <a:pt x="21430" y="63210"/>
                </a:lnTo>
                <a:lnTo>
                  <a:pt x="21430" y="63220"/>
                </a:lnTo>
                <a:lnTo>
                  <a:pt x="21420" y="63220"/>
                </a:lnTo>
                <a:lnTo>
                  <a:pt x="21430" y="63220"/>
                </a:lnTo>
                <a:lnTo>
                  <a:pt x="21430" y="63230"/>
                </a:lnTo>
                <a:lnTo>
                  <a:pt x="21430" y="63240"/>
                </a:lnTo>
                <a:lnTo>
                  <a:pt x="21440" y="63240"/>
                </a:lnTo>
                <a:lnTo>
                  <a:pt x="21440" y="63250"/>
                </a:lnTo>
                <a:lnTo>
                  <a:pt x="21450" y="63250"/>
                </a:lnTo>
                <a:lnTo>
                  <a:pt x="21460" y="63250"/>
                </a:lnTo>
                <a:lnTo>
                  <a:pt x="21470" y="63260"/>
                </a:lnTo>
                <a:lnTo>
                  <a:pt x="21460" y="63260"/>
                </a:lnTo>
                <a:lnTo>
                  <a:pt x="21470" y="63260"/>
                </a:lnTo>
                <a:lnTo>
                  <a:pt x="21470" y="63270"/>
                </a:lnTo>
                <a:lnTo>
                  <a:pt x="21480" y="63270"/>
                </a:lnTo>
                <a:lnTo>
                  <a:pt x="21490" y="63270"/>
                </a:lnTo>
                <a:lnTo>
                  <a:pt x="21490" y="63280"/>
                </a:lnTo>
                <a:lnTo>
                  <a:pt x="21490" y="63290"/>
                </a:lnTo>
                <a:lnTo>
                  <a:pt x="21500" y="63290"/>
                </a:lnTo>
                <a:lnTo>
                  <a:pt x="21500" y="63300"/>
                </a:lnTo>
                <a:lnTo>
                  <a:pt x="21500" y="63310"/>
                </a:lnTo>
                <a:lnTo>
                  <a:pt x="21510" y="63310"/>
                </a:lnTo>
                <a:lnTo>
                  <a:pt x="21510" y="63320"/>
                </a:lnTo>
                <a:lnTo>
                  <a:pt x="21510" y="63330"/>
                </a:lnTo>
                <a:lnTo>
                  <a:pt x="21520" y="63330"/>
                </a:lnTo>
                <a:lnTo>
                  <a:pt x="21530" y="63330"/>
                </a:lnTo>
                <a:lnTo>
                  <a:pt x="21530" y="63340"/>
                </a:lnTo>
                <a:lnTo>
                  <a:pt x="21540" y="63330"/>
                </a:lnTo>
                <a:lnTo>
                  <a:pt x="21540" y="63340"/>
                </a:lnTo>
                <a:lnTo>
                  <a:pt x="21550" y="63340"/>
                </a:lnTo>
                <a:lnTo>
                  <a:pt x="21550" y="63350"/>
                </a:lnTo>
                <a:lnTo>
                  <a:pt x="21550" y="63360"/>
                </a:lnTo>
                <a:lnTo>
                  <a:pt x="21560" y="63360"/>
                </a:lnTo>
                <a:lnTo>
                  <a:pt x="21560" y="63370"/>
                </a:lnTo>
                <a:lnTo>
                  <a:pt x="21550" y="63370"/>
                </a:lnTo>
                <a:lnTo>
                  <a:pt x="21550" y="63380"/>
                </a:lnTo>
                <a:lnTo>
                  <a:pt x="21560" y="63380"/>
                </a:lnTo>
                <a:lnTo>
                  <a:pt x="21570" y="63380"/>
                </a:lnTo>
                <a:lnTo>
                  <a:pt x="21560" y="63390"/>
                </a:lnTo>
                <a:lnTo>
                  <a:pt x="21550" y="63390"/>
                </a:lnTo>
                <a:lnTo>
                  <a:pt x="21550" y="63400"/>
                </a:lnTo>
                <a:lnTo>
                  <a:pt x="21550" y="63410"/>
                </a:lnTo>
                <a:lnTo>
                  <a:pt x="21560" y="63420"/>
                </a:lnTo>
                <a:lnTo>
                  <a:pt x="21560" y="63430"/>
                </a:lnTo>
                <a:lnTo>
                  <a:pt x="21560" y="63440"/>
                </a:lnTo>
                <a:lnTo>
                  <a:pt x="21570" y="63440"/>
                </a:lnTo>
                <a:lnTo>
                  <a:pt x="21570" y="63450"/>
                </a:lnTo>
                <a:lnTo>
                  <a:pt x="21570" y="63460"/>
                </a:lnTo>
                <a:lnTo>
                  <a:pt x="21560" y="63470"/>
                </a:lnTo>
                <a:lnTo>
                  <a:pt x="21560" y="63480"/>
                </a:lnTo>
                <a:lnTo>
                  <a:pt x="21570" y="63480"/>
                </a:lnTo>
                <a:lnTo>
                  <a:pt x="21570" y="63490"/>
                </a:lnTo>
                <a:lnTo>
                  <a:pt x="21560" y="63490"/>
                </a:lnTo>
                <a:lnTo>
                  <a:pt x="21560" y="63500"/>
                </a:lnTo>
                <a:lnTo>
                  <a:pt x="21550" y="63510"/>
                </a:lnTo>
                <a:lnTo>
                  <a:pt x="21540" y="63500"/>
                </a:lnTo>
                <a:lnTo>
                  <a:pt x="21540" y="63510"/>
                </a:lnTo>
                <a:lnTo>
                  <a:pt x="21540" y="63520"/>
                </a:lnTo>
                <a:lnTo>
                  <a:pt x="21540" y="63530"/>
                </a:lnTo>
                <a:lnTo>
                  <a:pt x="21550" y="63540"/>
                </a:lnTo>
                <a:lnTo>
                  <a:pt x="21550" y="63550"/>
                </a:lnTo>
                <a:lnTo>
                  <a:pt x="21550" y="63560"/>
                </a:lnTo>
                <a:lnTo>
                  <a:pt x="21550" y="63550"/>
                </a:lnTo>
                <a:lnTo>
                  <a:pt x="21540" y="63550"/>
                </a:lnTo>
                <a:lnTo>
                  <a:pt x="21540" y="63560"/>
                </a:lnTo>
                <a:lnTo>
                  <a:pt x="21530" y="63560"/>
                </a:lnTo>
                <a:lnTo>
                  <a:pt x="21530" y="63570"/>
                </a:lnTo>
                <a:lnTo>
                  <a:pt x="21520" y="63580"/>
                </a:lnTo>
                <a:lnTo>
                  <a:pt x="21530" y="63580"/>
                </a:lnTo>
                <a:lnTo>
                  <a:pt x="21520" y="63590"/>
                </a:lnTo>
                <a:lnTo>
                  <a:pt x="21530" y="63590"/>
                </a:lnTo>
                <a:lnTo>
                  <a:pt x="21530" y="63580"/>
                </a:lnTo>
                <a:lnTo>
                  <a:pt x="21540" y="63590"/>
                </a:lnTo>
                <a:lnTo>
                  <a:pt x="21530" y="63590"/>
                </a:lnTo>
                <a:lnTo>
                  <a:pt x="21530" y="63600"/>
                </a:lnTo>
                <a:lnTo>
                  <a:pt x="21540" y="63600"/>
                </a:lnTo>
                <a:lnTo>
                  <a:pt x="21540" y="63610"/>
                </a:lnTo>
                <a:lnTo>
                  <a:pt x="21540" y="63620"/>
                </a:lnTo>
                <a:lnTo>
                  <a:pt x="21540" y="63630"/>
                </a:lnTo>
                <a:lnTo>
                  <a:pt x="21530" y="63630"/>
                </a:lnTo>
                <a:lnTo>
                  <a:pt x="21520" y="63630"/>
                </a:lnTo>
                <a:lnTo>
                  <a:pt x="21510" y="63630"/>
                </a:lnTo>
                <a:lnTo>
                  <a:pt x="21500" y="63630"/>
                </a:lnTo>
                <a:lnTo>
                  <a:pt x="21510" y="63630"/>
                </a:lnTo>
                <a:lnTo>
                  <a:pt x="21510" y="63640"/>
                </a:lnTo>
                <a:lnTo>
                  <a:pt x="21510" y="63650"/>
                </a:lnTo>
                <a:lnTo>
                  <a:pt x="21520" y="63650"/>
                </a:lnTo>
                <a:lnTo>
                  <a:pt x="21520" y="63660"/>
                </a:lnTo>
                <a:lnTo>
                  <a:pt x="21510" y="63660"/>
                </a:lnTo>
                <a:lnTo>
                  <a:pt x="21520" y="63670"/>
                </a:lnTo>
                <a:lnTo>
                  <a:pt x="21520" y="63680"/>
                </a:lnTo>
                <a:lnTo>
                  <a:pt x="21510" y="63680"/>
                </a:lnTo>
                <a:lnTo>
                  <a:pt x="21510" y="63690"/>
                </a:lnTo>
                <a:lnTo>
                  <a:pt x="21510" y="63700"/>
                </a:lnTo>
                <a:lnTo>
                  <a:pt x="21500" y="63700"/>
                </a:lnTo>
                <a:lnTo>
                  <a:pt x="21500" y="63710"/>
                </a:lnTo>
                <a:lnTo>
                  <a:pt x="21510" y="63710"/>
                </a:lnTo>
                <a:lnTo>
                  <a:pt x="21510" y="63720"/>
                </a:lnTo>
                <a:lnTo>
                  <a:pt x="21510" y="63730"/>
                </a:lnTo>
                <a:lnTo>
                  <a:pt x="21500" y="63740"/>
                </a:lnTo>
                <a:lnTo>
                  <a:pt x="21500" y="63750"/>
                </a:lnTo>
                <a:lnTo>
                  <a:pt x="21500" y="63760"/>
                </a:lnTo>
                <a:lnTo>
                  <a:pt x="21510" y="63760"/>
                </a:lnTo>
                <a:lnTo>
                  <a:pt x="21500" y="63760"/>
                </a:lnTo>
                <a:lnTo>
                  <a:pt x="21500" y="63770"/>
                </a:lnTo>
                <a:lnTo>
                  <a:pt x="21500" y="63780"/>
                </a:lnTo>
                <a:lnTo>
                  <a:pt x="21510" y="63780"/>
                </a:lnTo>
                <a:lnTo>
                  <a:pt x="21520" y="63790"/>
                </a:lnTo>
                <a:lnTo>
                  <a:pt x="21520" y="63800"/>
                </a:lnTo>
                <a:lnTo>
                  <a:pt x="21520" y="63810"/>
                </a:lnTo>
                <a:lnTo>
                  <a:pt x="21510" y="63810"/>
                </a:lnTo>
                <a:lnTo>
                  <a:pt x="21500" y="63810"/>
                </a:lnTo>
                <a:lnTo>
                  <a:pt x="21490" y="63810"/>
                </a:lnTo>
                <a:lnTo>
                  <a:pt x="21490" y="63820"/>
                </a:lnTo>
                <a:lnTo>
                  <a:pt x="21490" y="63830"/>
                </a:lnTo>
                <a:lnTo>
                  <a:pt x="21480" y="63840"/>
                </a:lnTo>
                <a:lnTo>
                  <a:pt x="21480" y="63850"/>
                </a:lnTo>
                <a:lnTo>
                  <a:pt x="21480" y="63860"/>
                </a:lnTo>
                <a:lnTo>
                  <a:pt x="21490" y="63860"/>
                </a:lnTo>
                <a:lnTo>
                  <a:pt x="21490" y="63870"/>
                </a:lnTo>
                <a:lnTo>
                  <a:pt x="21480" y="63860"/>
                </a:lnTo>
                <a:lnTo>
                  <a:pt x="21470" y="63860"/>
                </a:lnTo>
                <a:lnTo>
                  <a:pt x="21460" y="63860"/>
                </a:lnTo>
                <a:lnTo>
                  <a:pt x="21450" y="63860"/>
                </a:lnTo>
                <a:lnTo>
                  <a:pt x="21450" y="63870"/>
                </a:lnTo>
                <a:lnTo>
                  <a:pt x="21440" y="63870"/>
                </a:lnTo>
                <a:lnTo>
                  <a:pt x="21430" y="63870"/>
                </a:lnTo>
                <a:lnTo>
                  <a:pt x="21430" y="63880"/>
                </a:lnTo>
                <a:lnTo>
                  <a:pt x="21430" y="63890"/>
                </a:lnTo>
                <a:lnTo>
                  <a:pt x="21420" y="63900"/>
                </a:lnTo>
                <a:lnTo>
                  <a:pt x="21410" y="63900"/>
                </a:lnTo>
                <a:lnTo>
                  <a:pt x="21400" y="63900"/>
                </a:lnTo>
                <a:lnTo>
                  <a:pt x="21390" y="63900"/>
                </a:lnTo>
                <a:lnTo>
                  <a:pt x="21380" y="63900"/>
                </a:lnTo>
                <a:lnTo>
                  <a:pt x="21380" y="63910"/>
                </a:lnTo>
                <a:lnTo>
                  <a:pt x="21390" y="63910"/>
                </a:lnTo>
                <a:lnTo>
                  <a:pt x="21390" y="63920"/>
                </a:lnTo>
                <a:lnTo>
                  <a:pt x="21400" y="63920"/>
                </a:lnTo>
                <a:lnTo>
                  <a:pt x="21400" y="63930"/>
                </a:lnTo>
                <a:lnTo>
                  <a:pt x="21390" y="63930"/>
                </a:lnTo>
                <a:lnTo>
                  <a:pt x="21380" y="63930"/>
                </a:lnTo>
                <a:lnTo>
                  <a:pt x="21380" y="63940"/>
                </a:lnTo>
                <a:lnTo>
                  <a:pt x="21370" y="63950"/>
                </a:lnTo>
                <a:lnTo>
                  <a:pt x="21380" y="63950"/>
                </a:lnTo>
                <a:lnTo>
                  <a:pt x="21380" y="63970"/>
                </a:lnTo>
                <a:lnTo>
                  <a:pt x="21380" y="63980"/>
                </a:lnTo>
                <a:lnTo>
                  <a:pt x="21380" y="63990"/>
                </a:lnTo>
                <a:lnTo>
                  <a:pt x="21390" y="64000"/>
                </a:lnTo>
                <a:lnTo>
                  <a:pt x="21400" y="64010"/>
                </a:lnTo>
                <a:lnTo>
                  <a:pt x="21410" y="64020"/>
                </a:lnTo>
                <a:lnTo>
                  <a:pt x="21420" y="64030"/>
                </a:lnTo>
                <a:lnTo>
                  <a:pt x="21430" y="64040"/>
                </a:lnTo>
                <a:lnTo>
                  <a:pt x="21440" y="64040"/>
                </a:lnTo>
                <a:lnTo>
                  <a:pt x="21450" y="64050"/>
                </a:lnTo>
                <a:lnTo>
                  <a:pt x="21460" y="64050"/>
                </a:lnTo>
                <a:lnTo>
                  <a:pt x="21460" y="64060"/>
                </a:lnTo>
                <a:lnTo>
                  <a:pt x="21470" y="64070"/>
                </a:lnTo>
                <a:lnTo>
                  <a:pt x="21480" y="64070"/>
                </a:lnTo>
                <a:lnTo>
                  <a:pt x="21490" y="64090"/>
                </a:lnTo>
                <a:lnTo>
                  <a:pt x="21500" y="64100"/>
                </a:lnTo>
                <a:lnTo>
                  <a:pt x="21510" y="64110"/>
                </a:lnTo>
                <a:lnTo>
                  <a:pt x="21520" y="64110"/>
                </a:lnTo>
                <a:lnTo>
                  <a:pt x="21520" y="64120"/>
                </a:lnTo>
                <a:lnTo>
                  <a:pt x="21530" y="64120"/>
                </a:lnTo>
                <a:lnTo>
                  <a:pt x="21530" y="64130"/>
                </a:lnTo>
                <a:lnTo>
                  <a:pt x="21530" y="64140"/>
                </a:lnTo>
                <a:lnTo>
                  <a:pt x="21530" y="64150"/>
                </a:lnTo>
                <a:lnTo>
                  <a:pt x="21540" y="64160"/>
                </a:lnTo>
                <a:lnTo>
                  <a:pt x="21560" y="64180"/>
                </a:lnTo>
                <a:lnTo>
                  <a:pt x="21570" y="64190"/>
                </a:lnTo>
                <a:lnTo>
                  <a:pt x="21580" y="64190"/>
                </a:lnTo>
                <a:lnTo>
                  <a:pt x="21580" y="64200"/>
                </a:lnTo>
                <a:lnTo>
                  <a:pt x="21590" y="64200"/>
                </a:lnTo>
                <a:lnTo>
                  <a:pt x="21590" y="64210"/>
                </a:lnTo>
                <a:lnTo>
                  <a:pt x="21590" y="64220"/>
                </a:lnTo>
                <a:lnTo>
                  <a:pt x="21600" y="64220"/>
                </a:lnTo>
                <a:lnTo>
                  <a:pt x="21620" y="64230"/>
                </a:lnTo>
                <a:lnTo>
                  <a:pt x="21630" y="64220"/>
                </a:lnTo>
                <a:lnTo>
                  <a:pt x="21630" y="64210"/>
                </a:lnTo>
                <a:lnTo>
                  <a:pt x="21640" y="64210"/>
                </a:lnTo>
                <a:lnTo>
                  <a:pt x="21660" y="64190"/>
                </a:lnTo>
                <a:lnTo>
                  <a:pt x="21670" y="64190"/>
                </a:lnTo>
                <a:lnTo>
                  <a:pt x="21680" y="64190"/>
                </a:lnTo>
                <a:lnTo>
                  <a:pt x="21690" y="64200"/>
                </a:lnTo>
                <a:lnTo>
                  <a:pt x="21700" y="64200"/>
                </a:lnTo>
                <a:lnTo>
                  <a:pt x="21710" y="64210"/>
                </a:lnTo>
                <a:lnTo>
                  <a:pt x="21720" y="64210"/>
                </a:lnTo>
                <a:lnTo>
                  <a:pt x="21730" y="64210"/>
                </a:lnTo>
                <a:lnTo>
                  <a:pt x="21740" y="64220"/>
                </a:lnTo>
                <a:lnTo>
                  <a:pt x="21750" y="64220"/>
                </a:lnTo>
                <a:lnTo>
                  <a:pt x="21750" y="64230"/>
                </a:lnTo>
                <a:lnTo>
                  <a:pt x="21740" y="64230"/>
                </a:lnTo>
                <a:lnTo>
                  <a:pt x="21740" y="64240"/>
                </a:lnTo>
                <a:lnTo>
                  <a:pt x="21730" y="64230"/>
                </a:lnTo>
                <a:lnTo>
                  <a:pt x="21730" y="64240"/>
                </a:lnTo>
                <a:lnTo>
                  <a:pt x="21730" y="64250"/>
                </a:lnTo>
                <a:lnTo>
                  <a:pt x="21740" y="64260"/>
                </a:lnTo>
                <a:lnTo>
                  <a:pt x="21750" y="64260"/>
                </a:lnTo>
                <a:lnTo>
                  <a:pt x="21760" y="64270"/>
                </a:lnTo>
                <a:lnTo>
                  <a:pt x="21770" y="64280"/>
                </a:lnTo>
                <a:lnTo>
                  <a:pt x="21780" y="64280"/>
                </a:lnTo>
                <a:lnTo>
                  <a:pt x="21770" y="64290"/>
                </a:lnTo>
                <a:lnTo>
                  <a:pt x="21780" y="64300"/>
                </a:lnTo>
                <a:lnTo>
                  <a:pt x="21780" y="64290"/>
                </a:lnTo>
                <a:lnTo>
                  <a:pt x="21790" y="64290"/>
                </a:lnTo>
                <a:lnTo>
                  <a:pt x="21790" y="64300"/>
                </a:lnTo>
                <a:lnTo>
                  <a:pt x="21790" y="64310"/>
                </a:lnTo>
                <a:lnTo>
                  <a:pt x="21790" y="64320"/>
                </a:lnTo>
                <a:lnTo>
                  <a:pt x="21800" y="64320"/>
                </a:lnTo>
                <a:lnTo>
                  <a:pt x="21810" y="64310"/>
                </a:lnTo>
                <a:lnTo>
                  <a:pt x="21820" y="64310"/>
                </a:lnTo>
                <a:lnTo>
                  <a:pt x="21830" y="64310"/>
                </a:lnTo>
                <a:lnTo>
                  <a:pt x="21840" y="64310"/>
                </a:lnTo>
                <a:lnTo>
                  <a:pt x="21830" y="64320"/>
                </a:lnTo>
                <a:lnTo>
                  <a:pt x="21840" y="64330"/>
                </a:lnTo>
                <a:lnTo>
                  <a:pt x="21850" y="64330"/>
                </a:lnTo>
                <a:lnTo>
                  <a:pt x="21860" y="64330"/>
                </a:lnTo>
                <a:lnTo>
                  <a:pt x="21870" y="64320"/>
                </a:lnTo>
                <a:lnTo>
                  <a:pt x="21880" y="64320"/>
                </a:lnTo>
                <a:lnTo>
                  <a:pt x="21890" y="64320"/>
                </a:lnTo>
                <a:lnTo>
                  <a:pt x="21900" y="64320"/>
                </a:lnTo>
                <a:lnTo>
                  <a:pt x="21900" y="64330"/>
                </a:lnTo>
                <a:lnTo>
                  <a:pt x="21910" y="64330"/>
                </a:lnTo>
                <a:lnTo>
                  <a:pt x="21920" y="64330"/>
                </a:lnTo>
                <a:lnTo>
                  <a:pt x="21930" y="64330"/>
                </a:lnTo>
                <a:lnTo>
                  <a:pt x="21940" y="64330"/>
                </a:lnTo>
                <a:lnTo>
                  <a:pt x="21950" y="64330"/>
                </a:lnTo>
                <a:lnTo>
                  <a:pt x="21960" y="64330"/>
                </a:lnTo>
                <a:lnTo>
                  <a:pt x="21960" y="64340"/>
                </a:lnTo>
                <a:lnTo>
                  <a:pt x="21960" y="64350"/>
                </a:lnTo>
                <a:lnTo>
                  <a:pt x="21970" y="64350"/>
                </a:lnTo>
                <a:lnTo>
                  <a:pt x="21970" y="64360"/>
                </a:lnTo>
                <a:lnTo>
                  <a:pt x="21980" y="64370"/>
                </a:lnTo>
                <a:lnTo>
                  <a:pt x="21980" y="64380"/>
                </a:lnTo>
                <a:lnTo>
                  <a:pt x="21990" y="64380"/>
                </a:lnTo>
                <a:lnTo>
                  <a:pt x="22000" y="64380"/>
                </a:lnTo>
                <a:lnTo>
                  <a:pt x="22000" y="64390"/>
                </a:lnTo>
                <a:lnTo>
                  <a:pt x="22000" y="64400"/>
                </a:lnTo>
                <a:lnTo>
                  <a:pt x="22010" y="64400"/>
                </a:lnTo>
                <a:lnTo>
                  <a:pt x="22010" y="64410"/>
                </a:lnTo>
                <a:lnTo>
                  <a:pt x="22000" y="64420"/>
                </a:lnTo>
                <a:lnTo>
                  <a:pt x="22010" y="64420"/>
                </a:lnTo>
                <a:lnTo>
                  <a:pt x="22020" y="64420"/>
                </a:lnTo>
                <a:lnTo>
                  <a:pt x="22030" y="64430"/>
                </a:lnTo>
                <a:lnTo>
                  <a:pt x="22030" y="64440"/>
                </a:lnTo>
                <a:lnTo>
                  <a:pt x="22040" y="64440"/>
                </a:lnTo>
                <a:lnTo>
                  <a:pt x="22040" y="64450"/>
                </a:lnTo>
                <a:lnTo>
                  <a:pt x="22040" y="64460"/>
                </a:lnTo>
                <a:lnTo>
                  <a:pt x="22040" y="64470"/>
                </a:lnTo>
                <a:lnTo>
                  <a:pt x="22050" y="64480"/>
                </a:lnTo>
                <a:lnTo>
                  <a:pt x="22060" y="64490"/>
                </a:lnTo>
                <a:lnTo>
                  <a:pt x="22060" y="64500"/>
                </a:lnTo>
                <a:lnTo>
                  <a:pt x="22060" y="64510"/>
                </a:lnTo>
                <a:lnTo>
                  <a:pt x="22070" y="64510"/>
                </a:lnTo>
                <a:lnTo>
                  <a:pt x="22080" y="64510"/>
                </a:lnTo>
                <a:lnTo>
                  <a:pt x="22080" y="64520"/>
                </a:lnTo>
                <a:lnTo>
                  <a:pt x="22080" y="64530"/>
                </a:lnTo>
                <a:lnTo>
                  <a:pt x="22080" y="64540"/>
                </a:lnTo>
                <a:lnTo>
                  <a:pt x="22080" y="64550"/>
                </a:lnTo>
                <a:lnTo>
                  <a:pt x="22090" y="64550"/>
                </a:lnTo>
                <a:lnTo>
                  <a:pt x="22100" y="64550"/>
                </a:lnTo>
                <a:lnTo>
                  <a:pt x="22100" y="64560"/>
                </a:lnTo>
                <a:lnTo>
                  <a:pt x="22110" y="64570"/>
                </a:lnTo>
                <a:lnTo>
                  <a:pt x="22110" y="64580"/>
                </a:lnTo>
                <a:lnTo>
                  <a:pt x="22110" y="64590"/>
                </a:lnTo>
                <a:lnTo>
                  <a:pt x="22110" y="64600"/>
                </a:lnTo>
                <a:lnTo>
                  <a:pt x="22120" y="64600"/>
                </a:lnTo>
                <a:lnTo>
                  <a:pt x="22120" y="64610"/>
                </a:lnTo>
                <a:lnTo>
                  <a:pt x="22130" y="64610"/>
                </a:lnTo>
                <a:lnTo>
                  <a:pt x="22130" y="64620"/>
                </a:lnTo>
                <a:lnTo>
                  <a:pt x="22130" y="64630"/>
                </a:lnTo>
                <a:lnTo>
                  <a:pt x="22130" y="64640"/>
                </a:lnTo>
                <a:lnTo>
                  <a:pt x="22130" y="64650"/>
                </a:lnTo>
                <a:lnTo>
                  <a:pt x="22120" y="64660"/>
                </a:lnTo>
                <a:lnTo>
                  <a:pt x="22120" y="64670"/>
                </a:lnTo>
                <a:lnTo>
                  <a:pt x="22130" y="64670"/>
                </a:lnTo>
                <a:lnTo>
                  <a:pt x="22140" y="64670"/>
                </a:lnTo>
                <a:lnTo>
                  <a:pt x="22150" y="64670"/>
                </a:lnTo>
                <a:lnTo>
                  <a:pt x="22160" y="64680"/>
                </a:lnTo>
                <a:lnTo>
                  <a:pt x="22170" y="64680"/>
                </a:lnTo>
                <a:lnTo>
                  <a:pt x="22180" y="64680"/>
                </a:lnTo>
                <a:lnTo>
                  <a:pt x="22180" y="64690"/>
                </a:lnTo>
                <a:lnTo>
                  <a:pt x="22170" y="64690"/>
                </a:lnTo>
                <a:lnTo>
                  <a:pt x="22160" y="64710"/>
                </a:lnTo>
                <a:lnTo>
                  <a:pt x="22170" y="64710"/>
                </a:lnTo>
                <a:lnTo>
                  <a:pt x="22170" y="64720"/>
                </a:lnTo>
                <a:lnTo>
                  <a:pt x="22180" y="64720"/>
                </a:lnTo>
                <a:lnTo>
                  <a:pt x="22190" y="64720"/>
                </a:lnTo>
                <a:lnTo>
                  <a:pt x="22190" y="64730"/>
                </a:lnTo>
                <a:lnTo>
                  <a:pt x="22190" y="64740"/>
                </a:lnTo>
                <a:lnTo>
                  <a:pt x="22190" y="64750"/>
                </a:lnTo>
                <a:lnTo>
                  <a:pt x="22190" y="64760"/>
                </a:lnTo>
                <a:lnTo>
                  <a:pt x="22190" y="64770"/>
                </a:lnTo>
                <a:lnTo>
                  <a:pt x="22190" y="64780"/>
                </a:lnTo>
                <a:lnTo>
                  <a:pt x="22190" y="64790"/>
                </a:lnTo>
                <a:lnTo>
                  <a:pt x="22190" y="64800"/>
                </a:lnTo>
                <a:lnTo>
                  <a:pt x="22180" y="64800"/>
                </a:lnTo>
                <a:lnTo>
                  <a:pt x="22170" y="64800"/>
                </a:lnTo>
                <a:lnTo>
                  <a:pt x="22170" y="64790"/>
                </a:lnTo>
                <a:lnTo>
                  <a:pt x="22170" y="64780"/>
                </a:lnTo>
                <a:lnTo>
                  <a:pt x="22160" y="64780"/>
                </a:lnTo>
                <a:lnTo>
                  <a:pt x="22150" y="64790"/>
                </a:lnTo>
                <a:lnTo>
                  <a:pt x="22150" y="64800"/>
                </a:lnTo>
                <a:lnTo>
                  <a:pt x="22150" y="64810"/>
                </a:lnTo>
                <a:lnTo>
                  <a:pt x="22150" y="64820"/>
                </a:lnTo>
                <a:lnTo>
                  <a:pt x="22140" y="64820"/>
                </a:lnTo>
                <a:lnTo>
                  <a:pt x="22140" y="64830"/>
                </a:lnTo>
                <a:lnTo>
                  <a:pt x="22140" y="64840"/>
                </a:lnTo>
                <a:lnTo>
                  <a:pt x="22140" y="64850"/>
                </a:lnTo>
                <a:lnTo>
                  <a:pt x="22150" y="64850"/>
                </a:lnTo>
                <a:lnTo>
                  <a:pt x="22150" y="64860"/>
                </a:lnTo>
                <a:lnTo>
                  <a:pt x="22140" y="64860"/>
                </a:lnTo>
                <a:lnTo>
                  <a:pt x="22130" y="64860"/>
                </a:lnTo>
                <a:lnTo>
                  <a:pt x="22130" y="64850"/>
                </a:lnTo>
                <a:lnTo>
                  <a:pt x="22130" y="64860"/>
                </a:lnTo>
                <a:lnTo>
                  <a:pt x="22120" y="64860"/>
                </a:lnTo>
                <a:lnTo>
                  <a:pt x="22120" y="64870"/>
                </a:lnTo>
                <a:lnTo>
                  <a:pt x="22110" y="64870"/>
                </a:lnTo>
                <a:lnTo>
                  <a:pt x="22110" y="64860"/>
                </a:lnTo>
                <a:lnTo>
                  <a:pt x="22100" y="64850"/>
                </a:lnTo>
                <a:lnTo>
                  <a:pt x="22100" y="64860"/>
                </a:lnTo>
                <a:lnTo>
                  <a:pt x="22090" y="64860"/>
                </a:lnTo>
                <a:lnTo>
                  <a:pt x="22090" y="64870"/>
                </a:lnTo>
                <a:lnTo>
                  <a:pt x="22100" y="64870"/>
                </a:lnTo>
                <a:lnTo>
                  <a:pt x="22100" y="64880"/>
                </a:lnTo>
                <a:lnTo>
                  <a:pt x="22090" y="64880"/>
                </a:lnTo>
                <a:lnTo>
                  <a:pt x="22100" y="64880"/>
                </a:lnTo>
                <a:lnTo>
                  <a:pt x="22100" y="64890"/>
                </a:lnTo>
                <a:lnTo>
                  <a:pt x="22100" y="64900"/>
                </a:lnTo>
                <a:lnTo>
                  <a:pt x="22100" y="64910"/>
                </a:lnTo>
                <a:lnTo>
                  <a:pt x="22090" y="64910"/>
                </a:lnTo>
                <a:lnTo>
                  <a:pt x="22080" y="64920"/>
                </a:lnTo>
                <a:lnTo>
                  <a:pt x="22080" y="64930"/>
                </a:lnTo>
                <a:lnTo>
                  <a:pt x="22080" y="64940"/>
                </a:lnTo>
                <a:lnTo>
                  <a:pt x="22080" y="64950"/>
                </a:lnTo>
                <a:lnTo>
                  <a:pt x="22070" y="64950"/>
                </a:lnTo>
                <a:lnTo>
                  <a:pt x="22060" y="64950"/>
                </a:lnTo>
                <a:lnTo>
                  <a:pt x="22050" y="64940"/>
                </a:lnTo>
                <a:lnTo>
                  <a:pt x="22040" y="64950"/>
                </a:lnTo>
                <a:lnTo>
                  <a:pt x="22030" y="64950"/>
                </a:lnTo>
                <a:lnTo>
                  <a:pt x="22030" y="64960"/>
                </a:lnTo>
                <a:lnTo>
                  <a:pt x="22030" y="64970"/>
                </a:lnTo>
                <a:lnTo>
                  <a:pt x="22030" y="64980"/>
                </a:lnTo>
                <a:lnTo>
                  <a:pt x="22030" y="64990"/>
                </a:lnTo>
                <a:lnTo>
                  <a:pt x="22030" y="65000"/>
                </a:lnTo>
                <a:lnTo>
                  <a:pt x="22030" y="65010"/>
                </a:lnTo>
                <a:lnTo>
                  <a:pt x="22030" y="65020"/>
                </a:lnTo>
                <a:lnTo>
                  <a:pt x="22040" y="65030"/>
                </a:lnTo>
                <a:lnTo>
                  <a:pt x="22040" y="65040"/>
                </a:lnTo>
                <a:lnTo>
                  <a:pt x="22040" y="65050"/>
                </a:lnTo>
                <a:lnTo>
                  <a:pt x="22030" y="65050"/>
                </a:lnTo>
                <a:lnTo>
                  <a:pt x="22030" y="65040"/>
                </a:lnTo>
                <a:lnTo>
                  <a:pt x="22020" y="65040"/>
                </a:lnTo>
                <a:lnTo>
                  <a:pt x="22010" y="65040"/>
                </a:lnTo>
                <a:lnTo>
                  <a:pt x="22010" y="65030"/>
                </a:lnTo>
                <a:lnTo>
                  <a:pt x="22000" y="65030"/>
                </a:lnTo>
                <a:lnTo>
                  <a:pt x="21990" y="65030"/>
                </a:lnTo>
                <a:lnTo>
                  <a:pt x="21980" y="65030"/>
                </a:lnTo>
                <a:lnTo>
                  <a:pt x="21980" y="65040"/>
                </a:lnTo>
                <a:lnTo>
                  <a:pt x="21970" y="65040"/>
                </a:lnTo>
                <a:lnTo>
                  <a:pt x="21970" y="65050"/>
                </a:lnTo>
                <a:lnTo>
                  <a:pt x="21970" y="65060"/>
                </a:lnTo>
                <a:lnTo>
                  <a:pt x="21960" y="65070"/>
                </a:lnTo>
                <a:lnTo>
                  <a:pt x="21950" y="65070"/>
                </a:lnTo>
                <a:lnTo>
                  <a:pt x="21940" y="65080"/>
                </a:lnTo>
                <a:lnTo>
                  <a:pt x="21930" y="65080"/>
                </a:lnTo>
                <a:lnTo>
                  <a:pt x="21930" y="65070"/>
                </a:lnTo>
                <a:lnTo>
                  <a:pt x="21920" y="65070"/>
                </a:lnTo>
                <a:lnTo>
                  <a:pt x="21920" y="65060"/>
                </a:lnTo>
                <a:lnTo>
                  <a:pt x="21910" y="65060"/>
                </a:lnTo>
                <a:lnTo>
                  <a:pt x="21910" y="65070"/>
                </a:lnTo>
                <a:lnTo>
                  <a:pt x="21900" y="65070"/>
                </a:lnTo>
                <a:lnTo>
                  <a:pt x="21890" y="65080"/>
                </a:lnTo>
                <a:lnTo>
                  <a:pt x="21890" y="65090"/>
                </a:lnTo>
                <a:lnTo>
                  <a:pt x="21900" y="65090"/>
                </a:lnTo>
                <a:lnTo>
                  <a:pt x="21900" y="65100"/>
                </a:lnTo>
                <a:lnTo>
                  <a:pt x="21890" y="65110"/>
                </a:lnTo>
                <a:lnTo>
                  <a:pt x="21890" y="65100"/>
                </a:lnTo>
                <a:lnTo>
                  <a:pt x="21880" y="65100"/>
                </a:lnTo>
                <a:lnTo>
                  <a:pt x="21880" y="65110"/>
                </a:lnTo>
                <a:lnTo>
                  <a:pt x="21870" y="65110"/>
                </a:lnTo>
                <a:lnTo>
                  <a:pt x="21870" y="65120"/>
                </a:lnTo>
                <a:lnTo>
                  <a:pt x="21870" y="65130"/>
                </a:lnTo>
                <a:lnTo>
                  <a:pt x="21860" y="65130"/>
                </a:lnTo>
                <a:lnTo>
                  <a:pt x="21860" y="65140"/>
                </a:lnTo>
                <a:lnTo>
                  <a:pt x="21860" y="65150"/>
                </a:lnTo>
                <a:lnTo>
                  <a:pt x="21850" y="65150"/>
                </a:lnTo>
                <a:lnTo>
                  <a:pt x="21840" y="65150"/>
                </a:lnTo>
                <a:lnTo>
                  <a:pt x="21840" y="65160"/>
                </a:lnTo>
                <a:lnTo>
                  <a:pt x="21840" y="65170"/>
                </a:lnTo>
                <a:lnTo>
                  <a:pt x="21840" y="65180"/>
                </a:lnTo>
                <a:lnTo>
                  <a:pt x="21830" y="65180"/>
                </a:lnTo>
                <a:lnTo>
                  <a:pt x="21840" y="65190"/>
                </a:lnTo>
                <a:lnTo>
                  <a:pt x="21840" y="65200"/>
                </a:lnTo>
                <a:lnTo>
                  <a:pt x="21840" y="65210"/>
                </a:lnTo>
                <a:lnTo>
                  <a:pt x="21850" y="65210"/>
                </a:lnTo>
                <a:lnTo>
                  <a:pt x="21850" y="65220"/>
                </a:lnTo>
                <a:lnTo>
                  <a:pt x="21850" y="65230"/>
                </a:lnTo>
                <a:lnTo>
                  <a:pt x="21850" y="65240"/>
                </a:lnTo>
                <a:lnTo>
                  <a:pt x="21860" y="65240"/>
                </a:lnTo>
                <a:lnTo>
                  <a:pt x="21860" y="65250"/>
                </a:lnTo>
                <a:lnTo>
                  <a:pt x="21870" y="65250"/>
                </a:lnTo>
                <a:lnTo>
                  <a:pt x="21870" y="65260"/>
                </a:lnTo>
                <a:lnTo>
                  <a:pt x="21870" y="65270"/>
                </a:lnTo>
                <a:lnTo>
                  <a:pt x="21880" y="65270"/>
                </a:lnTo>
                <a:lnTo>
                  <a:pt x="21880" y="65280"/>
                </a:lnTo>
                <a:lnTo>
                  <a:pt x="21880" y="65290"/>
                </a:lnTo>
                <a:lnTo>
                  <a:pt x="21870" y="65290"/>
                </a:lnTo>
                <a:lnTo>
                  <a:pt x="21870" y="65300"/>
                </a:lnTo>
                <a:lnTo>
                  <a:pt x="21880" y="65310"/>
                </a:lnTo>
                <a:lnTo>
                  <a:pt x="21890" y="65320"/>
                </a:lnTo>
                <a:lnTo>
                  <a:pt x="21890" y="65330"/>
                </a:lnTo>
                <a:lnTo>
                  <a:pt x="21890" y="65340"/>
                </a:lnTo>
                <a:lnTo>
                  <a:pt x="21880" y="65340"/>
                </a:lnTo>
                <a:lnTo>
                  <a:pt x="21880" y="65350"/>
                </a:lnTo>
                <a:lnTo>
                  <a:pt x="21880" y="65360"/>
                </a:lnTo>
                <a:lnTo>
                  <a:pt x="21890" y="65360"/>
                </a:lnTo>
                <a:lnTo>
                  <a:pt x="21890" y="65370"/>
                </a:lnTo>
                <a:lnTo>
                  <a:pt x="21880" y="65370"/>
                </a:lnTo>
                <a:lnTo>
                  <a:pt x="21880" y="65380"/>
                </a:lnTo>
                <a:lnTo>
                  <a:pt x="21880" y="65390"/>
                </a:lnTo>
                <a:lnTo>
                  <a:pt x="21880" y="65400"/>
                </a:lnTo>
                <a:lnTo>
                  <a:pt x="21880" y="65410"/>
                </a:lnTo>
                <a:lnTo>
                  <a:pt x="21880" y="65420"/>
                </a:lnTo>
                <a:lnTo>
                  <a:pt x="21890" y="65430"/>
                </a:lnTo>
                <a:lnTo>
                  <a:pt x="21880" y="65440"/>
                </a:lnTo>
                <a:lnTo>
                  <a:pt x="21890" y="65440"/>
                </a:lnTo>
                <a:lnTo>
                  <a:pt x="21890" y="65450"/>
                </a:lnTo>
                <a:lnTo>
                  <a:pt x="21900" y="65460"/>
                </a:lnTo>
                <a:lnTo>
                  <a:pt x="21900" y="65470"/>
                </a:lnTo>
                <a:lnTo>
                  <a:pt x="21900" y="65480"/>
                </a:lnTo>
                <a:lnTo>
                  <a:pt x="21910" y="65490"/>
                </a:lnTo>
                <a:lnTo>
                  <a:pt x="21910" y="65500"/>
                </a:lnTo>
                <a:lnTo>
                  <a:pt x="21920" y="65510"/>
                </a:lnTo>
                <a:lnTo>
                  <a:pt x="21930" y="65520"/>
                </a:lnTo>
                <a:lnTo>
                  <a:pt x="21940" y="65520"/>
                </a:lnTo>
                <a:lnTo>
                  <a:pt x="21940" y="65530"/>
                </a:lnTo>
                <a:lnTo>
                  <a:pt x="21960" y="65530"/>
                </a:lnTo>
                <a:lnTo>
                  <a:pt x="21970" y="65530"/>
                </a:lnTo>
                <a:lnTo>
                  <a:pt x="21970" y="65540"/>
                </a:lnTo>
                <a:lnTo>
                  <a:pt x="21970" y="65560"/>
                </a:lnTo>
                <a:lnTo>
                  <a:pt x="21970" y="65570"/>
                </a:lnTo>
                <a:lnTo>
                  <a:pt x="21980" y="65570"/>
                </a:lnTo>
                <a:lnTo>
                  <a:pt x="21980" y="65590"/>
                </a:lnTo>
                <a:lnTo>
                  <a:pt x="21990" y="65590"/>
                </a:lnTo>
                <a:lnTo>
                  <a:pt x="22000" y="65600"/>
                </a:lnTo>
                <a:lnTo>
                  <a:pt x="22010" y="65610"/>
                </a:lnTo>
                <a:lnTo>
                  <a:pt x="22010" y="65600"/>
                </a:lnTo>
                <a:lnTo>
                  <a:pt x="22010" y="65590"/>
                </a:lnTo>
                <a:lnTo>
                  <a:pt x="22000" y="65590"/>
                </a:lnTo>
                <a:lnTo>
                  <a:pt x="22010" y="65580"/>
                </a:lnTo>
                <a:lnTo>
                  <a:pt x="22010" y="65590"/>
                </a:lnTo>
                <a:lnTo>
                  <a:pt x="22020" y="65590"/>
                </a:lnTo>
                <a:lnTo>
                  <a:pt x="22030" y="65590"/>
                </a:lnTo>
                <a:lnTo>
                  <a:pt x="22040" y="65590"/>
                </a:lnTo>
                <a:lnTo>
                  <a:pt x="22050" y="65590"/>
                </a:lnTo>
                <a:lnTo>
                  <a:pt x="22050" y="65580"/>
                </a:lnTo>
                <a:lnTo>
                  <a:pt x="22060" y="65570"/>
                </a:lnTo>
                <a:lnTo>
                  <a:pt x="22070" y="65570"/>
                </a:lnTo>
                <a:lnTo>
                  <a:pt x="22090" y="65560"/>
                </a:lnTo>
                <a:lnTo>
                  <a:pt x="22100" y="65560"/>
                </a:lnTo>
                <a:lnTo>
                  <a:pt x="22100" y="65550"/>
                </a:lnTo>
                <a:lnTo>
                  <a:pt x="22100" y="65540"/>
                </a:lnTo>
                <a:lnTo>
                  <a:pt x="22110" y="65530"/>
                </a:lnTo>
                <a:lnTo>
                  <a:pt x="22120" y="65520"/>
                </a:lnTo>
                <a:lnTo>
                  <a:pt x="22130" y="65530"/>
                </a:lnTo>
                <a:lnTo>
                  <a:pt x="22140" y="65530"/>
                </a:lnTo>
                <a:lnTo>
                  <a:pt x="22150" y="65540"/>
                </a:lnTo>
                <a:lnTo>
                  <a:pt x="22160" y="65540"/>
                </a:lnTo>
                <a:lnTo>
                  <a:pt x="22160" y="65530"/>
                </a:lnTo>
                <a:lnTo>
                  <a:pt x="22150" y="65530"/>
                </a:lnTo>
                <a:lnTo>
                  <a:pt x="22160" y="65520"/>
                </a:lnTo>
                <a:lnTo>
                  <a:pt x="22170" y="65530"/>
                </a:lnTo>
                <a:lnTo>
                  <a:pt x="22170" y="65540"/>
                </a:lnTo>
                <a:lnTo>
                  <a:pt x="22170" y="65550"/>
                </a:lnTo>
                <a:lnTo>
                  <a:pt x="22180" y="65560"/>
                </a:lnTo>
                <a:lnTo>
                  <a:pt x="22180" y="65570"/>
                </a:lnTo>
                <a:lnTo>
                  <a:pt x="22190" y="65560"/>
                </a:lnTo>
                <a:lnTo>
                  <a:pt x="22200" y="65560"/>
                </a:lnTo>
                <a:lnTo>
                  <a:pt x="22200" y="65570"/>
                </a:lnTo>
                <a:lnTo>
                  <a:pt x="22190" y="65580"/>
                </a:lnTo>
                <a:lnTo>
                  <a:pt x="22190" y="65590"/>
                </a:lnTo>
                <a:lnTo>
                  <a:pt x="22200" y="65590"/>
                </a:lnTo>
                <a:lnTo>
                  <a:pt x="22210" y="65590"/>
                </a:lnTo>
                <a:lnTo>
                  <a:pt x="22210" y="65600"/>
                </a:lnTo>
                <a:lnTo>
                  <a:pt x="22200" y="65600"/>
                </a:lnTo>
                <a:lnTo>
                  <a:pt x="22200" y="65610"/>
                </a:lnTo>
                <a:lnTo>
                  <a:pt x="22190" y="65610"/>
                </a:lnTo>
                <a:lnTo>
                  <a:pt x="22190" y="65620"/>
                </a:lnTo>
                <a:lnTo>
                  <a:pt x="22190" y="65630"/>
                </a:lnTo>
                <a:lnTo>
                  <a:pt x="22190" y="65640"/>
                </a:lnTo>
                <a:lnTo>
                  <a:pt x="22200" y="65650"/>
                </a:lnTo>
                <a:lnTo>
                  <a:pt x="22200" y="65660"/>
                </a:lnTo>
                <a:lnTo>
                  <a:pt x="22210" y="65660"/>
                </a:lnTo>
                <a:lnTo>
                  <a:pt x="22210" y="65670"/>
                </a:lnTo>
                <a:lnTo>
                  <a:pt x="22200" y="65670"/>
                </a:lnTo>
                <a:lnTo>
                  <a:pt x="22210" y="65680"/>
                </a:lnTo>
                <a:lnTo>
                  <a:pt x="22200" y="65680"/>
                </a:lnTo>
                <a:lnTo>
                  <a:pt x="22200" y="65690"/>
                </a:lnTo>
                <a:lnTo>
                  <a:pt x="22210" y="65700"/>
                </a:lnTo>
                <a:lnTo>
                  <a:pt x="22200" y="65700"/>
                </a:lnTo>
                <a:lnTo>
                  <a:pt x="22200" y="65710"/>
                </a:lnTo>
                <a:lnTo>
                  <a:pt x="22200" y="65720"/>
                </a:lnTo>
                <a:lnTo>
                  <a:pt x="22190" y="65730"/>
                </a:lnTo>
                <a:lnTo>
                  <a:pt x="22190" y="65740"/>
                </a:lnTo>
                <a:lnTo>
                  <a:pt x="22200" y="65740"/>
                </a:lnTo>
                <a:lnTo>
                  <a:pt x="22210" y="65750"/>
                </a:lnTo>
                <a:lnTo>
                  <a:pt x="22220" y="65750"/>
                </a:lnTo>
                <a:lnTo>
                  <a:pt x="22230" y="65760"/>
                </a:lnTo>
                <a:lnTo>
                  <a:pt x="22230" y="65770"/>
                </a:lnTo>
                <a:lnTo>
                  <a:pt x="22240" y="65770"/>
                </a:lnTo>
                <a:lnTo>
                  <a:pt x="22240" y="65780"/>
                </a:lnTo>
                <a:lnTo>
                  <a:pt x="22250" y="65780"/>
                </a:lnTo>
                <a:lnTo>
                  <a:pt x="22250" y="65790"/>
                </a:lnTo>
                <a:lnTo>
                  <a:pt x="22250" y="65800"/>
                </a:lnTo>
                <a:lnTo>
                  <a:pt x="22260" y="65800"/>
                </a:lnTo>
                <a:lnTo>
                  <a:pt x="22260" y="65810"/>
                </a:lnTo>
                <a:lnTo>
                  <a:pt x="22270" y="65810"/>
                </a:lnTo>
                <a:lnTo>
                  <a:pt x="22270" y="65820"/>
                </a:lnTo>
                <a:lnTo>
                  <a:pt x="22270" y="65830"/>
                </a:lnTo>
                <a:lnTo>
                  <a:pt x="22280" y="65830"/>
                </a:lnTo>
                <a:lnTo>
                  <a:pt x="22280" y="65840"/>
                </a:lnTo>
                <a:lnTo>
                  <a:pt x="22280" y="65850"/>
                </a:lnTo>
                <a:lnTo>
                  <a:pt x="22290" y="65850"/>
                </a:lnTo>
                <a:lnTo>
                  <a:pt x="22290" y="65860"/>
                </a:lnTo>
                <a:lnTo>
                  <a:pt x="22300" y="65870"/>
                </a:lnTo>
                <a:lnTo>
                  <a:pt x="22310" y="65890"/>
                </a:lnTo>
                <a:lnTo>
                  <a:pt x="22320" y="65900"/>
                </a:lnTo>
                <a:lnTo>
                  <a:pt x="22330" y="65900"/>
                </a:lnTo>
                <a:lnTo>
                  <a:pt x="22330" y="65910"/>
                </a:lnTo>
                <a:lnTo>
                  <a:pt x="22340" y="65920"/>
                </a:lnTo>
                <a:lnTo>
                  <a:pt x="22350" y="65920"/>
                </a:lnTo>
                <a:lnTo>
                  <a:pt x="22350" y="65930"/>
                </a:lnTo>
                <a:lnTo>
                  <a:pt x="22360" y="65930"/>
                </a:lnTo>
                <a:lnTo>
                  <a:pt x="22360" y="65940"/>
                </a:lnTo>
                <a:lnTo>
                  <a:pt x="22370" y="65950"/>
                </a:lnTo>
                <a:lnTo>
                  <a:pt x="22370" y="65960"/>
                </a:lnTo>
                <a:lnTo>
                  <a:pt x="22380" y="65970"/>
                </a:lnTo>
                <a:lnTo>
                  <a:pt x="22390" y="65970"/>
                </a:lnTo>
                <a:lnTo>
                  <a:pt x="22390" y="65980"/>
                </a:lnTo>
                <a:lnTo>
                  <a:pt x="22400" y="65980"/>
                </a:lnTo>
                <a:lnTo>
                  <a:pt x="22400" y="65990"/>
                </a:lnTo>
                <a:lnTo>
                  <a:pt x="22410" y="65990"/>
                </a:lnTo>
                <a:lnTo>
                  <a:pt x="22410" y="66000"/>
                </a:lnTo>
                <a:lnTo>
                  <a:pt x="22420" y="66000"/>
                </a:lnTo>
                <a:lnTo>
                  <a:pt x="22420" y="66010"/>
                </a:lnTo>
                <a:lnTo>
                  <a:pt x="22430" y="66010"/>
                </a:lnTo>
                <a:lnTo>
                  <a:pt x="22430" y="66020"/>
                </a:lnTo>
                <a:lnTo>
                  <a:pt x="22440" y="66030"/>
                </a:lnTo>
                <a:lnTo>
                  <a:pt x="22440" y="66040"/>
                </a:lnTo>
                <a:lnTo>
                  <a:pt x="22440" y="66050"/>
                </a:lnTo>
                <a:lnTo>
                  <a:pt x="22440" y="66060"/>
                </a:lnTo>
                <a:lnTo>
                  <a:pt x="22450" y="66060"/>
                </a:lnTo>
                <a:lnTo>
                  <a:pt x="22450" y="66070"/>
                </a:lnTo>
                <a:lnTo>
                  <a:pt x="22450" y="66080"/>
                </a:lnTo>
                <a:lnTo>
                  <a:pt x="22460" y="66080"/>
                </a:lnTo>
                <a:lnTo>
                  <a:pt x="22460" y="66090"/>
                </a:lnTo>
                <a:lnTo>
                  <a:pt x="22470" y="66090"/>
                </a:lnTo>
                <a:lnTo>
                  <a:pt x="22480" y="66090"/>
                </a:lnTo>
                <a:lnTo>
                  <a:pt x="22480" y="66100"/>
                </a:lnTo>
                <a:lnTo>
                  <a:pt x="22470" y="66110"/>
                </a:lnTo>
                <a:lnTo>
                  <a:pt x="22470" y="66120"/>
                </a:lnTo>
                <a:lnTo>
                  <a:pt x="22460" y="66130"/>
                </a:lnTo>
                <a:lnTo>
                  <a:pt x="22460" y="66140"/>
                </a:lnTo>
                <a:lnTo>
                  <a:pt x="22450" y="66150"/>
                </a:lnTo>
                <a:lnTo>
                  <a:pt x="22450" y="66160"/>
                </a:lnTo>
                <a:lnTo>
                  <a:pt x="22440" y="66170"/>
                </a:lnTo>
                <a:lnTo>
                  <a:pt x="22430" y="66170"/>
                </a:lnTo>
                <a:lnTo>
                  <a:pt x="22420" y="66170"/>
                </a:lnTo>
                <a:lnTo>
                  <a:pt x="22410" y="66170"/>
                </a:lnTo>
                <a:lnTo>
                  <a:pt x="22410" y="66180"/>
                </a:lnTo>
                <a:lnTo>
                  <a:pt x="22400" y="66190"/>
                </a:lnTo>
                <a:lnTo>
                  <a:pt x="22390" y="66190"/>
                </a:lnTo>
                <a:lnTo>
                  <a:pt x="22390" y="66200"/>
                </a:lnTo>
                <a:lnTo>
                  <a:pt x="22400" y="66200"/>
                </a:lnTo>
                <a:lnTo>
                  <a:pt x="22390" y="66200"/>
                </a:lnTo>
                <a:lnTo>
                  <a:pt x="22390" y="66210"/>
                </a:lnTo>
                <a:lnTo>
                  <a:pt x="22390" y="66220"/>
                </a:lnTo>
                <a:lnTo>
                  <a:pt x="22390" y="66230"/>
                </a:lnTo>
                <a:lnTo>
                  <a:pt x="22380" y="66240"/>
                </a:lnTo>
                <a:lnTo>
                  <a:pt x="22370" y="66250"/>
                </a:lnTo>
                <a:lnTo>
                  <a:pt x="22370" y="66260"/>
                </a:lnTo>
                <a:lnTo>
                  <a:pt x="22370" y="66270"/>
                </a:lnTo>
                <a:lnTo>
                  <a:pt x="22360" y="66280"/>
                </a:lnTo>
                <a:lnTo>
                  <a:pt x="22360" y="66290"/>
                </a:lnTo>
                <a:lnTo>
                  <a:pt x="22360" y="66300"/>
                </a:lnTo>
                <a:lnTo>
                  <a:pt x="22360" y="66310"/>
                </a:lnTo>
                <a:lnTo>
                  <a:pt x="22360" y="66320"/>
                </a:lnTo>
                <a:lnTo>
                  <a:pt x="22360" y="66330"/>
                </a:lnTo>
                <a:lnTo>
                  <a:pt x="22360" y="66340"/>
                </a:lnTo>
                <a:lnTo>
                  <a:pt x="22360" y="66350"/>
                </a:lnTo>
                <a:lnTo>
                  <a:pt x="22370" y="66350"/>
                </a:lnTo>
                <a:lnTo>
                  <a:pt x="22370" y="66360"/>
                </a:lnTo>
                <a:lnTo>
                  <a:pt x="22360" y="66360"/>
                </a:lnTo>
                <a:lnTo>
                  <a:pt x="22360" y="66370"/>
                </a:lnTo>
                <a:lnTo>
                  <a:pt x="22370" y="66380"/>
                </a:lnTo>
                <a:lnTo>
                  <a:pt x="22370" y="66390"/>
                </a:lnTo>
                <a:lnTo>
                  <a:pt x="22360" y="66400"/>
                </a:lnTo>
                <a:lnTo>
                  <a:pt x="22360" y="66410"/>
                </a:lnTo>
                <a:lnTo>
                  <a:pt x="22360" y="66420"/>
                </a:lnTo>
                <a:lnTo>
                  <a:pt x="22360" y="66430"/>
                </a:lnTo>
                <a:lnTo>
                  <a:pt x="22370" y="66430"/>
                </a:lnTo>
                <a:lnTo>
                  <a:pt x="22370" y="66440"/>
                </a:lnTo>
                <a:lnTo>
                  <a:pt x="22360" y="66440"/>
                </a:lnTo>
                <a:lnTo>
                  <a:pt x="22370" y="66450"/>
                </a:lnTo>
                <a:lnTo>
                  <a:pt x="22360" y="66450"/>
                </a:lnTo>
                <a:lnTo>
                  <a:pt x="22360" y="66460"/>
                </a:lnTo>
                <a:lnTo>
                  <a:pt x="22360" y="66470"/>
                </a:lnTo>
                <a:lnTo>
                  <a:pt x="22370" y="66480"/>
                </a:lnTo>
                <a:lnTo>
                  <a:pt x="22380" y="66480"/>
                </a:lnTo>
                <a:lnTo>
                  <a:pt x="22390" y="66470"/>
                </a:lnTo>
                <a:lnTo>
                  <a:pt x="22410" y="66460"/>
                </a:lnTo>
                <a:lnTo>
                  <a:pt x="22420" y="66460"/>
                </a:lnTo>
                <a:lnTo>
                  <a:pt x="22430" y="66450"/>
                </a:lnTo>
                <a:lnTo>
                  <a:pt x="22450" y="66440"/>
                </a:lnTo>
                <a:lnTo>
                  <a:pt x="22540" y="66360"/>
                </a:lnTo>
                <a:lnTo>
                  <a:pt x="22550" y="66350"/>
                </a:lnTo>
                <a:lnTo>
                  <a:pt x="22590" y="66310"/>
                </a:lnTo>
                <a:lnTo>
                  <a:pt x="22660" y="66250"/>
                </a:lnTo>
                <a:lnTo>
                  <a:pt x="22690" y="66230"/>
                </a:lnTo>
                <a:lnTo>
                  <a:pt x="22700" y="66220"/>
                </a:lnTo>
                <a:lnTo>
                  <a:pt x="22710" y="66210"/>
                </a:lnTo>
                <a:lnTo>
                  <a:pt x="22740" y="66190"/>
                </a:lnTo>
                <a:lnTo>
                  <a:pt x="22780" y="66170"/>
                </a:lnTo>
                <a:lnTo>
                  <a:pt x="22800" y="66160"/>
                </a:lnTo>
                <a:lnTo>
                  <a:pt x="22820" y="66150"/>
                </a:lnTo>
                <a:lnTo>
                  <a:pt x="22830" y="66140"/>
                </a:lnTo>
                <a:lnTo>
                  <a:pt x="22840" y="66140"/>
                </a:lnTo>
                <a:lnTo>
                  <a:pt x="22850" y="66130"/>
                </a:lnTo>
                <a:lnTo>
                  <a:pt x="22860" y="66130"/>
                </a:lnTo>
                <a:lnTo>
                  <a:pt x="22870" y="66130"/>
                </a:lnTo>
                <a:lnTo>
                  <a:pt x="22880" y="66120"/>
                </a:lnTo>
                <a:lnTo>
                  <a:pt x="22880" y="66110"/>
                </a:lnTo>
                <a:lnTo>
                  <a:pt x="22890" y="66100"/>
                </a:lnTo>
                <a:lnTo>
                  <a:pt x="22890" y="66090"/>
                </a:lnTo>
                <a:lnTo>
                  <a:pt x="22900" y="66060"/>
                </a:lnTo>
                <a:lnTo>
                  <a:pt x="22920" y="66050"/>
                </a:lnTo>
                <a:lnTo>
                  <a:pt x="22920" y="66040"/>
                </a:lnTo>
                <a:lnTo>
                  <a:pt x="22930" y="66040"/>
                </a:lnTo>
                <a:lnTo>
                  <a:pt x="22930" y="66030"/>
                </a:lnTo>
                <a:lnTo>
                  <a:pt x="22940" y="66030"/>
                </a:lnTo>
                <a:lnTo>
                  <a:pt x="22950" y="66030"/>
                </a:lnTo>
                <a:lnTo>
                  <a:pt x="22950" y="66040"/>
                </a:lnTo>
                <a:lnTo>
                  <a:pt x="22960" y="66040"/>
                </a:lnTo>
                <a:lnTo>
                  <a:pt x="22970" y="66050"/>
                </a:lnTo>
                <a:lnTo>
                  <a:pt x="22980" y="66060"/>
                </a:lnTo>
                <a:lnTo>
                  <a:pt x="22990" y="66070"/>
                </a:lnTo>
                <a:lnTo>
                  <a:pt x="23000" y="66070"/>
                </a:lnTo>
                <a:lnTo>
                  <a:pt x="23000" y="66080"/>
                </a:lnTo>
                <a:lnTo>
                  <a:pt x="23010" y="66080"/>
                </a:lnTo>
                <a:lnTo>
                  <a:pt x="23030" y="66090"/>
                </a:lnTo>
                <a:lnTo>
                  <a:pt x="23040" y="66090"/>
                </a:lnTo>
                <a:lnTo>
                  <a:pt x="23060" y="66100"/>
                </a:lnTo>
                <a:lnTo>
                  <a:pt x="23070" y="66100"/>
                </a:lnTo>
                <a:lnTo>
                  <a:pt x="23070" y="66110"/>
                </a:lnTo>
                <a:lnTo>
                  <a:pt x="23110" y="66130"/>
                </a:lnTo>
                <a:lnTo>
                  <a:pt x="23120" y="66150"/>
                </a:lnTo>
                <a:lnTo>
                  <a:pt x="23130" y="66150"/>
                </a:lnTo>
                <a:lnTo>
                  <a:pt x="23130" y="66160"/>
                </a:lnTo>
                <a:lnTo>
                  <a:pt x="23140" y="66160"/>
                </a:lnTo>
                <a:lnTo>
                  <a:pt x="23140" y="66170"/>
                </a:lnTo>
                <a:lnTo>
                  <a:pt x="23150" y="66170"/>
                </a:lnTo>
                <a:lnTo>
                  <a:pt x="23170" y="66170"/>
                </a:lnTo>
                <a:lnTo>
                  <a:pt x="23180" y="66160"/>
                </a:lnTo>
                <a:lnTo>
                  <a:pt x="23180" y="66150"/>
                </a:lnTo>
                <a:lnTo>
                  <a:pt x="23190" y="66140"/>
                </a:lnTo>
                <a:lnTo>
                  <a:pt x="23200" y="66140"/>
                </a:lnTo>
                <a:lnTo>
                  <a:pt x="23200" y="66130"/>
                </a:lnTo>
                <a:lnTo>
                  <a:pt x="23210" y="66130"/>
                </a:lnTo>
                <a:lnTo>
                  <a:pt x="23220" y="66130"/>
                </a:lnTo>
                <a:lnTo>
                  <a:pt x="23230" y="66120"/>
                </a:lnTo>
                <a:lnTo>
                  <a:pt x="23260" y="66120"/>
                </a:lnTo>
                <a:lnTo>
                  <a:pt x="23270" y="66110"/>
                </a:lnTo>
                <a:lnTo>
                  <a:pt x="23270" y="66090"/>
                </a:lnTo>
                <a:lnTo>
                  <a:pt x="23280" y="66090"/>
                </a:lnTo>
                <a:lnTo>
                  <a:pt x="23280" y="66080"/>
                </a:lnTo>
                <a:lnTo>
                  <a:pt x="23290" y="66080"/>
                </a:lnTo>
                <a:lnTo>
                  <a:pt x="23300" y="66080"/>
                </a:lnTo>
                <a:lnTo>
                  <a:pt x="23310" y="66070"/>
                </a:lnTo>
                <a:lnTo>
                  <a:pt x="23320" y="66060"/>
                </a:lnTo>
                <a:lnTo>
                  <a:pt x="23320" y="66050"/>
                </a:lnTo>
                <a:lnTo>
                  <a:pt x="23330" y="66050"/>
                </a:lnTo>
                <a:lnTo>
                  <a:pt x="23340" y="66050"/>
                </a:lnTo>
                <a:lnTo>
                  <a:pt x="23350" y="66050"/>
                </a:lnTo>
                <a:lnTo>
                  <a:pt x="23360" y="66050"/>
                </a:lnTo>
                <a:lnTo>
                  <a:pt x="23370" y="66050"/>
                </a:lnTo>
                <a:lnTo>
                  <a:pt x="23380" y="66050"/>
                </a:lnTo>
                <a:lnTo>
                  <a:pt x="23390" y="66050"/>
                </a:lnTo>
                <a:lnTo>
                  <a:pt x="23400" y="66050"/>
                </a:lnTo>
                <a:lnTo>
                  <a:pt x="23410" y="66050"/>
                </a:lnTo>
                <a:lnTo>
                  <a:pt x="23410" y="66060"/>
                </a:lnTo>
                <a:lnTo>
                  <a:pt x="23420" y="66060"/>
                </a:lnTo>
                <a:lnTo>
                  <a:pt x="23430" y="66050"/>
                </a:lnTo>
                <a:lnTo>
                  <a:pt x="23440" y="66050"/>
                </a:lnTo>
                <a:lnTo>
                  <a:pt x="23450" y="66050"/>
                </a:lnTo>
                <a:lnTo>
                  <a:pt x="23460" y="66040"/>
                </a:lnTo>
                <a:lnTo>
                  <a:pt x="23490" y="66020"/>
                </a:lnTo>
                <a:lnTo>
                  <a:pt x="23490" y="66010"/>
                </a:lnTo>
                <a:lnTo>
                  <a:pt x="23500" y="66000"/>
                </a:lnTo>
                <a:lnTo>
                  <a:pt x="23510" y="65990"/>
                </a:lnTo>
                <a:lnTo>
                  <a:pt x="23520" y="65990"/>
                </a:lnTo>
                <a:lnTo>
                  <a:pt x="23530" y="65990"/>
                </a:lnTo>
                <a:lnTo>
                  <a:pt x="23540" y="65990"/>
                </a:lnTo>
                <a:lnTo>
                  <a:pt x="23540" y="65980"/>
                </a:lnTo>
                <a:lnTo>
                  <a:pt x="23560" y="65980"/>
                </a:lnTo>
                <a:lnTo>
                  <a:pt x="23580" y="65970"/>
                </a:lnTo>
                <a:lnTo>
                  <a:pt x="23590" y="65960"/>
                </a:lnTo>
                <a:lnTo>
                  <a:pt x="23600" y="65960"/>
                </a:lnTo>
                <a:lnTo>
                  <a:pt x="23600" y="65950"/>
                </a:lnTo>
                <a:lnTo>
                  <a:pt x="23590" y="65940"/>
                </a:lnTo>
                <a:lnTo>
                  <a:pt x="23590" y="65930"/>
                </a:lnTo>
                <a:lnTo>
                  <a:pt x="23590" y="65920"/>
                </a:lnTo>
                <a:lnTo>
                  <a:pt x="23600" y="65910"/>
                </a:lnTo>
                <a:lnTo>
                  <a:pt x="23610" y="65900"/>
                </a:lnTo>
                <a:lnTo>
                  <a:pt x="23610" y="65890"/>
                </a:lnTo>
                <a:lnTo>
                  <a:pt x="23620" y="65890"/>
                </a:lnTo>
                <a:lnTo>
                  <a:pt x="23630" y="65880"/>
                </a:lnTo>
                <a:lnTo>
                  <a:pt x="23640" y="65880"/>
                </a:lnTo>
                <a:lnTo>
                  <a:pt x="23650" y="65880"/>
                </a:lnTo>
                <a:lnTo>
                  <a:pt x="23660" y="65870"/>
                </a:lnTo>
                <a:lnTo>
                  <a:pt x="23660" y="65860"/>
                </a:lnTo>
                <a:lnTo>
                  <a:pt x="23660" y="65850"/>
                </a:lnTo>
                <a:lnTo>
                  <a:pt x="23660" y="65840"/>
                </a:lnTo>
                <a:lnTo>
                  <a:pt x="23650" y="65840"/>
                </a:lnTo>
                <a:lnTo>
                  <a:pt x="23650" y="65830"/>
                </a:lnTo>
                <a:lnTo>
                  <a:pt x="23660" y="65830"/>
                </a:lnTo>
                <a:lnTo>
                  <a:pt x="23660" y="65820"/>
                </a:lnTo>
                <a:lnTo>
                  <a:pt x="23670" y="65810"/>
                </a:lnTo>
                <a:lnTo>
                  <a:pt x="23680" y="65810"/>
                </a:lnTo>
                <a:lnTo>
                  <a:pt x="23690" y="65800"/>
                </a:lnTo>
                <a:lnTo>
                  <a:pt x="23690" y="65790"/>
                </a:lnTo>
                <a:lnTo>
                  <a:pt x="23690" y="65780"/>
                </a:lnTo>
                <a:lnTo>
                  <a:pt x="23700" y="65750"/>
                </a:lnTo>
                <a:lnTo>
                  <a:pt x="23700" y="65730"/>
                </a:lnTo>
                <a:lnTo>
                  <a:pt x="23700" y="65720"/>
                </a:lnTo>
                <a:lnTo>
                  <a:pt x="23710" y="65720"/>
                </a:lnTo>
                <a:lnTo>
                  <a:pt x="23710" y="65710"/>
                </a:lnTo>
                <a:lnTo>
                  <a:pt x="23720" y="65710"/>
                </a:lnTo>
                <a:lnTo>
                  <a:pt x="23730" y="65710"/>
                </a:lnTo>
                <a:lnTo>
                  <a:pt x="23740" y="65710"/>
                </a:lnTo>
                <a:lnTo>
                  <a:pt x="23750" y="65700"/>
                </a:lnTo>
                <a:lnTo>
                  <a:pt x="23760" y="65700"/>
                </a:lnTo>
                <a:lnTo>
                  <a:pt x="23770" y="65690"/>
                </a:lnTo>
                <a:lnTo>
                  <a:pt x="23770" y="65680"/>
                </a:lnTo>
                <a:lnTo>
                  <a:pt x="23780" y="65680"/>
                </a:lnTo>
                <a:lnTo>
                  <a:pt x="23780" y="65670"/>
                </a:lnTo>
                <a:lnTo>
                  <a:pt x="23790" y="65660"/>
                </a:lnTo>
                <a:lnTo>
                  <a:pt x="23800" y="65660"/>
                </a:lnTo>
                <a:lnTo>
                  <a:pt x="23800" y="65650"/>
                </a:lnTo>
                <a:lnTo>
                  <a:pt x="23810" y="65650"/>
                </a:lnTo>
                <a:lnTo>
                  <a:pt x="23820" y="65660"/>
                </a:lnTo>
                <a:lnTo>
                  <a:pt x="23830" y="65660"/>
                </a:lnTo>
                <a:lnTo>
                  <a:pt x="23830" y="65670"/>
                </a:lnTo>
                <a:lnTo>
                  <a:pt x="23840" y="65670"/>
                </a:lnTo>
                <a:lnTo>
                  <a:pt x="23850" y="65660"/>
                </a:lnTo>
                <a:lnTo>
                  <a:pt x="23850" y="65650"/>
                </a:lnTo>
                <a:lnTo>
                  <a:pt x="23860" y="65640"/>
                </a:lnTo>
                <a:lnTo>
                  <a:pt x="23870" y="65640"/>
                </a:lnTo>
                <a:lnTo>
                  <a:pt x="23880" y="65640"/>
                </a:lnTo>
                <a:lnTo>
                  <a:pt x="23870" y="65630"/>
                </a:lnTo>
                <a:lnTo>
                  <a:pt x="23880" y="65630"/>
                </a:lnTo>
                <a:lnTo>
                  <a:pt x="23880" y="65620"/>
                </a:lnTo>
                <a:lnTo>
                  <a:pt x="23890" y="65610"/>
                </a:lnTo>
                <a:lnTo>
                  <a:pt x="23890" y="65600"/>
                </a:lnTo>
                <a:lnTo>
                  <a:pt x="23910" y="65590"/>
                </a:lnTo>
                <a:lnTo>
                  <a:pt x="23930" y="65580"/>
                </a:lnTo>
                <a:lnTo>
                  <a:pt x="23930" y="65570"/>
                </a:lnTo>
                <a:lnTo>
                  <a:pt x="23940" y="65560"/>
                </a:lnTo>
                <a:lnTo>
                  <a:pt x="23950" y="65550"/>
                </a:lnTo>
                <a:lnTo>
                  <a:pt x="23950" y="65540"/>
                </a:lnTo>
                <a:lnTo>
                  <a:pt x="23960" y="65530"/>
                </a:lnTo>
                <a:lnTo>
                  <a:pt x="23960" y="65520"/>
                </a:lnTo>
                <a:lnTo>
                  <a:pt x="23960" y="65510"/>
                </a:lnTo>
                <a:lnTo>
                  <a:pt x="23970" y="65510"/>
                </a:lnTo>
                <a:lnTo>
                  <a:pt x="23990" y="65500"/>
                </a:lnTo>
                <a:lnTo>
                  <a:pt x="24000" y="65490"/>
                </a:lnTo>
                <a:lnTo>
                  <a:pt x="24020" y="65480"/>
                </a:lnTo>
                <a:lnTo>
                  <a:pt x="24030" y="65460"/>
                </a:lnTo>
                <a:lnTo>
                  <a:pt x="24040" y="65450"/>
                </a:lnTo>
                <a:lnTo>
                  <a:pt x="24050" y="65430"/>
                </a:lnTo>
                <a:lnTo>
                  <a:pt x="24050" y="65420"/>
                </a:lnTo>
                <a:lnTo>
                  <a:pt x="24060" y="65420"/>
                </a:lnTo>
                <a:lnTo>
                  <a:pt x="24060" y="65400"/>
                </a:lnTo>
                <a:lnTo>
                  <a:pt x="24070" y="65380"/>
                </a:lnTo>
                <a:lnTo>
                  <a:pt x="24080" y="65340"/>
                </a:lnTo>
                <a:lnTo>
                  <a:pt x="24080" y="65330"/>
                </a:lnTo>
                <a:lnTo>
                  <a:pt x="24080" y="65320"/>
                </a:lnTo>
                <a:lnTo>
                  <a:pt x="24090" y="65310"/>
                </a:lnTo>
                <a:lnTo>
                  <a:pt x="24090" y="65300"/>
                </a:lnTo>
                <a:lnTo>
                  <a:pt x="24090" y="65270"/>
                </a:lnTo>
                <a:lnTo>
                  <a:pt x="24090" y="65240"/>
                </a:lnTo>
                <a:lnTo>
                  <a:pt x="24090" y="65230"/>
                </a:lnTo>
                <a:lnTo>
                  <a:pt x="24090" y="65220"/>
                </a:lnTo>
                <a:lnTo>
                  <a:pt x="24100" y="65210"/>
                </a:lnTo>
                <a:lnTo>
                  <a:pt x="24100" y="65200"/>
                </a:lnTo>
                <a:lnTo>
                  <a:pt x="24110" y="65190"/>
                </a:lnTo>
                <a:lnTo>
                  <a:pt x="24120" y="65190"/>
                </a:lnTo>
                <a:lnTo>
                  <a:pt x="24130" y="65190"/>
                </a:lnTo>
                <a:lnTo>
                  <a:pt x="24130" y="65180"/>
                </a:lnTo>
                <a:lnTo>
                  <a:pt x="24130" y="65170"/>
                </a:lnTo>
                <a:lnTo>
                  <a:pt x="24150" y="65150"/>
                </a:lnTo>
                <a:lnTo>
                  <a:pt x="24150" y="65140"/>
                </a:lnTo>
                <a:lnTo>
                  <a:pt x="24160" y="65130"/>
                </a:lnTo>
                <a:lnTo>
                  <a:pt x="24170" y="65120"/>
                </a:lnTo>
                <a:lnTo>
                  <a:pt x="24180" y="65110"/>
                </a:lnTo>
                <a:lnTo>
                  <a:pt x="24190" y="65110"/>
                </a:lnTo>
                <a:lnTo>
                  <a:pt x="24200" y="65110"/>
                </a:lnTo>
                <a:lnTo>
                  <a:pt x="24210" y="65100"/>
                </a:lnTo>
                <a:lnTo>
                  <a:pt x="24220" y="65100"/>
                </a:lnTo>
                <a:lnTo>
                  <a:pt x="24230" y="65100"/>
                </a:lnTo>
                <a:lnTo>
                  <a:pt x="24240" y="65090"/>
                </a:lnTo>
                <a:lnTo>
                  <a:pt x="24260" y="65090"/>
                </a:lnTo>
                <a:lnTo>
                  <a:pt x="24270" y="65090"/>
                </a:lnTo>
                <a:lnTo>
                  <a:pt x="24280" y="65080"/>
                </a:lnTo>
                <a:lnTo>
                  <a:pt x="24290" y="65080"/>
                </a:lnTo>
                <a:lnTo>
                  <a:pt x="24300" y="65070"/>
                </a:lnTo>
                <a:lnTo>
                  <a:pt x="24310" y="65060"/>
                </a:lnTo>
                <a:lnTo>
                  <a:pt x="24320" y="65040"/>
                </a:lnTo>
                <a:lnTo>
                  <a:pt x="24330" y="65030"/>
                </a:lnTo>
                <a:lnTo>
                  <a:pt x="24360" y="65010"/>
                </a:lnTo>
                <a:lnTo>
                  <a:pt x="24370" y="65000"/>
                </a:lnTo>
                <a:lnTo>
                  <a:pt x="24380" y="64980"/>
                </a:lnTo>
                <a:lnTo>
                  <a:pt x="24390" y="64960"/>
                </a:lnTo>
                <a:lnTo>
                  <a:pt x="24410" y="64960"/>
                </a:lnTo>
                <a:lnTo>
                  <a:pt x="24420" y="64950"/>
                </a:lnTo>
                <a:lnTo>
                  <a:pt x="24440" y="64940"/>
                </a:lnTo>
                <a:lnTo>
                  <a:pt x="24460" y="64910"/>
                </a:lnTo>
                <a:lnTo>
                  <a:pt x="24470" y="64890"/>
                </a:lnTo>
                <a:lnTo>
                  <a:pt x="24470" y="64880"/>
                </a:lnTo>
                <a:lnTo>
                  <a:pt x="24470" y="64870"/>
                </a:lnTo>
                <a:lnTo>
                  <a:pt x="24460" y="64850"/>
                </a:lnTo>
                <a:lnTo>
                  <a:pt x="24460" y="64820"/>
                </a:lnTo>
                <a:lnTo>
                  <a:pt x="24460" y="64800"/>
                </a:lnTo>
                <a:lnTo>
                  <a:pt x="24450" y="64790"/>
                </a:lnTo>
                <a:lnTo>
                  <a:pt x="24450" y="64770"/>
                </a:lnTo>
                <a:lnTo>
                  <a:pt x="24450" y="64730"/>
                </a:lnTo>
                <a:lnTo>
                  <a:pt x="24450" y="64670"/>
                </a:lnTo>
                <a:lnTo>
                  <a:pt x="24460" y="64650"/>
                </a:lnTo>
                <a:lnTo>
                  <a:pt x="24480" y="64630"/>
                </a:lnTo>
                <a:lnTo>
                  <a:pt x="24510" y="64610"/>
                </a:lnTo>
                <a:lnTo>
                  <a:pt x="24530" y="64600"/>
                </a:lnTo>
                <a:lnTo>
                  <a:pt x="24540" y="64580"/>
                </a:lnTo>
                <a:lnTo>
                  <a:pt x="24540" y="64570"/>
                </a:lnTo>
                <a:lnTo>
                  <a:pt x="24550" y="64560"/>
                </a:lnTo>
                <a:lnTo>
                  <a:pt x="24560" y="64560"/>
                </a:lnTo>
                <a:lnTo>
                  <a:pt x="24570" y="64560"/>
                </a:lnTo>
                <a:lnTo>
                  <a:pt x="24580" y="64560"/>
                </a:lnTo>
                <a:lnTo>
                  <a:pt x="24590" y="64560"/>
                </a:lnTo>
                <a:lnTo>
                  <a:pt x="24610" y="64560"/>
                </a:lnTo>
                <a:lnTo>
                  <a:pt x="24630" y="64560"/>
                </a:lnTo>
                <a:lnTo>
                  <a:pt x="24640" y="64570"/>
                </a:lnTo>
                <a:lnTo>
                  <a:pt x="24670" y="64570"/>
                </a:lnTo>
                <a:lnTo>
                  <a:pt x="24690" y="64570"/>
                </a:lnTo>
                <a:lnTo>
                  <a:pt x="24700" y="64570"/>
                </a:lnTo>
                <a:lnTo>
                  <a:pt x="24740" y="64560"/>
                </a:lnTo>
                <a:lnTo>
                  <a:pt x="24750" y="64560"/>
                </a:lnTo>
                <a:lnTo>
                  <a:pt x="24780" y="64560"/>
                </a:lnTo>
                <a:lnTo>
                  <a:pt x="24810" y="64560"/>
                </a:lnTo>
                <a:lnTo>
                  <a:pt x="24870" y="64550"/>
                </a:lnTo>
                <a:lnTo>
                  <a:pt x="24910" y="64550"/>
                </a:lnTo>
                <a:lnTo>
                  <a:pt x="24940" y="64550"/>
                </a:lnTo>
                <a:lnTo>
                  <a:pt x="24950" y="64540"/>
                </a:lnTo>
                <a:lnTo>
                  <a:pt x="24970" y="64530"/>
                </a:lnTo>
                <a:lnTo>
                  <a:pt x="25000" y="64530"/>
                </a:lnTo>
                <a:lnTo>
                  <a:pt x="25020" y="64530"/>
                </a:lnTo>
                <a:lnTo>
                  <a:pt x="25050" y="64530"/>
                </a:lnTo>
                <a:lnTo>
                  <a:pt x="25060" y="64530"/>
                </a:lnTo>
                <a:lnTo>
                  <a:pt x="25060" y="64520"/>
                </a:lnTo>
                <a:lnTo>
                  <a:pt x="25070" y="64510"/>
                </a:lnTo>
                <a:lnTo>
                  <a:pt x="25080" y="64510"/>
                </a:lnTo>
                <a:lnTo>
                  <a:pt x="25090" y="64500"/>
                </a:lnTo>
                <a:lnTo>
                  <a:pt x="25100" y="64500"/>
                </a:lnTo>
                <a:lnTo>
                  <a:pt x="25110" y="64500"/>
                </a:lnTo>
                <a:lnTo>
                  <a:pt x="25130" y="64490"/>
                </a:lnTo>
                <a:lnTo>
                  <a:pt x="25140" y="64490"/>
                </a:lnTo>
                <a:lnTo>
                  <a:pt x="25150" y="64490"/>
                </a:lnTo>
                <a:lnTo>
                  <a:pt x="25150" y="64480"/>
                </a:lnTo>
                <a:lnTo>
                  <a:pt x="25160" y="64480"/>
                </a:lnTo>
                <a:lnTo>
                  <a:pt x="25170" y="64470"/>
                </a:lnTo>
                <a:lnTo>
                  <a:pt x="25180" y="64460"/>
                </a:lnTo>
                <a:lnTo>
                  <a:pt x="25190" y="64450"/>
                </a:lnTo>
                <a:lnTo>
                  <a:pt x="25200" y="64440"/>
                </a:lnTo>
                <a:lnTo>
                  <a:pt x="25210" y="64440"/>
                </a:lnTo>
                <a:lnTo>
                  <a:pt x="25250" y="64440"/>
                </a:lnTo>
                <a:lnTo>
                  <a:pt x="25290" y="64440"/>
                </a:lnTo>
                <a:lnTo>
                  <a:pt x="25310" y="64450"/>
                </a:lnTo>
                <a:lnTo>
                  <a:pt x="25320" y="64450"/>
                </a:lnTo>
                <a:lnTo>
                  <a:pt x="25360" y="64450"/>
                </a:lnTo>
                <a:lnTo>
                  <a:pt x="25380" y="64460"/>
                </a:lnTo>
                <a:lnTo>
                  <a:pt x="25390" y="64460"/>
                </a:lnTo>
                <a:lnTo>
                  <a:pt x="25400" y="64460"/>
                </a:lnTo>
                <a:lnTo>
                  <a:pt x="25440" y="64460"/>
                </a:lnTo>
                <a:lnTo>
                  <a:pt x="25450" y="64460"/>
                </a:lnTo>
                <a:lnTo>
                  <a:pt x="25460" y="64460"/>
                </a:lnTo>
                <a:lnTo>
                  <a:pt x="25480" y="64460"/>
                </a:lnTo>
                <a:lnTo>
                  <a:pt x="25490" y="64460"/>
                </a:lnTo>
                <a:lnTo>
                  <a:pt x="25500" y="64460"/>
                </a:lnTo>
                <a:lnTo>
                  <a:pt x="25510" y="64460"/>
                </a:lnTo>
                <a:lnTo>
                  <a:pt x="25510" y="64470"/>
                </a:lnTo>
                <a:lnTo>
                  <a:pt x="25520" y="64470"/>
                </a:lnTo>
                <a:lnTo>
                  <a:pt x="25520" y="64480"/>
                </a:lnTo>
                <a:lnTo>
                  <a:pt x="25530" y="64490"/>
                </a:lnTo>
                <a:lnTo>
                  <a:pt x="25530" y="64510"/>
                </a:lnTo>
                <a:lnTo>
                  <a:pt x="25530" y="64520"/>
                </a:lnTo>
                <a:lnTo>
                  <a:pt x="25540" y="64530"/>
                </a:lnTo>
                <a:lnTo>
                  <a:pt x="25550" y="64540"/>
                </a:lnTo>
                <a:lnTo>
                  <a:pt x="25560" y="64540"/>
                </a:lnTo>
                <a:lnTo>
                  <a:pt x="25570" y="64550"/>
                </a:lnTo>
                <a:lnTo>
                  <a:pt x="25580" y="64560"/>
                </a:lnTo>
                <a:lnTo>
                  <a:pt x="25590" y="64560"/>
                </a:lnTo>
                <a:lnTo>
                  <a:pt x="25590" y="64570"/>
                </a:lnTo>
                <a:lnTo>
                  <a:pt x="25600" y="64580"/>
                </a:lnTo>
                <a:lnTo>
                  <a:pt x="25620" y="64590"/>
                </a:lnTo>
                <a:lnTo>
                  <a:pt x="25630" y="64610"/>
                </a:lnTo>
                <a:lnTo>
                  <a:pt x="25640" y="64610"/>
                </a:lnTo>
                <a:lnTo>
                  <a:pt x="25640" y="64630"/>
                </a:lnTo>
                <a:lnTo>
                  <a:pt x="25650" y="64640"/>
                </a:lnTo>
                <a:lnTo>
                  <a:pt x="25650" y="64650"/>
                </a:lnTo>
                <a:lnTo>
                  <a:pt x="25650" y="64660"/>
                </a:lnTo>
                <a:lnTo>
                  <a:pt x="25650" y="64680"/>
                </a:lnTo>
                <a:lnTo>
                  <a:pt x="25660" y="64690"/>
                </a:lnTo>
                <a:lnTo>
                  <a:pt x="25660" y="64700"/>
                </a:lnTo>
                <a:lnTo>
                  <a:pt x="25660" y="64710"/>
                </a:lnTo>
                <a:lnTo>
                  <a:pt x="25660" y="64720"/>
                </a:lnTo>
                <a:lnTo>
                  <a:pt x="25670" y="64720"/>
                </a:lnTo>
                <a:lnTo>
                  <a:pt x="25680" y="64730"/>
                </a:lnTo>
                <a:lnTo>
                  <a:pt x="25700" y="64750"/>
                </a:lnTo>
                <a:lnTo>
                  <a:pt x="25730" y="64780"/>
                </a:lnTo>
                <a:lnTo>
                  <a:pt x="25750" y="64790"/>
                </a:lnTo>
                <a:lnTo>
                  <a:pt x="25760" y="64790"/>
                </a:lnTo>
                <a:lnTo>
                  <a:pt x="25760" y="64800"/>
                </a:lnTo>
                <a:lnTo>
                  <a:pt x="25790" y="64800"/>
                </a:lnTo>
                <a:lnTo>
                  <a:pt x="25810" y="64800"/>
                </a:lnTo>
                <a:lnTo>
                  <a:pt x="25830" y="64810"/>
                </a:lnTo>
                <a:lnTo>
                  <a:pt x="25840" y="64820"/>
                </a:lnTo>
                <a:lnTo>
                  <a:pt x="25850" y="64830"/>
                </a:lnTo>
                <a:lnTo>
                  <a:pt x="25860" y="64830"/>
                </a:lnTo>
                <a:lnTo>
                  <a:pt x="25860" y="64840"/>
                </a:lnTo>
                <a:lnTo>
                  <a:pt x="25880" y="64850"/>
                </a:lnTo>
                <a:lnTo>
                  <a:pt x="25890" y="64850"/>
                </a:lnTo>
                <a:lnTo>
                  <a:pt x="25890" y="64860"/>
                </a:lnTo>
                <a:lnTo>
                  <a:pt x="25900" y="64860"/>
                </a:lnTo>
                <a:lnTo>
                  <a:pt x="25900" y="64870"/>
                </a:lnTo>
                <a:lnTo>
                  <a:pt x="25910" y="64880"/>
                </a:lnTo>
                <a:lnTo>
                  <a:pt x="25910" y="64890"/>
                </a:lnTo>
                <a:lnTo>
                  <a:pt x="25910" y="64900"/>
                </a:lnTo>
                <a:lnTo>
                  <a:pt x="25930" y="64900"/>
                </a:lnTo>
                <a:lnTo>
                  <a:pt x="25950" y="64900"/>
                </a:lnTo>
                <a:lnTo>
                  <a:pt x="25970" y="64910"/>
                </a:lnTo>
                <a:lnTo>
                  <a:pt x="25980" y="64930"/>
                </a:lnTo>
                <a:lnTo>
                  <a:pt x="25990" y="64930"/>
                </a:lnTo>
                <a:lnTo>
                  <a:pt x="26000" y="64940"/>
                </a:lnTo>
                <a:lnTo>
                  <a:pt x="26030" y="64970"/>
                </a:lnTo>
                <a:lnTo>
                  <a:pt x="26050" y="65000"/>
                </a:lnTo>
                <a:lnTo>
                  <a:pt x="26070" y="65020"/>
                </a:lnTo>
                <a:lnTo>
                  <a:pt x="26090" y="65060"/>
                </a:lnTo>
                <a:lnTo>
                  <a:pt x="26110" y="65090"/>
                </a:lnTo>
                <a:lnTo>
                  <a:pt x="26150" y="65110"/>
                </a:lnTo>
                <a:lnTo>
                  <a:pt x="26180" y="65110"/>
                </a:lnTo>
                <a:lnTo>
                  <a:pt x="26220" y="65110"/>
                </a:lnTo>
                <a:lnTo>
                  <a:pt x="26270" y="65110"/>
                </a:lnTo>
                <a:lnTo>
                  <a:pt x="26310" y="65110"/>
                </a:lnTo>
                <a:lnTo>
                  <a:pt x="26350" y="65110"/>
                </a:lnTo>
                <a:lnTo>
                  <a:pt x="26360" y="65110"/>
                </a:lnTo>
                <a:lnTo>
                  <a:pt x="26370" y="65120"/>
                </a:lnTo>
                <a:lnTo>
                  <a:pt x="26370" y="65130"/>
                </a:lnTo>
                <a:lnTo>
                  <a:pt x="26370" y="65140"/>
                </a:lnTo>
                <a:lnTo>
                  <a:pt x="26380" y="65150"/>
                </a:lnTo>
                <a:lnTo>
                  <a:pt x="26380" y="65160"/>
                </a:lnTo>
                <a:lnTo>
                  <a:pt x="26380" y="65170"/>
                </a:lnTo>
                <a:lnTo>
                  <a:pt x="26380" y="65180"/>
                </a:lnTo>
                <a:lnTo>
                  <a:pt x="26390" y="65180"/>
                </a:lnTo>
                <a:lnTo>
                  <a:pt x="26390" y="65190"/>
                </a:lnTo>
                <a:lnTo>
                  <a:pt x="26390" y="65200"/>
                </a:lnTo>
                <a:lnTo>
                  <a:pt x="26400" y="65200"/>
                </a:lnTo>
                <a:lnTo>
                  <a:pt x="26410" y="65200"/>
                </a:lnTo>
                <a:lnTo>
                  <a:pt x="26420" y="65200"/>
                </a:lnTo>
                <a:lnTo>
                  <a:pt x="26420" y="65190"/>
                </a:lnTo>
                <a:lnTo>
                  <a:pt x="26430" y="65180"/>
                </a:lnTo>
                <a:lnTo>
                  <a:pt x="26440" y="65180"/>
                </a:lnTo>
                <a:lnTo>
                  <a:pt x="26460" y="65190"/>
                </a:lnTo>
                <a:lnTo>
                  <a:pt x="26480" y="65190"/>
                </a:lnTo>
                <a:lnTo>
                  <a:pt x="26490" y="65190"/>
                </a:lnTo>
                <a:lnTo>
                  <a:pt x="26510" y="65200"/>
                </a:lnTo>
                <a:lnTo>
                  <a:pt x="26520" y="65210"/>
                </a:lnTo>
                <a:lnTo>
                  <a:pt x="26530" y="65220"/>
                </a:lnTo>
                <a:lnTo>
                  <a:pt x="26530" y="65230"/>
                </a:lnTo>
                <a:lnTo>
                  <a:pt x="26540" y="65230"/>
                </a:lnTo>
                <a:lnTo>
                  <a:pt x="26550" y="65240"/>
                </a:lnTo>
                <a:lnTo>
                  <a:pt x="26550" y="65250"/>
                </a:lnTo>
                <a:lnTo>
                  <a:pt x="26570" y="65270"/>
                </a:lnTo>
                <a:lnTo>
                  <a:pt x="26580" y="65280"/>
                </a:lnTo>
                <a:lnTo>
                  <a:pt x="26580" y="65290"/>
                </a:lnTo>
                <a:lnTo>
                  <a:pt x="26580" y="65300"/>
                </a:lnTo>
                <a:lnTo>
                  <a:pt x="26590" y="65320"/>
                </a:lnTo>
                <a:lnTo>
                  <a:pt x="26600" y="65340"/>
                </a:lnTo>
                <a:lnTo>
                  <a:pt x="26610" y="65350"/>
                </a:lnTo>
                <a:lnTo>
                  <a:pt x="26620" y="65360"/>
                </a:lnTo>
                <a:lnTo>
                  <a:pt x="26610" y="65370"/>
                </a:lnTo>
                <a:lnTo>
                  <a:pt x="26620" y="65370"/>
                </a:lnTo>
                <a:lnTo>
                  <a:pt x="26620" y="65380"/>
                </a:lnTo>
                <a:lnTo>
                  <a:pt x="26620" y="65390"/>
                </a:lnTo>
                <a:lnTo>
                  <a:pt x="26630" y="65390"/>
                </a:lnTo>
                <a:lnTo>
                  <a:pt x="26640" y="65400"/>
                </a:lnTo>
                <a:lnTo>
                  <a:pt x="26650" y="65410"/>
                </a:lnTo>
                <a:lnTo>
                  <a:pt x="26650" y="65420"/>
                </a:lnTo>
                <a:lnTo>
                  <a:pt x="26660" y="65430"/>
                </a:lnTo>
                <a:lnTo>
                  <a:pt x="26670" y="65430"/>
                </a:lnTo>
                <a:lnTo>
                  <a:pt x="26680" y="65440"/>
                </a:lnTo>
                <a:lnTo>
                  <a:pt x="26690" y="65440"/>
                </a:lnTo>
                <a:lnTo>
                  <a:pt x="26690" y="65450"/>
                </a:lnTo>
                <a:lnTo>
                  <a:pt x="26700" y="65450"/>
                </a:lnTo>
                <a:lnTo>
                  <a:pt x="26710" y="65460"/>
                </a:lnTo>
                <a:lnTo>
                  <a:pt x="26720" y="65460"/>
                </a:lnTo>
                <a:lnTo>
                  <a:pt x="26730" y="65470"/>
                </a:lnTo>
                <a:lnTo>
                  <a:pt x="26740" y="65480"/>
                </a:lnTo>
                <a:lnTo>
                  <a:pt x="26740" y="65490"/>
                </a:lnTo>
                <a:lnTo>
                  <a:pt x="26760" y="65510"/>
                </a:lnTo>
                <a:lnTo>
                  <a:pt x="26770" y="65520"/>
                </a:lnTo>
                <a:lnTo>
                  <a:pt x="26770" y="65530"/>
                </a:lnTo>
                <a:lnTo>
                  <a:pt x="26780" y="65530"/>
                </a:lnTo>
                <a:lnTo>
                  <a:pt x="26780" y="65540"/>
                </a:lnTo>
                <a:lnTo>
                  <a:pt x="26840" y="65550"/>
                </a:lnTo>
                <a:lnTo>
                  <a:pt x="26860" y="65560"/>
                </a:lnTo>
                <a:lnTo>
                  <a:pt x="26880" y="65560"/>
                </a:lnTo>
                <a:lnTo>
                  <a:pt x="26900" y="65570"/>
                </a:lnTo>
                <a:lnTo>
                  <a:pt x="26940" y="65580"/>
                </a:lnTo>
                <a:lnTo>
                  <a:pt x="26950" y="65580"/>
                </a:lnTo>
                <a:lnTo>
                  <a:pt x="26980" y="65580"/>
                </a:lnTo>
                <a:lnTo>
                  <a:pt x="27000" y="65580"/>
                </a:lnTo>
                <a:lnTo>
                  <a:pt x="27010" y="65580"/>
                </a:lnTo>
                <a:lnTo>
                  <a:pt x="27030" y="65580"/>
                </a:lnTo>
                <a:lnTo>
                  <a:pt x="27040" y="65590"/>
                </a:lnTo>
                <a:lnTo>
                  <a:pt x="27050" y="65590"/>
                </a:lnTo>
                <a:lnTo>
                  <a:pt x="27050" y="65610"/>
                </a:lnTo>
                <a:lnTo>
                  <a:pt x="27050" y="65650"/>
                </a:lnTo>
                <a:lnTo>
                  <a:pt x="27050" y="65660"/>
                </a:lnTo>
                <a:lnTo>
                  <a:pt x="27060" y="65670"/>
                </a:lnTo>
                <a:lnTo>
                  <a:pt x="27060" y="65690"/>
                </a:lnTo>
                <a:lnTo>
                  <a:pt x="27060" y="65700"/>
                </a:lnTo>
                <a:lnTo>
                  <a:pt x="27060" y="65720"/>
                </a:lnTo>
                <a:lnTo>
                  <a:pt x="27070" y="65750"/>
                </a:lnTo>
                <a:lnTo>
                  <a:pt x="27070" y="65760"/>
                </a:lnTo>
                <a:lnTo>
                  <a:pt x="27070" y="65780"/>
                </a:lnTo>
                <a:lnTo>
                  <a:pt x="27070" y="65790"/>
                </a:lnTo>
                <a:lnTo>
                  <a:pt x="27080" y="65800"/>
                </a:lnTo>
                <a:lnTo>
                  <a:pt x="27080" y="65810"/>
                </a:lnTo>
                <a:lnTo>
                  <a:pt x="27080" y="65820"/>
                </a:lnTo>
                <a:lnTo>
                  <a:pt x="27100" y="65850"/>
                </a:lnTo>
                <a:lnTo>
                  <a:pt x="27100" y="65860"/>
                </a:lnTo>
                <a:lnTo>
                  <a:pt x="27110" y="65860"/>
                </a:lnTo>
                <a:lnTo>
                  <a:pt x="27120" y="65880"/>
                </a:lnTo>
                <a:lnTo>
                  <a:pt x="27130" y="65910"/>
                </a:lnTo>
                <a:lnTo>
                  <a:pt x="27140" y="65920"/>
                </a:lnTo>
                <a:lnTo>
                  <a:pt x="27140" y="65930"/>
                </a:lnTo>
                <a:lnTo>
                  <a:pt x="27150" y="65940"/>
                </a:lnTo>
                <a:lnTo>
                  <a:pt x="27150" y="65950"/>
                </a:lnTo>
                <a:lnTo>
                  <a:pt x="27150" y="65970"/>
                </a:lnTo>
                <a:lnTo>
                  <a:pt x="27160" y="65980"/>
                </a:lnTo>
                <a:lnTo>
                  <a:pt x="27160" y="65990"/>
                </a:lnTo>
                <a:lnTo>
                  <a:pt x="27160" y="66010"/>
                </a:lnTo>
                <a:lnTo>
                  <a:pt x="27160" y="66040"/>
                </a:lnTo>
                <a:lnTo>
                  <a:pt x="27160" y="66050"/>
                </a:lnTo>
                <a:lnTo>
                  <a:pt x="27160" y="66060"/>
                </a:lnTo>
                <a:lnTo>
                  <a:pt x="27160" y="66080"/>
                </a:lnTo>
                <a:lnTo>
                  <a:pt x="27150" y="66090"/>
                </a:lnTo>
                <a:lnTo>
                  <a:pt x="27120" y="66120"/>
                </a:lnTo>
                <a:lnTo>
                  <a:pt x="27110" y="66140"/>
                </a:lnTo>
                <a:lnTo>
                  <a:pt x="27100" y="66160"/>
                </a:lnTo>
                <a:lnTo>
                  <a:pt x="27090" y="66170"/>
                </a:lnTo>
                <a:lnTo>
                  <a:pt x="27080" y="66190"/>
                </a:lnTo>
                <a:lnTo>
                  <a:pt x="27080" y="66200"/>
                </a:lnTo>
                <a:lnTo>
                  <a:pt x="27070" y="66210"/>
                </a:lnTo>
                <a:lnTo>
                  <a:pt x="27070" y="66230"/>
                </a:lnTo>
                <a:lnTo>
                  <a:pt x="27070" y="66250"/>
                </a:lnTo>
                <a:lnTo>
                  <a:pt x="27070" y="66260"/>
                </a:lnTo>
                <a:lnTo>
                  <a:pt x="27070" y="66280"/>
                </a:lnTo>
                <a:lnTo>
                  <a:pt x="27060" y="66330"/>
                </a:lnTo>
                <a:lnTo>
                  <a:pt x="27060" y="66340"/>
                </a:lnTo>
                <a:lnTo>
                  <a:pt x="27060" y="66350"/>
                </a:lnTo>
                <a:lnTo>
                  <a:pt x="27060" y="66360"/>
                </a:lnTo>
                <a:lnTo>
                  <a:pt x="27060" y="66370"/>
                </a:lnTo>
                <a:lnTo>
                  <a:pt x="27050" y="66380"/>
                </a:lnTo>
                <a:lnTo>
                  <a:pt x="27050" y="66400"/>
                </a:lnTo>
                <a:lnTo>
                  <a:pt x="27050" y="66410"/>
                </a:lnTo>
                <a:lnTo>
                  <a:pt x="27050" y="66430"/>
                </a:lnTo>
                <a:lnTo>
                  <a:pt x="27050" y="66450"/>
                </a:lnTo>
                <a:lnTo>
                  <a:pt x="27040" y="66460"/>
                </a:lnTo>
                <a:lnTo>
                  <a:pt x="27040" y="66480"/>
                </a:lnTo>
                <a:lnTo>
                  <a:pt x="27040" y="66490"/>
                </a:lnTo>
                <a:lnTo>
                  <a:pt x="27040" y="66510"/>
                </a:lnTo>
                <a:lnTo>
                  <a:pt x="27030" y="66530"/>
                </a:lnTo>
                <a:lnTo>
                  <a:pt x="27030" y="66550"/>
                </a:lnTo>
                <a:lnTo>
                  <a:pt x="27030" y="66570"/>
                </a:lnTo>
                <a:lnTo>
                  <a:pt x="27020" y="66580"/>
                </a:lnTo>
                <a:lnTo>
                  <a:pt x="27020" y="66590"/>
                </a:lnTo>
                <a:lnTo>
                  <a:pt x="27010" y="66590"/>
                </a:lnTo>
                <a:lnTo>
                  <a:pt x="27000" y="66600"/>
                </a:lnTo>
                <a:lnTo>
                  <a:pt x="27000" y="66610"/>
                </a:lnTo>
                <a:lnTo>
                  <a:pt x="26990" y="66610"/>
                </a:lnTo>
                <a:lnTo>
                  <a:pt x="26980" y="66620"/>
                </a:lnTo>
                <a:lnTo>
                  <a:pt x="26960" y="66630"/>
                </a:lnTo>
                <a:lnTo>
                  <a:pt x="26950" y="66640"/>
                </a:lnTo>
                <a:lnTo>
                  <a:pt x="26940" y="66640"/>
                </a:lnTo>
                <a:lnTo>
                  <a:pt x="26930" y="66650"/>
                </a:lnTo>
                <a:lnTo>
                  <a:pt x="26920" y="66660"/>
                </a:lnTo>
                <a:lnTo>
                  <a:pt x="26910" y="66660"/>
                </a:lnTo>
                <a:lnTo>
                  <a:pt x="26900" y="66660"/>
                </a:lnTo>
                <a:lnTo>
                  <a:pt x="26890" y="66670"/>
                </a:lnTo>
                <a:lnTo>
                  <a:pt x="26880" y="66670"/>
                </a:lnTo>
                <a:lnTo>
                  <a:pt x="26860" y="66670"/>
                </a:lnTo>
                <a:lnTo>
                  <a:pt x="26850" y="66670"/>
                </a:lnTo>
                <a:lnTo>
                  <a:pt x="26810" y="66680"/>
                </a:lnTo>
                <a:lnTo>
                  <a:pt x="26800" y="66680"/>
                </a:lnTo>
                <a:lnTo>
                  <a:pt x="26790" y="66690"/>
                </a:lnTo>
                <a:lnTo>
                  <a:pt x="26780" y="66690"/>
                </a:lnTo>
                <a:lnTo>
                  <a:pt x="26760" y="66690"/>
                </a:lnTo>
                <a:lnTo>
                  <a:pt x="26750" y="66690"/>
                </a:lnTo>
                <a:lnTo>
                  <a:pt x="26740" y="66700"/>
                </a:lnTo>
                <a:lnTo>
                  <a:pt x="26720" y="66720"/>
                </a:lnTo>
                <a:lnTo>
                  <a:pt x="26710" y="66720"/>
                </a:lnTo>
                <a:lnTo>
                  <a:pt x="26710" y="66730"/>
                </a:lnTo>
                <a:lnTo>
                  <a:pt x="26710" y="66740"/>
                </a:lnTo>
                <a:lnTo>
                  <a:pt x="26710" y="66750"/>
                </a:lnTo>
                <a:lnTo>
                  <a:pt x="26710" y="66760"/>
                </a:lnTo>
                <a:lnTo>
                  <a:pt x="26700" y="66770"/>
                </a:lnTo>
                <a:lnTo>
                  <a:pt x="26690" y="66770"/>
                </a:lnTo>
                <a:lnTo>
                  <a:pt x="26690" y="66780"/>
                </a:lnTo>
                <a:lnTo>
                  <a:pt x="26680" y="66780"/>
                </a:lnTo>
                <a:lnTo>
                  <a:pt x="26660" y="66810"/>
                </a:lnTo>
                <a:lnTo>
                  <a:pt x="26640" y="66820"/>
                </a:lnTo>
                <a:lnTo>
                  <a:pt x="26630" y="66830"/>
                </a:lnTo>
                <a:lnTo>
                  <a:pt x="26620" y="66830"/>
                </a:lnTo>
                <a:lnTo>
                  <a:pt x="26610" y="66840"/>
                </a:lnTo>
                <a:lnTo>
                  <a:pt x="26600" y="66850"/>
                </a:lnTo>
                <a:lnTo>
                  <a:pt x="26600" y="66860"/>
                </a:lnTo>
                <a:lnTo>
                  <a:pt x="26590" y="66860"/>
                </a:lnTo>
                <a:lnTo>
                  <a:pt x="26590" y="66870"/>
                </a:lnTo>
                <a:lnTo>
                  <a:pt x="26580" y="66880"/>
                </a:lnTo>
                <a:lnTo>
                  <a:pt x="26580" y="66890"/>
                </a:lnTo>
                <a:lnTo>
                  <a:pt x="26570" y="66890"/>
                </a:lnTo>
                <a:lnTo>
                  <a:pt x="26570" y="66900"/>
                </a:lnTo>
                <a:lnTo>
                  <a:pt x="26560" y="66900"/>
                </a:lnTo>
                <a:lnTo>
                  <a:pt x="26560" y="66910"/>
                </a:lnTo>
                <a:lnTo>
                  <a:pt x="26560" y="66930"/>
                </a:lnTo>
                <a:lnTo>
                  <a:pt x="26570" y="66950"/>
                </a:lnTo>
                <a:lnTo>
                  <a:pt x="26570" y="66960"/>
                </a:lnTo>
                <a:lnTo>
                  <a:pt x="26580" y="66970"/>
                </a:lnTo>
                <a:lnTo>
                  <a:pt x="26580" y="66980"/>
                </a:lnTo>
                <a:lnTo>
                  <a:pt x="26590" y="66990"/>
                </a:lnTo>
                <a:lnTo>
                  <a:pt x="26590" y="67000"/>
                </a:lnTo>
                <a:lnTo>
                  <a:pt x="26590" y="67010"/>
                </a:lnTo>
                <a:lnTo>
                  <a:pt x="26590" y="67030"/>
                </a:lnTo>
                <a:lnTo>
                  <a:pt x="26580" y="67040"/>
                </a:lnTo>
                <a:lnTo>
                  <a:pt x="26580" y="67050"/>
                </a:lnTo>
                <a:lnTo>
                  <a:pt x="26580" y="67070"/>
                </a:lnTo>
                <a:lnTo>
                  <a:pt x="26580" y="67080"/>
                </a:lnTo>
                <a:lnTo>
                  <a:pt x="26570" y="67090"/>
                </a:lnTo>
                <a:lnTo>
                  <a:pt x="26560" y="67100"/>
                </a:lnTo>
                <a:lnTo>
                  <a:pt x="26560" y="67110"/>
                </a:lnTo>
                <a:lnTo>
                  <a:pt x="26550" y="67110"/>
                </a:lnTo>
                <a:lnTo>
                  <a:pt x="26550" y="67130"/>
                </a:lnTo>
                <a:lnTo>
                  <a:pt x="26550" y="67140"/>
                </a:lnTo>
                <a:lnTo>
                  <a:pt x="26540" y="67160"/>
                </a:lnTo>
                <a:lnTo>
                  <a:pt x="26540" y="67170"/>
                </a:lnTo>
                <a:lnTo>
                  <a:pt x="26540" y="67180"/>
                </a:lnTo>
                <a:lnTo>
                  <a:pt x="26540" y="67190"/>
                </a:lnTo>
                <a:lnTo>
                  <a:pt x="26530" y="67210"/>
                </a:lnTo>
                <a:lnTo>
                  <a:pt x="26520" y="67210"/>
                </a:lnTo>
                <a:lnTo>
                  <a:pt x="26520" y="67220"/>
                </a:lnTo>
                <a:lnTo>
                  <a:pt x="26510" y="67220"/>
                </a:lnTo>
                <a:lnTo>
                  <a:pt x="26500" y="67240"/>
                </a:lnTo>
                <a:lnTo>
                  <a:pt x="26490" y="67250"/>
                </a:lnTo>
                <a:lnTo>
                  <a:pt x="26470" y="67280"/>
                </a:lnTo>
                <a:lnTo>
                  <a:pt x="26460" y="67290"/>
                </a:lnTo>
                <a:lnTo>
                  <a:pt x="26450" y="67300"/>
                </a:lnTo>
                <a:lnTo>
                  <a:pt x="26440" y="67310"/>
                </a:lnTo>
                <a:lnTo>
                  <a:pt x="26440" y="67320"/>
                </a:lnTo>
                <a:lnTo>
                  <a:pt x="26430" y="67320"/>
                </a:lnTo>
                <a:lnTo>
                  <a:pt x="26420" y="67320"/>
                </a:lnTo>
                <a:lnTo>
                  <a:pt x="26410" y="67320"/>
                </a:lnTo>
                <a:lnTo>
                  <a:pt x="26410" y="67330"/>
                </a:lnTo>
                <a:lnTo>
                  <a:pt x="26400" y="67330"/>
                </a:lnTo>
                <a:lnTo>
                  <a:pt x="26400" y="67340"/>
                </a:lnTo>
                <a:lnTo>
                  <a:pt x="26390" y="67340"/>
                </a:lnTo>
                <a:lnTo>
                  <a:pt x="26390" y="67350"/>
                </a:lnTo>
                <a:lnTo>
                  <a:pt x="26390" y="67360"/>
                </a:lnTo>
                <a:lnTo>
                  <a:pt x="26380" y="67370"/>
                </a:lnTo>
                <a:lnTo>
                  <a:pt x="26380" y="67380"/>
                </a:lnTo>
                <a:lnTo>
                  <a:pt x="26370" y="67390"/>
                </a:lnTo>
                <a:lnTo>
                  <a:pt x="26370" y="67400"/>
                </a:lnTo>
                <a:lnTo>
                  <a:pt x="26380" y="67410"/>
                </a:lnTo>
                <a:lnTo>
                  <a:pt x="26380" y="67420"/>
                </a:lnTo>
                <a:lnTo>
                  <a:pt x="26390" y="67420"/>
                </a:lnTo>
                <a:lnTo>
                  <a:pt x="26390" y="67430"/>
                </a:lnTo>
                <a:lnTo>
                  <a:pt x="26390" y="67440"/>
                </a:lnTo>
                <a:lnTo>
                  <a:pt x="26380" y="67440"/>
                </a:lnTo>
                <a:lnTo>
                  <a:pt x="26370" y="67450"/>
                </a:lnTo>
                <a:lnTo>
                  <a:pt x="26360" y="67450"/>
                </a:lnTo>
                <a:lnTo>
                  <a:pt x="26350" y="67460"/>
                </a:lnTo>
                <a:lnTo>
                  <a:pt x="26340" y="67460"/>
                </a:lnTo>
                <a:lnTo>
                  <a:pt x="26330" y="67460"/>
                </a:lnTo>
                <a:lnTo>
                  <a:pt x="26320" y="67470"/>
                </a:lnTo>
                <a:lnTo>
                  <a:pt x="26310" y="67470"/>
                </a:lnTo>
                <a:lnTo>
                  <a:pt x="26300" y="67470"/>
                </a:lnTo>
                <a:lnTo>
                  <a:pt x="26300" y="67480"/>
                </a:lnTo>
                <a:lnTo>
                  <a:pt x="26300" y="67490"/>
                </a:lnTo>
                <a:lnTo>
                  <a:pt x="26300" y="67500"/>
                </a:lnTo>
                <a:lnTo>
                  <a:pt x="26300" y="67510"/>
                </a:lnTo>
                <a:lnTo>
                  <a:pt x="26290" y="67510"/>
                </a:lnTo>
                <a:lnTo>
                  <a:pt x="26280" y="67520"/>
                </a:lnTo>
                <a:lnTo>
                  <a:pt x="26270" y="67520"/>
                </a:lnTo>
                <a:lnTo>
                  <a:pt x="26270" y="67530"/>
                </a:lnTo>
                <a:lnTo>
                  <a:pt x="26270" y="67540"/>
                </a:lnTo>
                <a:lnTo>
                  <a:pt x="26260" y="67550"/>
                </a:lnTo>
                <a:lnTo>
                  <a:pt x="26260" y="67560"/>
                </a:lnTo>
                <a:lnTo>
                  <a:pt x="26260" y="67570"/>
                </a:lnTo>
                <a:lnTo>
                  <a:pt x="26250" y="67580"/>
                </a:lnTo>
                <a:lnTo>
                  <a:pt x="26250" y="67590"/>
                </a:lnTo>
                <a:lnTo>
                  <a:pt x="26250" y="67600"/>
                </a:lnTo>
                <a:lnTo>
                  <a:pt x="26250" y="67620"/>
                </a:lnTo>
                <a:lnTo>
                  <a:pt x="26250" y="67630"/>
                </a:lnTo>
                <a:lnTo>
                  <a:pt x="26240" y="67640"/>
                </a:lnTo>
                <a:lnTo>
                  <a:pt x="26240" y="67650"/>
                </a:lnTo>
                <a:lnTo>
                  <a:pt x="26240" y="67660"/>
                </a:lnTo>
                <a:lnTo>
                  <a:pt x="26240" y="67670"/>
                </a:lnTo>
                <a:lnTo>
                  <a:pt x="26240" y="67680"/>
                </a:lnTo>
                <a:lnTo>
                  <a:pt x="26230" y="67680"/>
                </a:lnTo>
                <a:lnTo>
                  <a:pt x="26220" y="67690"/>
                </a:lnTo>
                <a:lnTo>
                  <a:pt x="26210" y="67690"/>
                </a:lnTo>
                <a:lnTo>
                  <a:pt x="26200" y="67700"/>
                </a:lnTo>
                <a:lnTo>
                  <a:pt x="26190" y="67710"/>
                </a:lnTo>
                <a:lnTo>
                  <a:pt x="26190" y="67720"/>
                </a:lnTo>
                <a:lnTo>
                  <a:pt x="26180" y="67720"/>
                </a:lnTo>
                <a:lnTo>
                  <a:pt x="26180" y="67730"/>
                </a:lnTo>
                <a:lnTo>
                  <a:pt x="26180" y="67740"/>
                </a:lnTo>
                <a:lnTo>
                  <a:pt x="26180" y="67750"/>
                </a:lnTo>
                <a:lnTo>
                  <a:pt x="26180" y="67770"/>
                </a:lnTo>
                <a:lnTo>
                  <a:pt x="26170" y="67780"/>
                </a:lnTo>
                <a:lnTo>
                  <a:pt x="26170" y="67790"/>
                </a:lnTo>
                <a:lnTo>
                  <a:pt x="26170" y="67800"/>
                </a:lnTo>
                <a:lnTo>
                  <a:pt x="26160" y="67800"/>
                </a:lnTo>
                <a:lnTo>
                  <a:pt x="26160" y="67810"/>
                </a:lnTo>
                <a:lnTo>
                  <a:pt x="26140" y="67820"/>
                </a:lnTo>
                <a:lnTo>
                  <a:pt x="26130" y="67830"/>
                </a:lnTo>
                <a:lnTo>
                  <a:pt x="26120" y="67830"/>
                </a:lnTo>
                <a:lnTo>
                  <a:pt x="26110" y="67840"/>
                </a:lnTo>
                <a:lnTo>
                  <a:pt x="26110" y="67850"/>
                </a:lnTo>
                <a:lnTo>
                  <a:pt x="26100" y="67860"/>
                </a:lnTo>
                <a:lnTo>
                  <a:pt x="26100" y="67870"/>
                </a:lnTo>
                <a:lnTo>
                  <a:pt x="26100" y="67880"/>
                </a:lnTo>
                <a:lnTo>
                  <a:pt x="26090" y="67890"/>
                </a:lnTo>
                <a:lnTo>
                  <a:pt x="26080" y="67890"/>
                </a:lnTo>
                <a:lnTo>
                  <a:pt x="26070" y="67900"/>
                </a:lnTo>
                <a:lnTo>
                  <a:pt x="26060" y="67910"/>
                </a:lnTo>
                <a:lnTo>
                  <a:pt x="26060" y="67920"/>
                </a:lnTo>
                <a:lnTo>
                  <a:pt x="26050" y="67920"/>
                </a:lnTo>
                <a:lnTo>
                  <a:pt x="26050" y="67930"/>
                </a:lnTo>
                <a:lnTo>
                  <a:pt x="26050" y="67940"/>
                </a:lnTo>
                <a:lnTo>
                  <a:pt x="26050" y="67950"/>
                </a:lnTo>
                <a:lnTo>
                  <a:pt x="26040" y="67960"/>
                </a:lnTo>
                <a:lnTo>
                  <a:pt x="26040" y="67970"/>
                </a:lnTo>
                <a:lnTo>
                  <a:pt x="26030" y="67970"/>
                </a:lnTo>
                <a:lnTo>
                  <a:pt x="26030" y="67980"/>
                </a:lnTo>
                <a:lnTo>
                  <a:pt x="26030" y="67990"/>
                </a:lnTo>
                <a:lnTo>
                  <a:pt x="26030" y="68000"/>
                </a:lnTo>
                <a:lnTo>
                  <a:pt x="26040" y="68010"/>
                </a:lnTo>
                <a:lnTo>
                  <a:pt x="26030" y="68010"/>
                </a:lnTo>
                <a:lnTo>
                  <a:pt x="26030" y="68020"/>
                </a:lnTo>
                <a:lnTo>
                  <a:pt x="26030" y="68030"/>
                </a:lnTo>
                <a:lnTo>
                  <a:pt x="26030" y="68050"/>
                </a:lnTo>
                <a:lnTo>
                  <a:pt x="26030" y="68060"/>
                </a:lnTo>
                <a:lnTo>
                  <a:pt x="26030" y="68080"/>
                </a:lnTo>
                <a:lnTo>
                  <a:pt x="26020" y="68080"/>
                </a:lnTo>
                <a:lnTo>
                  <a:pt x="26020" y="68090"/>
                </a:lnTo>
                <a:lnTo>
                  <a:pt x="26020" y="68100"/>
                </a:lnTo>
                <a:lnTo>
                  <a:pt x="26010" y="68110"/>
                </a:lnTo>
                <a:lnTo>
                  <a:pt x="26010" y="68120"/>
                </a:lnTo>
                <a:lnTo>
                  <a:pt x="26010" y="68130"/>
                </a:lnTo>
                <a:lnTo>
                  <a:pt x="26000" y="68130"/>
                </a:lnTo>
                <a:lnTo>
                  <a:pt x="25990" y="68140"/>
                </a:lnTo>
                <a:lnTo>
                  <a:pt x="25990" y="68160"/>
                </a:lnTo>
                <a:lnTo>
                  <a:pt x="25990" y="68170"/>
                </a:lnTo>
                <a:lnTo>
                  <a:pt x="26000" y="68180"/>
                </a:lnTo>
                <a:lnTo>
                  <a:pt x="26000" y="68190"/>
                </a:lnTo>
                <a:lnTo>
                  <a:pt x="26000" y="68200"/>
                </a:lnTo>
                <a:lnTo>
                  <a:pt x="26000" y="68210"/>
                </a:lnTo>
                <a:lnTo>
                  <a:pt x="25990" y="68210"/>
                </a:lnTo>
                <a:lnTo>
                  <a:pt x="25990" y="68220"/>
                </a:lnTo>
                <a:lnTo>
                  <a:pt x="25980" y="68220"/>
                </a:lnTo>
                <a:lnTo>
                  <a:pt x="25960" y="68230"/>
                </a:lnTo>
                <a:lnTo>
                  <a:pt x="25960" y="68240"/>
                </a:lnTo>
                <a:lnTo>
                  <a:pt x="25950" y="68240"/>
                </a:lnTo>
                <a:lnTo>
                  <a:pt x="25930" y="68260"/>
                </a:lnTo>
                <a:lnTo>
                  <a:pt x="25930" y="68270"/>
                </a:lnTo>
                <a:lnTo>
                  <a:pt x="25930" y="68280"/>
                </a:lnTo>
                <a:lnTo>
                  <a:pt x="25920" y="68280"/>
                </a:lnTo>
                <a:lnTo>
                  <a:pt x="25910" y="68280"/>
                </a:lnTo>
                <a:lnTo>
                  <a:pt x="25900" y="68280"/>
                </a:lnTo>
                <a:lnTo>
                  <a:pt x="25890" y="68280"/>
                </a:lnTo>
                <a:lnTo>
                  <a:pt x="25890" y="68290"/>
                </a:lnTo>
                <a:lnTo>
                  <a:pt x="25880" y="68290"/>
                </a:lnTo>
                <a:lnTo>
                  <a:pt x="25880" y="68300"/>
                </a:lnTo>
                <a:lnTo>
                  <a:pt x="25870" y="68300"/>
                </a:lnTo>
                <a:lnTo>
                  <a:pt x="25870" y="68310"/>
                </a:lnTo>
                <a:lnTo>
                  <a:pt x="25860" y="68310"/>
                </a:lnTo>
                <a:lnTo>
                  <a:pt x="25870" y="68320"/>
                </a:lnTo>
                <a:lnTo>
                  <a:pt x="25870" y="68330"/>
                </a:lnTo>
                <a:lnTo>
                  <a:pt x="25870" y="68340"/>
                </a:lnTo>
                <a:lnTo>
                  <a:pt x="25860" y="68340"/>
                </a:lnTo>
                <a:lnTo>
                  <a:pt x="25850" y="68340"/>
                </a:lnTo>
                <a:lnTo>
                  <a:pt x="25820" y="68360"/>
                </a:lnTo>
                <a:lnTo>
                  <a:pt x="25800" y="68360"/>
                </a:lnTo>
                <a:lnTo>
                  <a:pt x="25790" y="68370"/>
                </a:lnTo>
                <a:lnTo>
                  <a:pt x="25780" y="68370"/>
                </a:lnTo>
                <a:lnTo>
                  <a:pt x="25780" y="68380"/>
                </a:lnTo>
                <a:lnTo>
                  <a:pt x="25780" y="68390"/>
                </a:lnTo>
                <a:lnTo>
                  <a:pt x="25780" y="68400"/>
                </a:lnTo>
                <a:lnTo>
                  <a:pt x="25770" y="68430"/>
                </a:lnTo>
                <a:lnTo>
                  <a:pt x="25770" y="68440"/>
                </a:lnTo>
                <a:lnTo>
                  <a:pt x="25770" y="68450"/>
                </a:lnTo>
                <a:lnTo>
                  <a:pt x="25770" y="68460"/>
                </a:lnTo>
                <a:lnTo>
                  <a:pt x="25770" y="68470"/>
                </a:lnTo>
                <a:lnTo>
                  <a:pt x="25760" y="68470"/>
                </a:lnTo>
                <a:lnTo>
                  <a:pt x="25760" y="68480"/>
                </a:lnTo>
                <a:lnTo>
                  <a:pt x="25760" y="68490"/>
                </a:lnTo>
                <a:lnTo>
                  <a:pt x="25770" y="68520"/>
                </a:lnTo>
                <a:lnTo>
                  <a:pt x="25770" y="68530"/>
                </a:lnTo>
                <a:lnTo>
                  <a:pt x="25760" y="68540"/>
                </a:lnTo>
                <a:lnTo>
                  <a:pt x="25760" y="68550"/>
                </a:lnTo>
                <a:lnTo>
                  <a:pt x="25750" y="68570"/>
                </a:lnTo>
                <a:lnTo>
                  <a:pt x="25760" y="68580"/>
                </a:lnTo>
                <a:lnTo>
                  <a:pt x="25760" y="68590"/>
                </a:lnTo>
                <a:lnTo>
                  <a:pt x="25770" y="68600"/>
                </a:lnTo>
                <a:lnTo>
                  <a:pt x="25780" y="68610"/>
                </a:lnTo>
                <a:lnTo>
                  <a:pt x="25780" y="68620"/>
                </a:lnTo>
                <a:lnTo>
                  <a:pt x="25770" y="68630"/>
                </a:lnTo>
                <a:lnTo>
                  <a:pt x="25770" y="68640"/>
                </a:lnTo>
                <a:lnTo>
                  <a:pt x="25770" y="68650"/>
                </a:lnTo>
                <a:lnTo>
                  <a:pt x="25770" y="68660"/>
                </a:lnTo>
                <a:lnTo>
                  <a:pt x="25760" y="68670"/>
                </a:lnTo>
                <a:lnTo>
                  <a:pt x="25750" y="68680"/>
                </a:lnTo>
                <a:lnTo>
                  <a:pt x="25740" y="68690"/>
                </a:lnTo>
                <a:lnTo>
                  <a:pt x="25730" y="68700"/>
                </a:lnTo>
                <a:lnTo>
                  <a:pt x="25720" y="68700"/>
                </a:lnTo>
                <a:lnTo>
                  <a:pt x="25720" y="68710"/>
                </a:lnTo>
                <a:lnTo>
                  <a:pt x="25720" y="68720"/>
                </a:lnTo>
                <a:lnTo>
                  <a:pt x="25710" y="68740"/>
                </a:lnTo>
                <a:lnTo>
                  <a:pt x="25700" y="68760"/>
                </a:lnTo>
                <a:lnTo>
                  <a:pt x="25700" y="68780"/>
                </a:lnTo>
                <a:lnTo>
                  <a:pt x="25690" y="68790"/>
                </a:lnTo>
                <a:lnTo>
                  <a:pt x="25680" y="68820"/>
                </a:lnTo>
                <a:lnTo>
                  <a:pt x="25670" y="68830"/>
                </a:lnTo>
                <a:lnTo>
                  <a:pt x="25670" y="68840"/>
                </a:lnTo>
                <a:lnTo>
                  <a:pt x="25660" y="68840"/>
                </a:lnTo>
                <a:lnTo>
                  <a:pt x="25640" y="68860"/>
                </a:lnTo>
                <a:lnTo>
                  <a:pt x="25620" y="68880"/>
                </a:lnTo>
                <a:lnTo>
                  <a:pt x="25600" y="68880"/>
                </a:lnTo>
                <a:lnTo>
                  <a:pt x="25580" y="68880"/>
                </a:lnTo>
                <a:lnTo>
                  <a:pt x="25570" y="68880"/>
                </a:lnTo>
                <a:lnTo>
                  <a:pt x="25560" y="68880"/>
                </a:lnTo>
                <a:lnTo>
                  <a:pt x="25530" y="68880"/>
                </a:lnTo>
                <a:lnTo>
                  <a:pt x="25520" y="68870"/>
                </a:lnTo>
                <a:lnTo>
                  <a:pt x="25500" y="68870"/>
                </a:lnTo>
                <a:lnTo>
                  <a:pt x="25490" y="68870"/>
                </a:lnTo>
                <a:lnTo>
                  <a:pt x="25480" y="68870"/>
                </a:lnTo>
                <a:lnTo>
                  <a:pt x="25470" y="68860"/>
                </a:lnTo>
                <a:lnTo>
                  <a:pt x="25450" y="68850"/>
                </a:lnTo>
                <a:lnTo>
                  <a:pt x="25430" y="68830"/>
                </a:lnTo>
                <a:lnTo>
                  <a:pt x="25410" y="68820"/>
                </a:lnTo>
                <a:lnTo>
                  <a:pt x="25380" y="68810"/>
                </a:lnTo>
                <a:lnTo>
                  <a:pt x="25360" y="68800"/>
                </a:lnTo>
                <a:lnTo>
                  <a:pt x="25340" y="68790"/>
                </a:lnTo>
                <a:lnTo>
                  <a:pt x="25300" y="68790"/>
                </a:lnTo>
                <a:lnTo>
                  <a:pt x="25280" y="68790"/>
                </a:lnTo>
                <a:lnTo>
                  <a:pt x="25270" y="68790"/>
                </a:lnTo>
                <a:lnTo>
                  <a:pt x="25260" y="68790"/>
                </a:lnTo>
                <a:lnTo>
                  <a:pt x="25250" y="68790"/>
                </a:lnTo>
                <a:lnTo>
                  <a:pt x="25220" y="68800"/>
                </a:lnTo>
                <a:lnTo>
                  <a:pt x="25190" y="68810"/>
                </a:lnTo>
                <a:lnTo>
                  <a:pt x="25170" y="68820"/>
                </a:lnTo>
                <a:lnTo>
                  <a:pt x="25130" y="68830"/>
                </a:lnTo>
                <a:lnTo>
                  <a:pt x="25110" y="68840"/>
                </a:lnTo>
                <a:lnTo>
                  <a:pt x="25090" y="68850"/>
                </a:lnTo>
                <a:lnTo>
                  <a:pt x="25080" y="68850"/>
                </a:lnTo>
                <a:lnTo>
                  <a:pt x="25070" y="68850"/>
                </a:lnTo>
                <a:lnTo>
                  <a:pt x="25050" y="68850"/>
                </a:lnTo>
                <a:lnTo>
                  <a:pt x="25040" y="68840"/>
                </a:lnTo>
                <a:lnTo>
                  <a:pt x="25020" y="68840"/>
                </a:lnTo>
                <a:lnTo>
                  <a:pt x="25000" y="68830"/>
                </a:lnTo>
                <a:lnTo>
                  <a:pt x="24980" y="68830"/>
                </a:lnTo>
                <a:lnTo>
                  <a:pt x="24980" y="68820"/>
                </a:lnTo>
                <a:lnTo>
                  <a:pt x="24980" y="68810"/>
                </a:lnTo>
                <a:lnTo>
                  <a:pt x="24970" y="68800"/>
                </a:lnTo>
                <a:lnTo>
                  <a:pt x="24970" y="68790"/>
                </a:lnTo>
                <a:lnTo>
                  <a:pt x="24960" y="68790"/>
                </a:lnTo>
                <a:lnTo>
                  <a:pt x="24950" y="68780"/>
                </a:lnTo>
                <a:lnTo>
                  <a:pt x="24950" y="68770"/>
                </a:lnTo>
                <a:lnTo>
                  <a:pt x="24940" y="68760"/>
                </a:lnTo>
                <a:lnTo>
                  <a:pt x="24930" y="68760"/>
                </a:lnTo>
                <a:lnTo>
                  <a:pt x="24920" y="68750"/>
                </a:lnTo>
                <a:lnTo>
                  <a:pt x="24910" y="68750"/>
                </a:lnTo>
                <a:lnTo>
                  <a:pt x="24900" y="68750"/>
                </a:lnTo>
                <a:lnTo>
                  <a:pt x="24890" y="68740"/>
                </a:lnTo>
                <a:lnTo>
                  <a:pt x="24880" y="68740"/>
                </a:lnTo>
                <a:lnTo>
                  <a:pt x="24870" y="68730"/>
                </a:lnTo>
                <a:lnTo>
                  <a:pt x="24870" y="68720"/>
                </a:lnTo>
                <a:lnTo>
                  <a:pt x="24860" y="68720"/>
                </a:lnTo>
                <a:lnTo>
                  <a:pt x="24850" y="68710"/>
                </a:lnTo>
                <a:lnTo>
                  <a:pt x="24830" y="68690"/>
                </a:lnTo>
                <a:lnTo>
                  <a:pt x="24820" y="68690"/>
                </a:lnTo>
                <a:lnTo>
                  <a:pt x="24810" y="68690"/>
                </a:lnTo>
                <a:lnTo>
                  <a:pt x="24800" y="68690"/>
                </a:lnTo>
                <a:lnTo>
                  <a:pt x="24790" y="68700"/>
                </a:lnTo>
                <a:lnTo>
                  <a:pt x="24770" y="68710"/>
                </a:lnTo>
                <a:lnTo>
                  <a:pt x="24750" y="68730"/>
                </a:lnTo>
                <a:lnTo>
                  <a:pt x="24720" y="68750"/>
                </a:lnTo>
                <a:lnTo>
                  <a:pt x="24700" y="68750"/>
                </a:lnTo>
                <a:lnTo>
                  <a:pt x="24690" y="68750"/>
                </a:lnTo>
                <a:lnTo>
                  <a:pt x="24670" y="68760"/>
                </a:lnTo>
                <a:lnTo>
                  <a:pt x="24640" y="68760"/>
                </a:lnTo>
                <a:lnTo>
                  <a:pt x="24610" y="68760"/>
                </a:lnTo>
                <a:lnTo>
                  <a:pt x="24600" y="68750"/>
                </a:lnTo>
                <a:lnTo>
                  <a:pt x="24590" y="68750"/>
                </a:lnTo>
                <a:lnTo>
                  <a:pt x="24580" y="68750"/>
                </a:lnTo>
                <a:lnTo>
                  <a:pt x="24570" y="68740"/>
                </a:lnTo>
                <a:lnTo>
                  <a:pt x="24560" y="68730"/>
                </a:lnTo>
                <a:lnTo>
                  <a:pt x="24530" y="68720"/>
                </a:lnTo>
                <a:lnTo>
                  <a:pt x="24530" y="68710"/>
                </a:lnTo>
                <a:lnTo>
                  <a:pt x="24510" y="68700"/>
                </a:lnTo>
                <a:lnTo>
                  <a:pt x="24490" y="68690"/>
                </a:lnTo>
                <a:lnTo>
                  <a:pt x="24480" y="68690"/>
                </a:lnTo>
                <a:lnTo>
                  <a:pt x="24450" y="68670"/>
                </a:lnTo>
                <a:lnTo>
                  <a:pt x="24440" y="68670"/>
                </a:lnTo>
                <a:lnTo>
                  <a:pt x="24430" y="68660"/>
                </a:lnTo>
                <a:lnTo>
                  <a:pt x="24410" y="68660"/>
                </a:lnTo>
                <a:lnTo>
                  <a:pt x="24410" y="68650"/>
                </a:lnTo>
                <a:lnTo>
                  <a:pt x="24400" y="68650"/>
                </a:lnTo>
                <a:lnTo>
                  <a:pt x="24380" y="68650"/>
                </a:lnTo>
                <a:lnTo>
                  <a:pt x="24350" y="68640"/>
                </a:lnTo>
                <a:lnTo>
                  <a:pt x="24320" y="68640"/>
                </a:lnTo>
                <a:lnTo>
                  <a:pt x="24290" y="68650"/>
                </a:lnTo>
                <a:lnTo>
                  <a:pt x="24260" y="68650"/>
                </a:lnTo>
                <a:lnTo>
                  <a:pt x="24240" y="68650"/>
                </a:lnTo>
                <a:lnTo>
                  <a:pt x="24220" y="68650"/>
                </a:lnTo>
                <a:lnTo>
                  <a:pt x="24200" y="68650"/>
                </a:lnTo>
                <a:lnTo>
                  <a:pt x="24180" y="68650"/>
                </a:lnTo>
                <a:lnTo>
                  <a:pt x="24160" y="68630"/>
                </a:lnTo>
                <a:lnTo>
                  <a:pt x="24160" y="68620"/>
                </a:lnTo>
                <a:lnTo>
                  <a:pt x="24150" y="68620"/>
                </a:lnTo>
                <a:lnTo>
                  <a:pt x="24130" y="68620"/>
                </a:lnTo>
                <a:lnTo>
                  <a:pt x="24100" y="68630"/>
                </a:lnTo>
                <a:lnTo>
                  <a:pt x="24080" y="68640"/>
                </a:lnTo>
                <a:lnTo>
                  <a:pt x="24070" y="68650"/>
                </a:lnTo>
                <a:lnTo>
                  <a:pt x="24060" y="68650"/>
                </a:lnTo>
                <a:lnTo>
                  <a:pt x="24060" y="68660"/>
                </a:lnTo>
                <a:lnTo>
                  <a:pt x="24060" y="68670"/>
                </a:lnTo>
                <a:lnTo>
                  <a:pt x="24050" y="68670"/>
                </a:lnTo>
                <a:lnTo>
                  <a:pt x="24050" y="68680"/>
                </a:lnTo>
                <a:lnTo>
                  <a:pt x="24050" y="68690"/>
                </a:lnTo>
                <a:lnTo>
                  <a:pt x="24050" y="68700"/>
                </a:lnTo>
                <a:lnTo>
                  <a:pt x="24050" y="68710"/>
                </a:lnTo>
                <a:lnTo>
                  <a:pt x="24050" y="68720"/>
                </a:lnTo>
                <a:lnTo>
                  <a:pt x="24050" y="68730"/>
                </a:lnTo>
                <a:lnTo>
                  <a:pt x="24050" y="68750"/>
                </a:lnTo>
                <a:lnTo>
                  <a:pt x="24040" y="68750"/>
                </a:lnTo>
                <a:lnTo>
                  <a:pt x="24040" y="68760"/>
                </a:lnTo>
                <a:lnTo>
                  <a:pt x="24030" y="68760"/>
                </a:lnTo>
                <a:lnTo>
                  <a:pt x="24020" y="68760"/>
                </a:lnTo>
                <a:lnTo>
                  <a:pt x="24020" y="68770"/>
                </a:lnTo>
                <a:lnTo>
                  <a:pt x="24010" y="68770"/>
                </a:lnTo>
                <a:lnTo>
                  <a:pt x="24000" y="68770"/>
                </a:lnTo>
                <a:lnTo>
                  <a:pt x="24000" y="68780"/>
                </a:lnTo>
                <a:lnTo>
                  <a:pt x="23990" y="68790"/>
                </a:lnTo>
                <a:lnTo>
                  <a:pt x="23980" y="68790"/>
                </a:lnTo>
                <a:lnTo>
                  <a:pt x="23980" y="68800"/>
                </a:lnTo>
                <a:lnTo>
                  <a:pt x="23970" y="68800"/>
                </a:lnTo>
                <a:lnTo>
                  <a:pt x="23960" y="68810"/>
                </a:lnTo>
                <a:lnTo>
                  <a:pt x="23950" y="68810"/>
                </a:lnTo>
                <a:lnTo>
                  <a:pt x="23950" y="68820"/>
                </a:lnTo>
                <a:lnTo>
                  <a:pt x="23940" y="68830"/>
                </a:lnTo>
                <a:lnTo>
                  <a:pt x="23930" y="68840"/>
                </a:lnTo>
                <a:lnTo>
                  <a:pt x="23930" y="68850"/>
                </a:lnTo>
                <a:lnTo>
                  <a:pt x="23920" y="68850"/>
                </a:lnTo>
                <a:lnTo>
                  <a:pt x="23910" y="68850"/>
                </a:lnTo>
                <a:lnTo>
                  <a:pt x="23900" y="68850"/>
                </a:lnTo>
                <a:lnTo>
                  <a:pt x="23890" y="68850"/>
                </a:lnTo>
                <a:lnTo>
                  <a:pt x="23880" y="68860"/>
                </a:lnTo>
                <a:lnTo>
                  <a:pt x="23870" y="68870"/>
                </a:lnTo>
                <a:lnTo>
                  <a:pt x="23860" y="68870"/>
                </a:lnTo>
                <a:lnTo>
                  <a:pt x="23840" y="68870"/>
                </a:lnTo>
                <a:lnTo>
                  <a:pt x="23820" y="68880"/>
                </a:lnTo>
                <a:lnTo>
                  <a:pt x="23820" y="68870"/>
                </a:lnTo>
                <a:lnTo>
                  <a:pt x="23810" y="68860"/>
                </a:lnTo>
                <a:lnTo>
                  <a:pt x="23800" y="68860"/>
                </a:lnTo>
                <a:lnTo>
                  <a:pt x="23790" y="68860"/>
                </a:lnTo>
                <a:lnTo>
                  <a:pt x="23780" y="68850"/>
                </a:lnTo>
                <a:lnTo>
                  <a:pt x="23760" y="68840"/>
                </a:lnTo>
                <a:lnTo>
                  <a:pt x="23750" y="68850"/>
                </a:lnTo>
                <a:lnTo>
                  <a:pt x="23750" y="68860"/>
                </a:lnTo>
                <a:lnTo>
                  <a:pt x="23740" y="68870"/>
                </a:lnTo>
                <a:lnTo>
                  <a:pt x="23740" y="68880"/>
                </a:lnTo>
                <a:lnTo>
                  <a:pt x="23720" y="68890"/>
                </a:lnTo>
                <a:lnTo>
                  <a:pt x="23730" y="68890"/>
                </a:lnTo>
                <a:lnTo>
                  <a:pt x="23730" y="68900"/>
                </a:lnTo>
                <a:lnTo>
                  <a:pt x="23730" y="68910"/>
                </a:lnTo>
                <a:lnTo>
                  <a:pt x="23730" y="68920"/>
                </a:lnTo>
                <a:lnTo>
                  <a:pt x="23730" y="68930"/>
                </a:lnTo>
                <a:lnTo>
                  <a:pt x="23720" y="68930"/>
                </a:lnTo>
                <a:lnTo>
                  <a:pt x="23720" y="68940"/>
                </a:lnTo>
                <a:lnTo>
                  <a:pt x="23720" y="68950"/>
                </a:lnTo>
                <a:lnTo>
                  <a:pt x="23720" y="68980"/>
                </a:lnTo>
                <a:lnTo>
                  <a:pt x="23720" y="69000"/>
                </a:lnTo>
                <a:lnTo>
                  <a:pt x="23720" y="69020"/>
                </a:lnTo>
                <a:lnTo>
                  <a:pt x="23710" y="69060"/>
                </a:lnTo>
                <a:lnTo>
                  <a:pt x="23700" y="69090"/>
                </a:lnTo>
                <a:lnTo>
                  <a:pt x="23700" y="69110"/>
                </a:lnTo>
                <a:lnTo>
                  <a:pt x="23690" y="69120"/>
                </a:lnTo>
                <a:lnTo>
                  <a:pt x="23680" y="69120"/>
                </a:lnTo>
                <a:lnTo>
                  <a:pt x="23660" y="69130"/>
                </a:lnTo>
                <a:lnTo>
                  <a:pt x="23650" y="69130"/>
                </a:lnTo>
                <a:lnTo>
                  <a:pt x="23630" y="69140"/>
                </a:lnTo>
                <a:lnTo>
                  <a:pt x="23580" y="69170"/>
                </a:lnTo>
                <a:lnTo>
                  <a:pt x="23580" y="69180"/>
                </a:lnTo>
                <a:lnTo>
                  <a:pt x="23560" y="69190"/>
                </a:lnTo>
                <a:lnTo>
                  <a:pt x="23550" y="69200"/>
                </a:lnTo>
                <a:lnTo>
                  <a:pt x="23540" y="69200"/>
                </a:lnTo>
                <a:lnTo>
                  <a:pt x="23530" y="69210"/>
                </a:lnTo>
                <a:lnTo>
                  <a:pt x="23510" y="69230"/>
                </a:lnTo>
                <a:lnTo>
                  <a:pt x="23500" y="69250"/>
                </a:lnTo>
                <a:lnTo>
                  <a:pt x="23490" y="69250"/>
                </a:lnTo>
                <a:lnTo>
                  <a:pt x="23490" y="69260"/>
                </a:lnTo>
                <a:lnTo>
                  <a:pt x="23460" y="69290"/>
                </a:lnTo>
                <a:lnTo>
                  <a:pt x="23460" y="69300"/>
                </a:lnTo>
                <a:lnTo>
                  <a:pt x="23450" y="69310"/>
                </a:lnTo>
                <a:lnTo>
                  <a:pt x="23450" y="69320"/>
                </a:lnTo>
                <a:lnTo>
                  <a:pt x="23440" y="69330"/>
                </a:lnTo>
                <a:lnTo>
                  <a:pt x="23420" y="69340"/>
                </a:lnTo>
                <a:lnTo>
                  <a:pt x="23400" y="69350"/>
                </a:lnTo>
                <a:lnTo>
                  <a:pt x="23380" y="69350"/>
                </a:lnTo>
                <a:lnTo>
                  <a:pt x="23370" y="69350"/>
                </a:lnTo>
                <a:lnTo>
                  <a:pt x="23360" y="69350"/>
                </a:lnTo>
                <a:lnTo>
                  <a:pt x="23350" y="69340"/>
                </a:lnTo>
                <a:lnTo>
                  <a:pt x="23350" y="69330"/>
                </a:lnTo>
                <a:lnTo>
                  <a:pt x="23340" y="69330"/>
                </a:lnTo>
                <a:lnTo>
                  <a:pt x="23340" y="69320"/>
                </a:lnTo>
                <a:lnTo>
                  <a:pt x="23330" y="69310"/>
                </a:lnTo>
                <a:lnTo>
                  <a:pt x="23320" y="69310"/>
                </a:lnTo>
                <a:lnTo>
                  <a:pt x="23320" y="69300"/>
                </a:lnTo>
                <a:lnTo>
                  <a:pt x="23310" y="69300"/>
                </a:lnTo>
                <a:lnTo>
                  <a:pt x="23310" y="69290"/>
                </a:lnTo>
                <a:lnTo>
                  <a:pt x="23290" y="69280"/>
                </a:lnTo>
                <a:lnTo>
                  <a:pt x="23280" y="69280"/>
                </a:lnTo>
                <a:lnTo>
                  <a:pt x="23270" y="69280"/>
                </a:lnTo>
                <a:lnTo>
                  <a:pt x="23260" y="69280"/>
                </a:lnTo>
                <a:lnTo>
                  <a:pt x="23250" y="69280"/>
                </a:lnTo>
                <a:lnTo>
                  <a:pt x="23250" y="69290"/>
                </a:lnTo>
                <a:lnTo>
                  <a:pt x="23240" y="69300"/>
                </a:lnTo>
                <a:lnTo>
                  <a:pt x="23230" y="69300"/>
                </a:lnTo>
                <a:lnTo>
                  <a:pt x="23220" y="69300"/>
                </a:lnTo>
                <a:lnTo>
                  <a:pt x="23210" y="69290"/>
                </a:lnTo>
                <a:lnTo>
                  <a:pt x="23200" y="69290"/>
                </a:lnTo>
                <a:lnTo>
                  <a:pt x="23190" y="69290"/>
                </a:lnTo>
                <a:lnTo>
                  <a:pt x="23190" y="69280"/>
                </a:lnTo>
                <a:lnTo>
                  <a:pt x="23180" y="69280"/>
                </a:lnTo>
                <a:lnTo>
                  <a:pt x="23170" y="69280"/>
                </a:lnTo>
                <a:lnTo>
                  <a:pt x="23160" y="69280"/>
                </a:lnTo>
                <a:lnTo>
                  <a:pt x="23160" y="69290"/>
                </a:lnTo>
                <a:lnTo>
                  <a:pt x="23150" y="69290"/>
                </a:lnTo>
                <a:lnTo>
                  <a:pt x="23140" y="69290"/>
                </a:lnTo>
                <a:lnTo>
                  <a:pt x="23130" y="69300"/>
                </a:lnTo>
                <a:lnTo>
                  <a:pt x="23130" y="69310"/>
                </a:lnTo>
                <a:lnTo>
                  <a:pt x="23120" y="69310"/>
                </a:lnTo>
                <a:lnTo>
                  <a:pt x="23120" y="69320"/>
                </a:lnTo>
                <a:lnTo>
                  <a:pt x="23110" y="6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