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Kamuli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mu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210" y="52500"/>
                </a:moveTo>
                <a:lnTo>
                  <a:pt x="60240" y="52500"/>
                </a:lnTo>
                <a:lnTo>
                  <a:pt x="60250" y="52500"/>
                </a:lnTo>
                <a:lnTo>
                  <a:pt x="60290" y="52500"/>
                </a:lnTo>
                <a:lnTo>
                  <a:pt x="60310" y="52500"/>
                </a:lnTo>
                <a:lnTo>
                  <a:pt x="60350" y="52500"/>
                </a:lnTo>
                <a:lnTo>
                  <a:pt x="60380" y="52500"/>
                </a:lnTo>
                <a:lnTo>
                  <a:pt x="60400" y="52500"/>
                </a:lnTo>
                <a:lnTo>
                  <a:pt x="60410" y="52510"/>
                </a:lnTo>
                <a:lnTo>
                  <a:pt x="60420" y="52510"/>
                </a:lnTo>
                <a:lnTo>
                  <a:pt x="60430" y="52520"/>
                </a:lnTo>
                <a:lnTo>
                  <a:pt x="60460" y="52540"/>
                </a:lnTo>
                <a:lnTo>
                  <a:pt x="60480" y="52550"/>
                </a:lnTo>
                <a:lnTo>
                  <a:pt x="60510" y="52560"/>
                </a:lnTo>
                <a:lnTo>
                  <a:pt x="60530" y="52550"/>
                </a:lnTo>
                <a:lnTo>
                  <a:pt x="60540" y="52550"/>
                </a:lnTo>
                <a:lnTo>
                  <a:pt x="60560" y="52550"/>
                </a:lnTo>
                <a:lnTo>
                  <a:pt x="60570" y="52550"/>
                </a:lnTo>
                <a:lnTo>
                  <a:pt x="60630" y="52540"/>
                </a:lnTo>
                <a:lnTo>
                  <a:pt x="60660" y="52540"/>
                </a:lnTo>
                <a:lnTo>
                  <a:pt x="60690" y="52530"/>
                </a:lnTo>
                <a:lnTo>
                  <a:pt x="60700" y="52530"/>
                </a:lnTo>
                <a:lnTo>
                  <a:pt x="60770" y="52520"/>
                </a:lnTo>
                <a:lnTo>
                  <a:pt x="60830" y="52510"/>
                </a:lnTo>
                <a:lnTo>
                  <a:pt x="60850" y="52510"/>
                </a:lnTo>
                <a:lnTo>
                  <a:pt x="60860" y="52510"/>
                </a:lnTo>
                <a:lnTo>
                  <a:pt x="60900" y="52510"/>
                </a:lnTo>
                <a:lnTo>
                  <a:pt x="60930" y="52510"/>
                </a:lnTo>
                <a:lnTo>
                  <a:pt x="60960" y="52510"/>
                </a:lnTo>
                <a:lnTo>
                  <a:pt x="60970" y="52510"/>
                </a:lnTo>
                <a:lnTo>
                  <a:pt x="60980" y="52500"/>
                </a:lnTo>
                <a:lnTo>
                  <a:pt x="61050" y="52500"/>
                </a:lnTo>
                <a:lnTo>
                  <a:pt x="61080" y="52490"/>
                </a:lnTo>
                <a:lnTo>
                  <a:pt x="61100" y="52490"/>
                </a:lnTo>
                <a:lnTo>
                  <a:pt x="61110" y="52490"/>
                </a:lnTo>
                <a:lnTo>
                  <a:pt x="61120" y="52490"/>
                </a:lnTo>
                <a:lnTo>
                  <a:pt x="61190" y="52490"/>
                </a:lnTo>
                <a:lnTo>
                  <a:pt x="61230" y="52480"/>
                </a:lnTo>
                <a:lnTo>
                  <a:pt x="61250" y="52480"/>
                </a:lnTo>
                <a:lnTo>
                  <a:pt x="61260" y="52480"/>
                </a:lnTo>
                <a:lnTo>
                  <a:pt x="61300" y="52480"/>
                </a:lnTo>
                <a:lnTo>
                  <a:pt x="61310" y="52480"/>
                </a:lnTo>
                <a:lnTo>
                  <a:pt x="61330" y="52480"/>
                </a:lnTo>
                <a:lnTo>
                  <a:pt x="61370" y="52480"/>
                </a:lnTo>
                <a:lnTo>
                  <a:pt x="61410" y="52470"/>
                </a:lnTo>
                <a:lnTo>
                  <a:pt x="61420" y="52470"/>
                </a:lnTo>
                <a:lnTo>
                  <a:pt x="61450" y="52470"/>
                </a:lnTo>
                <a:lnTo>
                  <a:pt x="61500" y="52470"/>
                </a:lnTo>
                <a:lnTo>
                  <a:pt x="61540" y="52480"/>
                </a:lnTo>
                <a:lnTo>
                  <a:pt x="61570" y="52480"/>
                </a:lnTo>
                <a:lnTo>
                  <a:pt x="61600" y="52480"/>
                </a:lnTo>
                <a:lnTo>
                  <a:pt x="61640" y="52480"/>
                </a:lnTo>
                <a:lnTo>
                  <a:pt x="61660" y="52480"/>
                </a:lnTo>
                <a:lnTo>
                  <a:pt x="61670" y="52480"/>
                </a:lnTo>
                <a:lnTo>
                  <a:pt x="61700" y="52480"/>
                </a:lnTo>
                <a:lnTo>
                  <a:pt x="61710" y="52480"/>
                </a:lnTo>
                <a:lnTo>
                  <a:pt x="61720" y="52490"/>
                </a:lnTo>
                <a:lnTo>
                  <a:pt x="61730" y="52500"/>
                </a:lnTo>
                <a:lnTo>
                  <a:pt x="61750" y="52510"/>
                </a:lnTo>
                <a:lnTo>
                  <a:pt x="61770" y="52530"/>
                </a:lnTo>
                <a:lnTo>
                  <a:pt x="61790" y="52550"/>
                </a:lnTo>
                <a:lnTo>
                  <a:pt x="61810" y="52570"/>
                </a:lnTo>
                <a:lnTo>
                  <a:pt x="61840" y="52580"/>
                </a:lnTo>
                <a:lnTo>
                  <a:pt x="61860" y="52600"/>
                </a:lnTo>
                <a:lnTo>
                  <a:pt x="61870" y="52610"/>
                </a:lnTo>
                <a:lnTo>
                  <a:pt x="61880" y="52610"/>
                </a:lnTo>
                <a:lnTo>
                  <a:pt x="61890" y="52630"/>
                </a:lnTo>
                <a:lnTo>
                  <a:pt x="61910" y="52640"/>
                </a:lnTo>
                <a:lnTo>
                  <a:pt x="61930" y="52660"/>
                </a:lnTo>
                <a:lnTo>
                  <a:pt x="61940" y="52670"/>
                </a:lnTo>
                <a:lnTo>
                  <a:pt x="61970" y="52700"/>
                </a:lnTo>
                <a:lnTo>
                  <a:pt x="61990" y="52720"/>
                </a:lnTo>
                <a:lnTo>
                  <a:pt x="62000" y="52730"/>
                </a:lnTo>
                <a:lnTo>
                  <a:pt x="62000" y="52740"/>
                </a:lnTo>
                <a:lnTo>
                  <a:pt x="62010" y="52740"/>
                </a:lnTo>
                <a:lnTo>
                  <a:pt x="62010" y="52760"/>
                </a:lnTo>
                <a:lnTo>
                  <a:pt x="62020" y="52770"/>
                </a:lnTo>
                <a:lnTo>
                  <a:pt x="62030" y="52790"/>
                </a:lnTo>
                <a:lnTo>
                  <a:pt x="62040" y="52810"/>
                </a:lnTo>
                <a:lnTo>
                  <a:pt x="62070" y="52840"/>
                </a:lnTo>
                <a:lnTo>
                  <a:pt x="62080" y="52850"/>
                </a:lnTo>
                <a:lnTo>
                  <a:pt x="62090" y="52860"/>
                </a:lnTo>
                <a:lnTo>
                  <a:pt x="62100" y="52870"/>
                </a:lnTo>
                <a:lnTo>
                  <a:pt x="62110" y="52880"/>
                </a:lnTo>
                <a:lnTo>
                  <a:pt x="62130" y="52890"/>
                </a:lnTo>
                <a:lnTo>
                  <a:pt x="62160" y="52890"/>
                </a:lnTo>
                <a:lnTo>
                  <a:pt x="62170" y="52900"/>
                </a:lnTo>
                <a:lnTo>
                  <a:pt x="62180" y="52900"/>
                </a:lnTo>
                <a:lnTo>
                  <a:pt x="62200" y="52900"/>
                </a:lnTo>
                <a:lnTo>
                  <a:pt x="62220" y="52900"/>
                </a:lnTo>
                <a:lnTo>
                  <a:pt x="62260" y="52900"/>
                </a:lnTo>
                <a:lnTo>
                  <a:pt x="62280" y="52910"/>
                </a:lnTo>
                <a:lnTo>
                  <a:pt x="62310" y="52910"/>
                </a:lnTo>
                <a:lnTo>
                  <a:pt x="62340" y="52910"/>
                </a:lnTo>
                <a:lnTo>
                  <a:pt x="62350" y="52910"/>
                </a:lnTo>
                <a:lnTo>
                  <a:pt x="62390" y="52910"/>
                </a:lnTo>
                <a:lnTo>
                  <a:pt x="62420" y="52910"/>
                </a:lnTo>
                <a:lnTo>
                  <a:pt x="62430" y="52920"/>
                </a:lnTo>
                <a:lnTo>
                  <a:pt x="62450" y="52920"/>
                </a:lnTo>
                <a:lnTo>
                  <a:pt x="62470" y="52920"/>
                </a:lnTo>
                <a:lnTo>
                  <a:pt x="62480" y="52930"/>
                </a:lnTo>
                <a:lnTo>
                  <a:pt x="62500" y="52950"/>
                </a:lnTo>
                <a:lnTo>
                  <a:pt x="62510" y="52950"/>
                </a:lnTo>
                <a:lnTo>
                  <a:pt x="62510" y="52960"/>
                </a:lnTo>
                <a:lnTo>
                  <a:pt x="62530" y="52980"/>
                </a:lnTo>
                <a:lnTo>
                  <a:pt x="62540" y="52990"/>
                </a:lnTo>
                <a:lnTo>
                  <a:pt x="62550" y="53000"/>
                </a:lnTo>
                <a:lnTo>
                  <a:pt x="62560" y="53010"/>
                </a:lnTo>
                <a:lnTo>
                  <a:pt x="62570" y="53030"/>
                </a:lnTo>
                <a:lnTo>
                  <a:pt x="62580" y="53050"/>
                </a:lnTo>
                <a:lnTo>
                  <a:pt x="62590" y="53070"/>
                </a:lnTo>
                <a:lnTo>
                  <a:pt x="62600" y="53080"/>
                </a:lnTo>
                <a:lnTo>
                  <a:pt x="62610" y="53110"/>
                </a:lnTo>
                <a:lnTo>
                  <a:pt x="62610" y="53120"/>
                </a:lnTo>
                <a:lnTo>
                  <a:pt x="62620" y="53140"/>
                </a:lnTo>
                <a:lnTo>
                  <a:pt x="62620" y="53160"/>
                </a:lnTo>
                <a:lnTo>
                  <a:pt x="62620" y="53180"/>
                </a:lnTo>
                <a:lnTo>
                  <a:pt x="62630" y="53210"/>
                </a:lnTo>
                <a:lnTo>
                  <a:pt x="62640" y="53240"/>
                </a:lnTo>
                <a:lnTo>
                  <a:pt x="62640" y="53260"/>
                </a:lnTo>
                <a:lnTo>
                  <a:pt x="62650" y="53280"/>
                </a:lnTo>
                <a:lnTo>
                  <a:pt x="62660" y="53300"/>
                </a:lnTo>
                <a:lnTo>
                  <a:pt x="62670" y="53310"/>
                </a:lnTo>
                <a:lnTo>
                  <a:pt x="62670" y="53320"/>
                </a:lnTo>
                <a:lnTo>
                  <a:pt x="62680" y="53330"/>
                </a:lnTo>
                <a:lnTo>
                  <a:pt x="62690" y="53340"/>
                </a:lnTo>
                <a:lnTo>
                  <a:pt x="62700" y="53350"/>
                </a:lnTo>
                <a:lnTo>
                  <a:pt x="62720" y="53350"/>
                </a:lnTo>
                <a:lnTo>
                  <a:pt x="62720" y="53360"/>
                </a:lnTo>
                <a:lnTo>
                  <a:pt x="62740" y="53360"/>
                </a:lnTo>
                <a:lnTo>
                  <a:pt x="62760" y="53370"/>
                </a:lnTo>
                <a:lnTo>
                  <a:pt x="62780" y="53370"/>
                </a:lnTo>
                <a:lnTo>
                  <a:pt x="62800" y="53370"/>
                </a:lnTo>
                <a:lnTo>
                  <a:pt x="62830" y="53370"/>
                </a:lnTo>
                <a:lnTo>
                  <a:pt x="62850" y="53370"/>
                </a:lnTo>
                <a:lnTo>
                  <a:pt x="62870" y="53370"/>
                </a:lnTo>
                <a:lnTo>
                  <a:pt x="62930" y="53370"/>
                </a:lnTo>
                <a:lnTo>
                  <a:pt x="62940" y="53370"/>
                </a:lnTo>
                <a:lnTo>
                  <a:pt x="62970" y="53370"/>
                </a:lnTo>
                <a:lnTo>
                  <a:pt x="62990" y="53370"/>
                </a:lnTo>
                <a:lnTo>
                  <a:pt x="63030" y="53370"/>
                </a:lnTo>
                <a:lnTo>
                  <a:pt x="63040" y="53370"/>
                </a:lnTo>
                <a:lnTo>
                  <a:pt x="63060" y="53370"/>
                </a:lnTo>
                <a:lnTo>
                  <a:pt x="63080" y="53370"/>
                </a:lnTo>
                <a:lnTo>
                  <a:pt x="63090" y="53380"/>
                </a:lnTo>
                <a:lnTo>
                  <a:pt x="63110" y="53380"/>
                </a:lnTo>
                <a:lnTo>
                  <a:pt x="63120" y="53390"/>
                </a:lnTo>
                <a:lnTo>
                  <a:pt x="63130" y="53390"/>
                </a:lnTo>
                <a:lnTo>
                  <a:pt x="63160" y="53400"/>
                </a:lnTo>
                <a:lnTo>
                  <a:pt x="63170" y="53410"/>
                </a:lnTo>
                <a:lnTo>
                  <a:pt x="63180" y="53420"/>
                </a:lnTo>
                <a:lnTo>
                  <a:pt x="63200" y="53430"/>
                </a:lnTo>
                <a:lnTo>
                  <a:pt x="63210" y="53440"/>
                </a:lnTo>
                <a:lnTo>
                  <a:pt x="63220" y="53450"/>
                </a:lnTo>
                <a:lnTo>
                  <a:pt x="63230" y="53460"/>
                </a:lnTo>
                <a:lnTo>
                  <a:pt x="63230" y="53470"/>
                </a:lnTo>
                <a:lnTo>
                  <a:pt x="63240" y="53490"/>
                </a:lnTo>
                <a:lnTo>
                  <a:pt x="63240" y="53500"/>
                </a:lnTo>
                <a:lnTo>
                  <a:pt x="63240" y="53510"/>
                </a:lnTo>
                <a:lnTo>
                  <a:pt x="63240" y="53520"/>
                </a:lnTo>
                <a:lnTo>
                  <a:pt x="63250" y="53530"/>
                </a:lnTo>
                <a:lnTo>
                  <a:pt x="63250" y="53550"/>
                </a:lnTo>
                <a:lnTo>
                  <a:pt x="63250" y="53570"/>
                </a:lnTo>
                <a:lnTo>
                  <a:pt x="63250" y="53580"/>
                </a:lnTo>
                <a:lnTo>
                  <a:pt x="63260" y="53590"/>
                </a:lnTo>
                <a:lnTo>
                  <a:pt x="63260" y="53610"/>
                </a:lnTo>
                <a:lnTo>
                  <a:pt x="63260" y="53630"/>
                </a:lnTo>
                <a:lnTo>
                  <a:pt x="63260" y="53640"/>
                </a:lnTo>
                <a:lnTo>
                  <a:pt x="63260" y="53670"/>
                </a:lnTo>
                <a:lnTo>
                  <a:pt x="63270" y="53690"/>
                </a:lnTo>
                <a:lnTo>
                  <a:pt x="63270" y="53720"/>
                </a:lnTo>
                <a:lnTo>
                  <a:pt x="63270" y="53730"/>
                </a:lnTo>
                <a:lnTo>
                  <a:pt x="63270" y="53740"/>
                </a:lnTo>
                <a:lnTo>
                  <a:pt x="63270" y="53770"/>
                </a:lnTo>
                <a:lnTo>
                  <a:pt x="63280" y="53800"/>
                </a:lnTo>
                <a:lnTo>
                  <a:pt x="63280" y="53820"/>
                </a:lnTo>
                <a:lnTo>
                  <a:pt x="63280" y="53830"/>
                </a:lnTo>
                <a:lnTo>
                  <a:pt x="63280" y="53850"/>
                </a:lnTo>
                <a:lnTo>
                  <a:pt x="63280" y="53860"/>
                </a:lnTo>
                <a:lnTo>
                  <a:pt x="63280" y="53870"/>
                </a:lnTo>
                <a:lnTo>
                  <a:pt x="63280" y="53880"/>
                </a:lnTo>
                <a:lnTo>
                  <a:pt x="63280" y="53890"/>
                </a:lnTo>
                <a:lnTo>
                  <a:pt x="63290" y="53910"/>
                </a:lnTo>
                <a:lnTo>
                  <a:pt x="63290" y="53940"/>
                </a:lnTo>
                <a:lnTo>
                  <a:pt x="63290" y="53960"/>
                </a:lnTo>
                <a:lnTo>
                  <a:pt x="63290" y="53970"/>
                </a:lnTo>
                <a:lnTo>
                  <a:pt x="63300" y="54000"/>
                </a:lnTo>
                <a:lnTo>
                  <a:pt x="63300" y="54020"/>
                </a:lnTo>
                <a:lnTo>
                  <a:pt x="63300" y="54040"/>
                </a:lnTo>
                <a:lnTo>
                  <a:pt x="63300" y="54060"/>
                </a:lnTo>
                <a:lnTo>
                  <a:pt x="63310" y="54120"/>
                </a:lnTo>
                <a:lnTo>
                  <a:pt x="63320" y="54150"/>
                </a:lnTo>
                <a:lnTo>
                  <a:pt x="63320" y="54170"/>
                </a:lnTo>
                <a:lnTo>
                  <a:pt x="63320" y="54180"/>
                </a:lnTo>
                <a:lnTo>
                  <a:pt x="63330" y="54200"/>
                </a:lnTo>
                <a:lnTo>
                  <a:pt x="63330" y="54220"/>
                </a:lnTo>
                <a:lnTo>
                  <a:pt x="63330" y="54240"/>
                </a:lnTo>
                <a:lnTo>
                  <a:pt x="63330" y="54270"/>
                </a:lnTo>
                <a:lnTo>
                  <a:pt x="63330" y="54290"/>
                </a:lnTo>
                <a:lnTo>
                  <a:pt x="63340" y="54320"/>
                </a:lnTo>
                <a:lnTo>
                  <a:pt x="63340" y="54340"/>
                </a:lnTo>
                <a:lnTo>
                  <a:pt x="63350" y="54350"/>
                </a:lnTo>
                <a:lnTo>
                  <a:pt x="63350" y="54370"/>
                </a:lnTo>
                <a:lnTo>
                  <a:pt x="63360" y="54380"/>
                </a:lnTo>
                <a:lnTo>
                  <a:pt x="63370" y="54400"/>
                </a:lnTo>
                <a:lnTo>
                  <a:pt x="63380" y="54440"/>
                </a:lnTo>
                <a:lnTo>
                  <a:pt x="63390" y="54460"/>
                </a:lnTo>
                <a:lnTo>
                  <a:pt x="63400" y="54470"/>
                </a:lnTo>
                <a:lnTo>
                  <a:pt x="63400" y="54490"/>
                </a:lnTo>
                <a:lnTo>
                  <a:pt x="63410" y="54500"/>
                </a:lnTo>
                <a:lnTo>
                  <a:pt x="63410" y="54530"/>
                </a:lnTo>
                <a:lnTo>
                  <a:pt x="63420" y="54550"/>
                </a:lnTo>
                <a:lnTo>
                  <a:pt x="63420" y="54560"/>
                </a:lnTo>
                <a:lnTo>
                  <a:pt x="63420" y="54570"/>
                </a:lnTo>
                <a:lnTo>
                  <a:pt x="63430" y="54580"/>
                </a:lnTo>
                <a:lnTo>
                  <a:pt x="63430" y="54610"/>
                </a:lnTo>
                <a:lnTo>
                  <a:pt x="63440" y="54610"/>
                </a:lnTo>
                <a:lnTo>
                  <a:pt x="63440" y="54630"/>
                </a:lnTo>
                <a:lnTo>
                  <a:pt x="63450" y="54640"/>
                </a:lnTo>
                <a:lnTo>
                  <a:pt x="63460" y="54660"/>
                </a:lnTo>
                <a:lnTo>
                  <a:pt x="63470" y="54670"/>
                </a:lnTo>
                <a:lnTo>
                  <a:pt x="63470" y="54690"/>
                </a:lnTo>
                <a:lnTo>
                  <a:pt x="63480" y="54700"/>
                </a:lnTo>
                <a:lnTo>
                  <a:pt x="63490" y="54720"/>
                </a:lnTo>
                <a:lnTo>
                  <a:pt x="63500" y="54740"/>
                </a:lnTo>
                <a:lnTo>
                  <a:pt x="63500" y="54760"/>
                </a:lnTo>
                <a:lnTo>
                  <a:pt x="63500" y="54770"/>
                </a:lnTo>
                <a:lnTo>
                  <a:pt x="63500" y="54780"/>
                </a:lnTo>
                <a:lnTo>
                  <a:pt x="63510" y="54830"/>
                </a:lnTo>
                <a:lnTo>
                  <a:pt x="63510" y="54850"/>
                </a:lnTo>
                <a:lnTo>
                  <a:pt x="63520" y="54880"/>
                </a:lnTo>
                <a:lnTo>
                  <a:pt x="63520" y="54890"/>
                </a:lnTo>
                <a:lnTo>
                  <a:pt x="63520" y="54910"/>
                </a:lnTo>
                <a:lnTo>
                  <a:pt x="63520" y="54920"/>
                </a:lnTo>
                <a:lnTo>
                  <a:pt x="63530" y="54930"/>
                </a:lnTo>
                <a:lnTo>
                  <a:pt x="63530" y="54960"/>
                </a:lnTo>
                <a:lnTo>
                  <a:pt x="63540" y="54970"/>
                </a:lnTo>
                <a:lnTo>
                  <a:pt x="63540" y="54980"/>
                </a:lnTo>
                <a:lnTo>
                  <a:pt x="63540" y="54990"/>
                </a:lnTo>
                <a:lnTo>
                  <a:pt x="63540" y="55000"/>
                </a:lnTo>
                <a:lnTo>
                  <a:pt x="63540" y="55010"/>
                </a:lnTo>
                <a:lnTo>
                  <a:pt x="63550" y="55030"/>
                </a:lnTo>
                <a:lnTo>
                  <a:pt x="63550" y="55050"/>
                </a:lnTo>
                <a:lnTo>
                  <a:pt x="63560" y="55060"/>
                </a:lnTo>
                <a:lnTo>
                  <a:pt x="63560" y="55070"/>
                </a:lnTo>
                <a:lnTo>
                  <a:pt x="63560" y="55090"/>
                </a:lnTo>
                <a:lnTo>
                  <a:pt x="63570" y="55110"/>
                </a:lnTo>
                <a:lnTo>
                  <a:pt x="63570" y="55130"/>
                </a:lnTo>
                <a:lnTo>
                  <a:pt x="63580" y="55140"/>
                </a:lnTo>
                <a:lnTo>
                  <a:pt x="63580" y="55150"/>
                </a:lnTo>
                <a:lnTo>
                  <a:pt x="63590" y="55160"/>
                </a:lnTo>
                <a:lnTo>
                  <a:pt x="63590" y="55190"/>
                </a:lnTo>
                <a:lnTo>
                  <a:pt x="63590" y="55200"/>
                </a:lnTo>
                <a:lnTo>
                  <a:pt x="63590" y="55210"/>
                </a:lnTo>
                <a:lnTo>
                  <a:pt x="63590" y="55220"/>
                </a:lnTo>
                <a:lnTo>
                  <a:pt x="63590" y="55230"/>
                </a:lnTo>
                <a:lnTo>
                  <a:pt x="63590" y="55240"/>
                </a:lnTo>
                <a:lnTo>
                  <a:pt x="63600" y="55260"/>
                </a:lnTo>
                <a:lnTo>
                  <a:pt x="63600" y="55270"/>
                </a:lnTo>
                <a:lnTo>
                  <a:pt x="63610" y="55270"/>
                </a:lnTo>
                <a:lnTo>
                  <a:pt x="63610" y="55280"/>
                </a:lnTo>
                <a:lnTo>
                  <a:pt x="63610" y="55290"/>
                </a:lnTo>
                <a:lnTo>
                  <a:pt x="63620" y="55300"/>
                </a:lnTo>
                <a:lnTo>
                  <a:pt x="63640" y="55320"/>
                </a:lnTo>
                <a:lnTo>
                  <a:pt x="63640" y="55330"/>
                </a:lnTo>
                <a:lnTo>
                  <a:pt x="63650" y="55340"/>
                </a:lnTo>
                <a:lnTo>
                  <a:pt x="63670" y="55360"/>
                </a:lnTo>
                <a:lnTo>
                  <a:pt x="63700" y="55370"/>
                </a:lnTo>
                <a:lnTo>
                  <a:pt x="63720" y="55380"/>
                </a:lnTo>
                <a:lnTo>
                  <a:pt x="63740" y="55380"/>
                </a:lnTo>
                <a:lnTo>
                  <a:pt x="63770" y="55390"/>
                </a:lnTo>
                <a:lnTo>
                  <a:pt x="63790" y="55390"/>
                </a:lnTo>
                <a:lnTo>
                  <a:pt x="63810" y="55390"/>
                </a:lnTo>
                <a:lnTo>
                  <a:pt x="63830" y="55380"/>
                </a:lnTo>
                <a:lnTo>
                  <a:pt x="63860" y="55380"/>
                </a:lnTo>
                <a:lnTo>
                  <a:pt x="63880" y="55370"/>
                </a:lnTo>
                <a:lnTo>
                  <a:pt x="63910" y="55360"/>
                </a:lnTo>
                <a:lnTo>
                  <a:pt x="63930" y="55350"/>
                </a:lnTo>
                <a:lnTo>
                  <a:pt x="63950" y="55350"/>
                </a:lnTo>
                <a:lnTo>
                  <a:pt x="63980" y="55360"/>
                </a:lnTo>
                <a:lnTo>
                  <a:pt x="64030" y="55380"/>
                </a:lnTo>
                <a:lnTo>
                  <a:pt x="64060" y="55400"/>
                </a:lnTo>
                <a:lnTo>
                  <a:pt x="64070" y="55400"/>
                </a:lnTo>
                <a:lnTo>
                  <a:pt x="64090" y="55420"/>
                </a:lnTo>
                <a:lnTo>
                  <a:pt x="64110" y="55440"/>
                </a:lnTo>
                <a:lnTo>
                  <a:pt x="64120" y="55460"/>
                </a:lnTo>
                <a:lnTo>
                  <a:pt x="64120" y="55470"/>
                </a:lnTo>
                <a:lnTo>
                  <a:pt x="64140" y="55520"/>
                </a:lnTo>
                <a:lnTo>
                  <a:pt x="64140" y="55540"/>
                </a:lnTo>
                <a:lnTo>
                  <a:pt x="64150" y="55560"/>
                </a:lnTo>
                <a:lnTo>
                  <a:pt x="64160" y="55580"/>
                </a:lnTo>
                <a:lnTo>
                  <a:pt x="64170" y="55600"/>
                </a:lnTo>
                <a:lnTo>
                  <a:pt x="64180" y="55610"/>
                </a:lnTo>
                <a:lnTo>
                  <a:pt x="64200" y="55620"/>
                </a:lnTo>
                <a:lnTo>
                  <a:pt x="64220" y="55640"/>
                </a:lnTo>
                <a:lnTo>
                  <a:pt x="64230" y="55650"/>
                </a:lnTo>
                <a:lnTo>
                  <a:pt x="64260" y="55660"/>
                </a:lnTo>
                <a:lnTo>
                  <a:pt x="64270" y="55670"/>
                </a:lnTo>
                <a:lnTo>
                  <a:pt x="64280" y="55680"/>
                </a:lnTo>
                <a:lnTo>
                  <a:pt x="64280" y="55690"/>
                </a:lnTo>
                <a:lnTo>
                  <a:pt x="64290" y="55700"/>
                </a:lnTo>
                <a:lnTo>
                  <a:pt x="64290" y="55710"/>
                </a:lnTo>
                <a:lnTo>
                  <a:pt x="64300" y="55730"/>
                </a:lnTo>
                <a:lnTo>
                  <a:pt x="64310" y="55750"/>
                </a:lnTo>
                <a:lnTo>
                  <a:pt x="64310" y="55770"/>
                </a:lnTo>
                <a:lnTo>
                  <a:pt x="64320" y="55780"/>
                </a:lnTo>
                <a:lnTo>
                  <a:pt x="64320" y="55790"/>
                </a:lnTo>
                <a:lnTo>
                  <a:pt x="64330" y="55800"/>
                </a:lnTo>
                <a:lnTo>
                  <a:pt x="64340" y="55810"/>
                </a:lnTo>
                <a:lnTo>
                  <a:pt x="64340" y="55820"/>
                </a:lnTo>
                <a:lnTo>
                  <a:pt x="64350" y="55820"/>
                </a:lnTo>
                <a:lnTo>
                  <a:pt x="64370" y="55820"/>
                </a:lnTo>
                <a:lnTo>
                  <a:pt x="64370" y="55830"/>
                </a:lnTo>
                <a:lnTo>
                  <a:pt x="64380" y="55840"/>
                </a:lnTo>
                <a:lnTo>
                  <a:pt x="64400" y="55860"/>
                </a:lnTo>
                <a:lnTo>
                  <a:pt x="64410" y="55860"/>
                </a:lnTo>
                <a:lnTo>
                  <a:pt x="64420" y="55860"/>
                </a:lnTo>
                <a:lnTo>
                  <a:pt x="64430" y="55870"/>
                </a:lnTo>
                <a:lnTo>
                  <a:pt x="64450" y="55880"/>
                </a:lnTo>
                <a:lnTo>
                  <a:pt x="64450" y="55890"/>
                </a:lnTo>
                <a:lnTo>
                  <a:pt x="64460" y="55900"/>
                </a:lnTo>
                <a:lnTo>
                  <a:pt x="64460" y="55910"/>
                </a:lnTo>
                <a:lnTo>
                  <a:pt x="64470" y="55920"/>
                </a:lnTo>
                <a:lnTo>
                  <a:pt x="64470" y="55930"/>
                </a:lnTo>
                <a:lnTo>
                  <a:pt x="64480" y="55940"/>
                </a:lnTo>
                <a:lnTo>
                  <a:pt x="64490" y="55950"/>
                </a:lnTo>
                <a:lnTo>
                  <a:pt x="64510" y="55960"/>
                </a:lnTo>
                <a:lnTo>
                  <a:pt x="64530" y="55970"/>
                </a:lnTo>
                <a:lnTo>
                  <a:pt x="64540" y="55980"/>
                </a:lnTo>
                <a:lnTo>
                  <a:pt x="64550" y="55990"/>
                </a:lnTo>
                <a:lnTo>
                  <a:pt x="64560" y="56000"/>
                </a:lnTo>
                <a:lnTo>
                  <a:pt x="64570" y="56000"/>
                </a:lnTo>
                <a:lnTo>
                  <a:pt x="64580" y="56020"/>
                </a:lnTo>
                <a:lnTo>
                  <a:pt x="64600" y="56030"/>
                </a:lnTo>
                <a:lnTo>
                  <a:pt x="64620" y="56050"/>
                </a:lnTo>
                <a:lnTo>
                  <a:pt x="64630" y="56060"/>
                </a:lnTo>
                <a:lnTo>
                  <a:pt x="64640" y="56070"/>
                </a:lnTo>
                <a:lnTo>
                  <a:pt x="64640" y="56080"/>
                </a:lnTo>
                <a:lnTo>
                  <a:pt x="64650" y="56080"/>
                </a:lnTo>
                <a:lnTo>
                  <a:pt x="64660" y="56090"/>
                </a:lnTo>
                <a:lnTo>
                  <a:pt x="64680" y="56110"/>
                </a:lnTo>
                <a:lnTo>
                  <a:pt x="64690" y="56120"/>
                </a:lnTo>
                <a:lnTo>
                  <a:pt x="64700" y="56120"/>
                </a:lnTo>
                <a:lnTo>
                  <a:pt x="64700" y="56130"/>
                </a:lnTo>
                <a:lnTo>
                  <a:pt x="64710" y="56130"/>
                </a:lnTo>
                <a:lnTo>
                  <a:pt x="64720" y="56150"/>
                </a:lnTo>
                <a:lnTo>
                  <a:pt x="64730" y="56160"/>
                </a:lnTo>
                <a:lnTo>
                  <a:pt x="64740" y="56170"/>
                </a:lnTo>
                <a:lnTo>
                  <a:pt x="64750" y="56180"/>
                </a:lnTo>
                <a:lnTo>
                  <a:pt x="64780" y="56210"/>
                </a:lnTo>
                <a:lnTo>
                  <a:pt x="64790" y="56220"/>
                </a:lnTo>
                <a:lnTo>
                  <a:pt x="64810" y="56230"/>
                </a:lnTo>
                <a:lnTo>
                  <a:pt x="64820" y="56250"/>
                </a:lnTo>
                <a:lnTo>
                  <a:pt x="64830" y="56260"/>
                </a:lnTo>
                <a:lnTo>
                  <a:pt x="64840" y="56250"/>
                </a:lnTo>
                <a:lnTo>
                  <a:pt x="64860" y="56250"/>
                </a:lnTo>
                <a:lnTo>
                  <a:pt x="64880" y="56240"/>
                </a:lnTo>
                <a:lnTo>
                  <a:pt x="64900" y="56240"/>
                </a:lnTo>
                <a:lnTo>
                  <a:pt x="64920" y="56230"/>
                </a:lnTo>
                <a:lnTo>
                  <a:pt x="64950" y="56230"/>
                </a:lnTo>
                <a:lnTo>
                  <a:pt x="64950" y="56220"/>
                </a:lnTo>
                <a:lnTo>
                  <a:pt x="64960" y="56220"/>
                </a:lnTo>
                <a:lnTo>
                  <a:pt x="64960" y="56210"/>
                </a:lnTo>
                <a:lnTo>
                  <a:pt x="64970" y="56200"/>
                </a:lnTo>
                <a:lnTo>
                  <a:pt x="64980" y="56190"/>
                </a:lnTo>
                <a:lnTo>
                  <a:pt x="64990" y="56190"/>
                </a:lnTo>
                <a:lnTo>
                  <a:pt x="65000" y="56190"/>
                </a:lnTo>
                <a:lnTo>
                  <a:pt x="65010" y="56180"/>
                </a:lnTo>
                <a:lnTo>
                  <a:pt x="65020" y="56170"/>
                </a:lnTo>
                <a:lnTo>
                  <a:pt x="65030" y="56170"/>
                </a:lnTo>
                <a:lnTo>
                  <a:pt x="65030" y="56160"/>
                </a:lnTo>
                <a:lnTo>
                  <a:pt x="65040" y="56150"/>
                </a:lnTo>
                <a:lnTo>
                  <a:pt x="65040" y="56140"/>
                </a:lnTo>
                <a:lnTo>
                  <a:pt x="65050" y="56140"/>
                </a:lnTo>
                <a:lnTo>
                  <a:pt x="65060" y="56130"/>
                </a:lnTo>
                <a:lnTo>
                  <a:pt x="65070" y="56130"/>
                </a:lnTo>
                <a:lnTo>
                  <a:pt x="65080" y="56130"/>
                </a:lnTo>
                <a:lnTo>
                  <a:pt x="65080" y="56120"/>
                </a:lnTo>
                <a:lnTo>
                  <a:pt x="65090" y="56120"/>
                </a:lnTo>
                <a:lnTo>
                  <a:pt x="65100" y="56120"/>
                </a:lnTo>
                <a:lnTo>
                  <a:pt x="65110" y="56120"/>
                </a:lnTo>
                <a:lnTo>
                  <a:pt x="65120" y="56120"/>
                </a:lnTo>
                <a:lnTo>
                  <a:pt x="65140" y="56120"/>
                </a:lnTo>
                <a:lnTo>
                  <a:pt x="65140" y="56110"/>
                </a:lnTo>
                <a:lnTo>
                  <a:pt x="65150" y="56120"/>
                </a:lnTo>
                <a:lnTo>
                  <a:pt x="65160" y="56120"/>
                </a:lnTo>
                <a:lnTo>
                  <a:pt x="65170" y="56120"/>
                </a:lnTo>
                <a:lnTo>
                  <a:pt x="65170" y="56110"/>
                </a:lnTo>
                <a:lnTo>
                  <a:pt x="65180" y="56110"/>
                </a:lnTo>
                <a:lnTo>
                  <a:pt x="65190" y="56110"/>
                </a:lnTo>
                <a:lnTo>
                  <a:pt x="65200" y="56110"/>
                </a:lnTo>
                <a:lnTo>
                  <a:pt x="65210" y="56110"/>
                </a:lnTo>
                <a:lnTo>
                  <a:pt x="65220" y="56110"/>
                </a:lnTo>
                <a:lnTo>
                  <a:pt x="65230" y="56120"/>
                </a:lnTo>
                <a:lnTo>
                  <a:pt x="65250" y="56130"/>
                </a:lnTo>
                <a:lnTo>
                  <a:pt x="65270" y="56150"/>
                </a:lnTo>
                <a:lnTo>
                  <a:pt x="65280" y="56160"/>
                </a:lnTo>
                <a:lnTo>
                  <a:pt x="65290" y="56160"/>
                </a:lnTo>
                <a:lnTo>
                  <a:pt x="65300" y="56170"/>
                </a:lnTo>
                <a:lnTo>
                  <a:pt x="65320" y="56170"/>
                </a:lnTo>
                <a:lnTo>
                  <a:pt x="65340" y="56160"/>
                </a:lnTo>
                <a:lnTo>
                  <a:pt x="65360" y="56160"/>
                </a:lnTo>
                <a:lnTo>
                  <a:pt x="65370" y="56160"/>
                </a:lnTo>
                <a:lnTo>
                  <a:pt x="65380" y="56160"/>
                </a:lnTo>
                <a:lnTo>
                  <a:pt x="65400" y="56180"/>
                </a:lnTo>
                <a:lnTo>
                  <a:pt x="65430" y="56190"/>
                </a:lnTo>
                <a:lnTo>
                  <a:pt x="65430" y="56200"/>
                </a:lnTo>
                <a:lnTo>
                  <a:pt x="65430" y="56210"/>
                </a:lnTo>
                <a:lnTo>
                  <a:pt x="65440" y="56210"/>
                </a:lnTo>
                <a:lnTo>
                  <a:pt x="65440" y="56220"/>
                </a:lnTo>
                <a:lnTo>
                  <a:pt x="65450" y="56220"/>
                </a:lnTo>
                <a:lnTo>
                  <a:pt x="65450" y="56230"/>
                </a:lnTo>
                <a:lnTo>
                  <a:pt x="65460" y="56240"/>
                </a:lnTo>
                <a:lnTo>
                  <a:pt x="65470" y="56250"/>
                </a:lnTo>
                <a:lnTo>
                  <a:pt x="65470" y="56260"/>
                </a:lnTo>
                <a:lnTo>
                  <a:pt x="65480" y="56260"/>
                </a:lnTo>
                <a:lnTo>
                  <a:pt x="65480" y="56270"/>
                </a:lnTo>
                <a:lnTo>
                  <a:pt x="65490" y="56270"/>
                </a:lnTo>
                <a:lnTo>
                  <a:pt x="65490" y="56280"/>
                </a:lnTo>
                <a:lnTo>
                  <a:pt x="65500" y="56280"/>
                </a:lnTo>
                <a:lnTo>
                  <a:pt x="65510" y="56280"/>
                </a:lnTo>
                <a:lnTo>
                  <a:pt x="65520" y="56280"/>
                </a:lnTo>
                <a:lnTo>
                  <a:pt x="65520" y="56270"/>
                </a:lnTo>
                <a:lnTo>
                  <a:pt x="65530" y="56280"/>
                </a:lnTo>
                <a:lnTo>
                  <a:pt x="65540" y="56270"/>
                </a:lnTo>
                <a:lnTo>
                  <a:pt x="65550" y="56270"/>
                </a:lnTo>
                <a:lnTo>
                  <a:pt x="65560" y="56270"/>
                </a:lnTo>
                <a:lnTo>
                  <a:pt x="65570" y="56270"/>
                </a:lnTo>
                <a:lnTo>
                  <a:pt x="65570" y="56260"/>
                </a:lnTo>
                <a:lnTo>
                  <a:pt x="65580" y="56260"/>
                </a:lnTo>
                <a:lnTo>
                  <a:pt x="65580" y="56250"/>
                </a:lnTo>
                <a:lnTo>
                  <a:pt x="65590" y="56250"/>
                </a:lnTo>
                <a:lnTo>
                  <a:pt x="65610" y="56240"/>
                </a:lnTo>
                <a:lnTo>
                  <a:pt x="65610" y="56230"/>
                </a:lnTo>
                <a:lnTo>
                  <a:pt x="65620" y="56230"/>
                </a:lnTo>
                <a:lnTo>
                  <a:pt x="65630" y="56230"/>
                </a:lnTo>
                <a:lnTo>
                  <a:pt x="65640" y="56240"/>
                </a:lnTo>
                <a:lnTo>
                  <a:pt x="65640" y="56230"/>
                </a:lnTo>
                <a:lnTo>
                  <a:pt x="65650" y="56230"/>
                </a:lnTo>
                <a:lnTo>
                  <a:pt x="65660" y="56230"/>
                </a:lnTo>
                <a:lnTo>
                  <a:pt x="65670" y="56230"/>
                </a:lnTo>
                <a:lnTo>
                  <a:pt x="65680" y="56230"/>
                </a:lnTo>
                <a:lnTo>
                  <a:pt x="65690" y="56230"/>
                </a:lnTo>
                <a:lnTo>
                  <a:pt x="65700" y="56230"/>
                </a:lnTo>
                <a:lnTo>
                  <a:pt x="65730" y="56230"/>
                </a:lnTo>
                <a:lnTo>
                  <a:pt x="65750" y="56230"/>
                </a:lnTo>
                <a:lnTo>
                  <a:pt x="65760" y="56230"/>
                </a:lnTo>
                <a:lnTo>
                  <a:pt x="65770" y="56230"/>
                </a:lnTo>
                <a:lnTo>
                  <a:pt x="65780" y="56230"/>
                </a:lnTo>
                <a:lnTo>
                  <a:pt x="65800" y="56240"/>
                </a:lnTo>
                <a:lnTo>
                  <a:pt x="65820" y="56240"/>
                </a:lnTo>
                <a:lnTo>
                  <a:pt x="65820" y="56250"/>
                </a:lnTo>
                <a:lnTo>
                  <a:pt x="65830" y="56250"/>
                </a:lnTo>
                <a:lnTo>
                  <a:pt x="65840" y="56250"/>
                </a:lnTo>
                <a:lnTo>
                  <a:pt x="65850" y="56250"/>
                </a:lnTo>
                <a:lnTo>
                  <a:pt x="65860" y="56250"/>
                </a:lnTo>
                <a:lnTo>
                  <a:pt x="65870" y="56250"/>
                </a:lnTo>
                <a:lnTo>
                  <a:pt x="65900" y="56250"/>
                </a:lnTo>
                <a:lnTo>
                  <a:pt x="65910" y="56250"/>
                </a:lnTo>
                <a:lnTo>
                  <a:pt x="65910" y="56240"/>
                </a:lnTo>
                <a:lnTo>
                  <a:pt x="65920" y="56240"/>
                </a:lnTo>
                <a:lnTo>
                  <a:pt x="65930" y="56250"/>
                </a:lnTo>
                <a:lnTo>
                  <a:pt x="65940" y="56250"/>
                </a:lnTo>
                <a:lnTo>
                  <a:pt x="65950" y="56250"/>
                </a:lnTo>
                <a:lnTo>
                  <a:pt x="65970" y="56260"/>
                </a:lnTo>
                <a:lnTo>
                  <a:pt x="65980" y="56260"/>
                </a:lnTo>
                <a:lnTo>
                  <a:pt x="65990" y="56260"/>
                </a:lnTo>
                <a:lnTo>
                  <a:pt x="66000" y="56270"/>
                </a:lnTo>
                <a:lnTo>
                  <a:pt x="66010" y="56270"/>
                </a:lnTo>
                <a:lnTo>
                  <a:pt x="66020" y="56270"/>
                </a:lnTo>
                <a:lnTo>
                  <a:pt x="66040" y="56270"/>
                </a:lnTo>
                <a:lnTo>
                  <a:pt x="66070" y="56280"/>
                </a:lnTo>
                <a:lnTo>
                  <a:pt x="66100" y="56290"/>
                </a:lnTo>
                <a:lnTo>
                  <a:pt x="66120" y="56300"/>
                </a:lnTo>
                <a:lnTo>
                  <a:pt x="66120" y="56290"/>
                </a:lnTo>
                <a:lnTo>
                  <a:pt x="66120" y="56300"/>
                </a:lnTo>
                <a:lnTo>
                  <a:pt x="66120" y="56310"/>
                </a:lnTo>
                <a:lnTo>
                  <a:pt x="66120" y="56320"/>
                </a:lnTo>
                <a:lnTo>
                  <a:pt x="66120" y="56340"/>
                </a:lnTo>
                <a:lnTo>
                  <a:pt x="66120" y="56350"/>
                </a:lnTo>
                <a:lnTo>
                  <a:pt x="66110" y="56350"/>
                </a:lnTo>
                <a:lnTo>
                  <a:pt x="66110" y="56380"/>
                </a:lnTo>
                <a:lnTo>
                  <a:pt x="66100" y="56400"/>
                </a:lnTo>
                <a:lnTo>
                  <a:pt x="66100" y="56410"/>
                </a:lnTo>
                <a:lnTo>
                  <a:pt x="66100" y="56420"/>
                </a:lnTo>
                <a:lnTo>
                  <a:pt x="66090" y="56430"/>
                </a:lnTo>
                <a:lnTo>
                  <a:pt x="66090" y="56450"/>
                </a:lnTo>
                <a:lnTo>
                  <a:pt x="66070" y="56510"/>
                </a:lnTo>
                <a:lnTo>
                  <a:pt x="66070" y="56530"/>
                </a:lnTo>
                <a:lnTo>
                  <a:pt x="66060" y="56570"/>
                </a:lnTo>
                <a:lnTo>
                  <a:pt x="66050" y="56600"/>
                </a:lnTo>
                <a:lnTo>
                  <a:pt x="66050" y="56620"/>
                </a:lnTo>
                <a:lnTo>
                  <a:pt x="66050" y="56630"/>
                </a:lnTo>
                <a:lnTo>
                  <a:pt x="66050" y="56650"/>
                </a:lnTo>
                <a:lnTo>
                  <a:pt x="66050" y="56670"/>
                </a:lnTo>
                <a:lnTo>
                  <a:pt x="66050" y="56680"/>
                </a:lnTo>
                <a:lnTo>
                  <a:pt x="66060" y="56710"/>
                </a:lnTo>
                <a:lnTo>
                  <a:pt x="66040" y="56790"/>
                </a:lnTo>
                <a:lnTo>
                  <a:pt x="66040" y="56830"/>
                </a:lnTo>
                <a:lnTo>
                  <a:pt x="66030" y="56880"/>
                </a:lnTo>
                <a:lnTo>
                  <a:pt x="66040" y="56900"/>
                </a:lnTo>
                <a:lnTo>
                  <a:pt x="66040" y="56930"/>
                </a:lnTo>
                <a:lnTo>
                  <a:pt x="66040" y="56970"/>
                </a:lnTo>
                <a:lnTo>
                  <a:pt x="66040" y="57010"/>
                </a:lnTo>
                <a:lnTo>
                  <a:pt x="66040" y="57050"/>
                </a:lnTo>
                <a:lnTo>
                  <a:pt x="66040" y="57070"/>
                </a:lnTo>
                <a:lnTo>
                  <a:pt x="66050" y="57080"/>
                </a:lnTo>
                <a:lnTo>
                  <a:pt x="66070" y="57110"/>
                </a:lnTo>
                <a:lnTo>
                  <a:pt x="66050" y="57140"/>
                </a:lnTo>
                <a:lnTo>
                  <a:pt x="66040" y="57160"/>
                </a:lnTo>
                <a:lnTo>
                  <a:pt x="66030" y="57170"/>
                </a:lnTo>
                <a:lnTo>
                  <a:pt x="66020" y="57190"/>
                </a:lnTo>
                <a:lnTo>
                  <a:pt x="66010" y="57200"/>
                </a:lnTo>
                <a:lnTo>
                  <a:pt x="66000" y="57220"/>
                </a:lnTo>
                <a:lnTo>
                  <a:pt x="65990" y="57240"/>
                </a:lnTo>
                <a:lnTo>
                  <a:pt x="65980" y="57250"/>
                </a:lnTo>
                <a:lnTo>
                  <a:pt x="65970" y="57260"/>
                </a:lnTo>
                <a:lnTo>
                  <a:pt x="65970" y="57280"/>
                </a:lnTo>
                <a:lnTo>
                  <a:pt x="65970" y="57290"/>
                </a:lnTo>
                <a:lnTo>
                  <a:pt x="65970" y="57300"/>
                </a:lnTo>
                <a:lnTo>
                  <a:pt x="65970" y="57310"/>
                </a:lnTo>
                <a:lnTo>
                  <a:pt x="65960" y="57330"/>
                </a:lnTo>
                <a:lnTo>
                  <a:pt x="65960" y="57340"/>
                </a:lnTo>
                <a:lnTo>
                  <a:pt x="65960" y="57350"/>
                </a:lnTo>
                <a:lnTo>
                  <a:pt x="65950" y="57370"/>
                </a:lnTo>
                <a:lnTo>
                  <a:pt x="65950" y="57380"/>
                </a:lnTo>
                <a:lnTo>
                  <a:pt x="65950" y="57390"/>
                </a:lnTo>
                <a:lnTo>
                  <a:pt x="65950" y="57410"/>
                </a:lnTo>
                <a:lnTo>
                  <a:pt x="65950" y="57440"/>
                </a:lnTo>
                <a:lnTo>
                  <a:pt x="65950" y="57450"/>
                </a:lnTo>
                <a:lnTo>
                  <a:pt x="65950" y="57470"/>
                </a:lnTo>
                <a:lnTo>
                  <a:pt x="65960" y="57530"/>
                </a:lnTo>
                <a:lnTo>
                  <a:pt x="65960" y="57540"/>
                </a:lnTo>
                <a:lnTo>
                  <a:pt x="65970" y="57550"/>
                </a:lnTo>
                <a:lnTo>
                  <a:pt x="65960" y="57560"/>
                </a:lnTo>
                <a:lnTo>
                  <a:pt x="65960" y="57590"/>
                </a:lnTo>
                <a:lnTo>
                  <a:pt x="65950" y="57620"/>
                </a:lnTo>
                <a:lnTo>
                  <a:pt x="65950" y="57630"/>
                </a:lnTo>
                <a:lnTo>
                  <a:pt x="65940" y="57650"/>
                </a:lnTo>
                <a:lnTo>
                  <a:pt x="65930" y="57690"/>
                </a:lnTo>
                <a:lnTo>
                  <a:pt x="65930" y="57710"/>
                </a:lnTo>
                <a:lnTo>
                  <a:pt x="65920" y="57750"/>
                </a:lnTo>
                <a:lnTo>
                  <a:pt x="65910" y="57770"/>
                </a:lnTo>
                <a:lnTo>
                  <a:pt x="65900" y="57810"/>
                </a:lnTo>
                <a:lnTo>
                  <a:pt x="65900" y="57840"/>
                </a:lnTo>
                <a:lnTo>
                  <a:pt x="65890" y="57870"/>
                </a:lnTo>
                <a:lnTo>
                  <a:pt x="65890" y="57880"/>
                </a:lnTo>
                <a:lnTo>
                  <a:pt x="65880" y="57910"/>
                </a:lnTo>
                <a:lnTo>
                  <a:pt x="65880" y="57920"/>
                </a:lnTo>
                <a:lnTo>
                  <a:pt x="65870" y="57930"/>
                </a:lnTo>
                <a:lnTo>
                  <a:pt x="65870" y="57940"/>
                </a:lnTo>
                <a:lnTo>
                  <a:pt x="65850" y="57980"/>
                </a:lnTo>
                <a:lnTo>
                  <a:pt x="65840" y="58000"/>
                </a:lnTo>
                <a:lnTo>
                  <a:pt x="65820" y="58030"/>
                </a:lnTo>
                <a:lnTo>
                  <a:pt x="65810" y="58050"/>
                </a:lnTo>
                <a:lnTo>
                  <a:pt x="65790" y="58080"/>
                </a:lnTo>
                <a:lnTo>
                  <a:pt x="65770" y="58110"/>
                </a:lnTo>
                <a:lnTo>
                  <a:pt x="65760" y="58130"/>
                </a:lnTo>
                <a:lnTo>
                  <a:pt x="65760" y="58140"/>
                </a:lnTo>
                <a:lnTo>
                  <a:pt x="65750" y="58160"/>
                </a:lnTo>
                <a:lnTo>
                  <a:pt x="65750" y="58190"/>
                </a:lnTo>
                <a:lnTo>
                  <a:pt x="65750" y="58200"/>
                </a:lnTo>
                <a:lnTo>
                  <a:pt x="65740" y="58220"/>
                </a:lnTo>
                <a:lnTo>
                  <a:pt x="65750" y="58230"/>
                </a:lnTo>
                <a:lnTo>
                  <a:pt x="65770" y="58240"/>
                </a:lnTo>
                <a:lnTo>
                  <a:pt x="65790" y="58240"/>
                </a:lnTo>
                <a:lnTo>
                  <a:pt x="65810" y="58250"/>
                </a:lnTo>
                <a:lnTo>
                  <a:pt x="65830" y="58260"/>
                </a:lnTo>
                <a:lnTo>
                  <a:pt x="65850" y="58260"/>
                </a:lnTo>
                <a:lnTo>
                  <a:pt x="65880" y="58280"/>
                </a:lnTo>
                <a:lnTo>
                  <a:pt x="65890" y="58280"/>
                </a:lnTo>
                <a:lnTo>
                  <a:pt x="65900" y="58280"/>
                </a:lnTo>
                <a:lnTo>
                  <a:pt x="65910" y="58290"/>
                </a:lnTo>
                <a:lnTo>
                  <a:pt x="65930" y="58300"/>
                </a:lnTo>
                <a:lnTo>
                  <a:pt x="65950" y="58300"/>
                </a:lnTo>
                <a:lnTo>
                  <a:pt x="65960" y="58300"/>
                </a:lnTo>
                <a:lnTo>
                  <a:pt x="65970" y="58310"/>
                </a:lnTo>
                <a:lnTo>
                  <a:pt x="65980" y="58320"/>
                </a:lnTo>
                <a:lnTo>
                  <a:pt x="65990" y="58320"/>
                </a:lnTo>
                <a:lnTo>
                  <a:pt x="66000" y="58330"/>
                </a:lnTo>
                <a:lnTo>
                  <a:pt x="66010" y="58340"/>
                </a:lnTo>
                <a:lnTo>
                  <a:pt x="66030" y="58370"/>
                </a:lnTo>
                <a:lnTo>
                  <a:pt x="66050" y="58400"/>
                </a:lnTo>
                <a:lnTo>
                  <a:pt x="66070" y="58420"/>
                </a:lnTo>
                <a:lnTo>
                  <a:pt x="66090" y="58450"/>
                </a:lnTo>
                <a:lnTo>
                  <a:pt x="66080" y="58450"/>
                </a:lnTo>
                <a:lnTo>
                  <a:pt x="66060" y="58450"/>
                </a:lnTo>
                <a:lnTo>
                  <a:pt x="66000" y="58460"/>
                </a:lnTo>
                <a:lnTo>
                  <a:pt x="65970" y="58470"/>
                </a:lnTo>
                <a:lnTo>
                  <a:pt x="65950" y="58480"/>
                </a:lnTo>
                <a:lnTo>
                  <a:pt x="65940" y="58490"/>
                </a:lnTo>
                <a:lnTo>
                  <a:pt x="65920" y="58500"/>
                </a:lnTo>
                <a:lnTo>
                  <a:pt x="65910" y="58510"/>
                </a:lnTo>
                <a:lnTo>
                  <a:pt x="65900" y="58510"/>
                </a:lnTo>
                <a:lnTo>
                  <a:pt x="65890" y="58520"/>
                </a:lnTo>
                <a:lnTo>
                  <a:pt x="65860" y="58540"/>
                </a:lnTo>
                <a:lnTo>
                  <a:pt x="65830" y="58560"/>
                </a:lnTo>
                <a:lnTo>
                  <a:pt x="65830" y="58570"/>
                </a:lnTo>
                <a:lnTo>
                  <a:pt x="65820" y="58570"/>
                </a:lnTo>
                <a:lnTo>
                  <a:pt x="65810" y="58590"/>
                </a:lnTo>
                <a:lnTo>
                  <a:pt x="65790" y="58610"/>
                </a:lnTo>
                <a:lnTo>
                  <a:pt x="65770" y="58630"/>
                </a:lnTo>
                <a:lnTo>
                  <a:pt x="65760" y="58640"/>
                </a:lnTo>
                <a:lnTo>
                  <a:pt x="65750" y="58660"/>
                </a:lnTo>
                <a:lnTo>
                  <a:pt x="65740" y="58660"/>
                </a:lnTo>
                <a:lnTo>
                  <a:pt x="65730" y="58680"/>
                </a:lnTo>
                <a:lnTo>
                  <a:pt x="65730" y="58690"/>
                </a:lnTo>
                <a:lnTo>
                  <a:pt x="65720" y="58720"/>
                </a:lnTo>
                <a:lnTo>
                  <a:pt x="65710" y="58750"/>
                </a:lnTo>
                <a:lnTo>
                  <a:pt x="65710" y="58780"/>
                </a:lnTo>
                <a:lnTo>
                  <a:pt x="65710" y="58790"/>
                </a:lnTo>
                <a:lnTo>
                  <a:pt x="65720" y="58810"/>
                </a:lnTo>
                <a:lnTo>
                  <a:pt x="65720" y="58880"/>
                </a:lnTo>
                <a:lnTo>
                  <a:pt x="65720" y="58890"/>
                </a:lnTo>
                <a:lnTo>
                  <a:pt x="65720" y="58910"/>
                </a:lnTo>
                <a:lnTo>
                  <a:pt x="65720" y="58920"/>
                </a:lnTo>
                <a:lnTo>
                  <a:pt x="65710" y="58940"/>
                </a:lnTo>
                <a:lnTo>
                  <a:pt x="65710" y="58960"/>
                </a:lnTo>
                <a:lnTo>
                  <a:pt x="65700" y="58970"/>
                </a:lnTo>
                <a:lnTo>
                  <a:pt x="65700" y="58980"/>
                </a:lnTo>
                <a:lnTo>
                  <a:pt x="65690" y="59000"/>
                </a:lnTo>
                <a:lnTo>
                  <a:pt x="65680" y="59030"/>
                </a:lnTo>
                <a:lnTo>
                  <a:pt x="65670" y="59060"/>
                </a:lnTo>
                <a:lnTo>
                  <a:pt x="65670" y="59090"/>
                </a:lnTo>
                <a:lnTo>
                  <a:pt x="65670" y="59100"/>
                </a:lnTo>
                <a:lnTo>
                  <a:pt x="65670" y="59120"/>
                </a:lnTo>
                <a:lnTo>
                  <a:pt x="65670" y="59130"/>
                </a:lnTo>
                <a:lnTo>
                  <a:pt x="65670" y="59140"/>
                </a:lnTo>
                <a:lnTo>
                  <a:pt x="65670" y="59150"/>
                </a:lnTo>
                <a:lnTo>
                  <a:pt x="65670" y="59160"/>
                </a:lnTo>
                <a:lnTo>
                  <a:pt x="65660" y="59170"/>
                </a:lnTo>
                <a:lnTo>
                  <a:pt x="65650" y="59190"/>
                </a:lnTo>
                <a:lnTo>
                  <a:pt x="65640" y="59210"/>
                </a:lnTo>
                <a:lnTo>
                  <a:pt x="65640" y="59220"/>
                </a:lnTo>
                <a:lnTo>
                  <a:pt x="65640" y="59230"/>
                </a:lnTo>
                <a:lnTo>
                  <a:pt x="65630" y="59240"/>
                </a:lnTo>
                <a:lnTo>
                  <a:pt x="65630" y="59250"/>
                </a:lnTo>
                <a:lnTo>
                  <a:pt x="65620" y="59260"/>
                </a:lnTo>
                <a:lnTo>
                  <a:pt x="65610" y="59270"/>
                </a:lnTo>
                <a:lnTo>
                  <a:pt x="65610" y="59280"/>
                </a:lnTo>
                <a:lnTo>
                  <a:pt x="65600" y="59290"/>
                </a:lnTo>
                <a:lnTo>
                  <a:pt x="65600" y="59300"/>
                </a:lnTo>
                <a:lnTo>
                  <a:pt x="65590" y="59300"/>
                </a:lnTo>
                <a:lnTo>
                  <a:pt x="65570" y="59320"/>
                </a:lnTo>
                <a:lnTo>
                  <a:pt x="65560" y="59330"/>
                </a:lnTo>
                <a:lnTo>
                  <a:pt x="65560" y="59340"/>
                </a:lnTo>
                <a:lnTo>
                  <a:pt x="65550" y="59340"/>
                </a:lnTo>
                <a:lnTo>
                  <a:pt x="65550" y="59350"/>
                </a:lnTo>
                <a:lnTo>
                  <a:pt x="65540" y="59350"/>
                </a:lnTo>
                <a:lnTo>
                  <a:pt x="65530" y="59350"/>
                </a:lnTo>
                <a:lnTo>
                  <a:pt x="65520" y="59350"/>
                </a:lnTo>
                <a:lnTo>
                  <a:pt x="65520" y="59360"/>
                </a:lnTo>
                <a:lnTo>
                  <a:pt x="65510" y="59360"/>
                </a:lnTo>
                <a:lnTo>
                  <a:pt x="65500" y="59370"/>
                </a:lnTo>
                <a:lnTo>
                  <a:pt x="65490" y="59380"/>
                </a:lnTo>
                <a:lnTo>
                  <a:pt x="65480" y="59380"/>
                </a:lnTo>
                <a:lnTo>
                  <a:pt x="65470" y="59390"/>
                </a:lnTo>
                <a:lnTo>
                  <a:pt x="65460" y="59390"/>
                </a:lnTo>
                <a:lnTo>
                  <a:pt x="65450" y="59390"/>
                </a:lnTo>
                <a:lnTo>
                  <a:pt x="65440" y="59390"/>
                </a:lnTo>
                <a:lnTo>
                  <a:pt x="65430" y="59390"/>
                </a:lnTo>
                <a:lnTo>
                  <a:pt x="65420" y="59390"/>
                </a:lnTo>
                <a:lnTo>
                  <a:pt x="65410" y="59390"/>
                </a:lnTo>
                <a:lnTo>
                  <a:pt x="65390" y="59390"/>
                </a:lnTo>
                <a:lnTo>
                  <a:pt x="65370" y="59390"/>
                </a:lnTo>
                <a:lnTo>
                  <a:pt x="65360" y="59380"/>
                </a:lnTo>
                <a:lnTo>
                  <a:pt x="65350" y="59380"/>
                </a:lnTo>
                <a:lnTo>
                  <a:pt x="65340" y="59370"/>
                </a:lnTo>
                <a:lnTo>
                  <a:pt x="65330" y="59360"/>
                </a:lnTo>
                <a:lnTo>
                  <a:pt x="65320" y="59360"/>
                </a:lnTo>
                <a:lnTo>
                  <a:pt x="65310" y="59370"/>
                </a:lnTo>
                <a:lnTo>
                  <a:pt x="65300" y="59370"/>
                </a:lnTo>
                <a:lnTo>
                  <a:pt x="65290" y="59390"/>
                </a:lnTo>
                <a:lnTo>
                  <a:pt x="65280" y="59390"/>
                </a:lnTo>
                <a:lnTo>
                  <a:pt x="65280" y="59400"/>
                </a:lnTo>
                <a:lnTo>
                  <a:pt x="65270" y="59420"/>
                </a:lnTo>
                <a:lnTo>
                  <a:pt x="65270" y="59450"/>
                </a:lnTo>
                <a:lnTo>
                  <a:pt x="65260" y="59460"/>
                </a:lnTo>
                <a:lnTo>
                  <a:pt x="65260" y="59490"/>
                </a:lnTo>
                <a:lnTo>
                  <a:pt x="65260" y="59500"/>
                </a:lnTo>
                <a:lnTo>
                  <a:pt x="65250" y="59520"/>
                </a:lnTo>
                <a:lnTo>
                  <a:pt x="65240" y="59620"/>
                </a:lnTo>
                <a:lnTo>
                  <a:pt x="65240" y="59640"/>
                </a:lnTo>
                <a:lnTo>
                  <a:pt x="65240" y="59680"/>
                </a:lnTo>
                <a:lnTo>
                  <a:pt x="65230" y="59690"/>
                </a:lnTo>
                <a:lnTo>
                  <a:pt x="65230" y="59700"/>
                </a:lnTo>
                <a:lnTo>
                  <a:pt x="65230" y="59720"/>
                </a:lnTo>
                <a:lnTo>
                  <a:pt x="65230" y="59730"/>
                </a:lnTo>
                <a:lnTo>
                  <a:pt x="65230" y="59750"/>
                </a:lnTo>
                <a:lnTo>
                  <a:pt x="65230" y="59760"/>
                </a:lnTo>
                <a:lnTo>
                  <a:pt x="65230" y="59770"/>
                </a:lnTo>
                <a:lnTo>
                  <a:pt x="65220" y="59790"/>
                </a:lnTo>
                <a:lnTo>
                  <a:pt x="65220" y="59800"/>
                </a:lnTo>
                <a:lnTo>
                  <a:pt x="65200" y="59830"/>
                </a:lnTo>
                <a:lnTo>
                  <a:pt x="65190" y="59830"/>
                </a:lnTo>
                <a:lnTo>
                  <a:pt x="65180" y="59840"/>
                </a:lnTo>
                <a:lnTo>
                  <a:pt x="65180" y="59850"/>
                </a:lnTo>
                <a:lnTo>
                  <a:pt x="65170" y="59860"/>
                </a:lnTo>
                <a:lnTo>
                  <a:pt x="65150" y="59880"/>
                </a:lnTo>
                <a:lnTo>
                  <a:pt x="65140" y="59890"/>
                </a:lnTo>
                <a:lnTo>
                  <a:pt x="65110" y="59910"/>
                </a:lnTo>
                <a:lnTo>
                  <a:pt x="65100" y="59920"/>
                </a:lnTo>
                <a:lnTo>
                  <a:pt x="65090" y="59920"/>
                </a:lnTo>
                <a:lnTo>
                  <a:pt x="65070" y="59930"/>
                </a:lnTo>
                <a:lnTo>
                  <a:pt x="65070" y="59940"/>
                </a:lnTo>
                <a:lnTo>
                  <a:pt x="65070" y="59950"/>
                </a:lnTo>
                <a:lnTo>
                  <a:pt x="65070" y="59960"/>
                </a:lnTo>
                <a:lnTo>
                  <a:pt x="65050" y="59990"/>
                </a:lnTo>
                <a:lnTo>
                  <a:pt x="65030" y="60020"/>
                </a:lnTo>
                <a:lnTo>
                  <a:pt x="65020" y="60040"/>
                </a:lnTo>
                <a:lnTo>
                  <a:pt x="65000" y="60050"/>
                </a:lnTo>
                <a:lnTo>
                  <a:pt x="65000" y="60070"/>
                </a:lnTo>
                <a:lnTo>
                  <a:pt x="64990" y="60070"/>
                </a:lnTo>
                <a:lnTo>
                  <a:pt x="64990" y="60080"/>
                </a:lnTo>
                <a:lnTo>
                  <a:pt x="64970" y="60090"/>
                </a:lnTo>
                <a:lnTo>
                  <a:pt x="64960" y="60100"/>
                </a:lnTo>
                <a:lnTo>
                  <a:pt x="64950" y="60100"/>
                </a:lnTo>
                <a:lnTo>
                  <a:pt x="64940" y="60110"/>
                </a:lnTo>
                <a:lnTo>
                  <a:pt x="64920" y="60120"/>
                </a:lnTo>
                <a:lnTo>
                  <a:pt x="64910" y="60130"/>
                </a:lnTo>
                <a:lnTo>
                  <a:pt x="64900" y="60150"/>
                </a:lnTo>
                <a:lnTo>
                  <a:pt x="64890" y="60160"/>
                </a:lnTo>
                <a:lnTo>
                  <a:pt x="64880" y="60170"/>
                </a:lnTo>
                <a:lnTo>
                  <a:pt x="64870" y="60180"/>
                </a:lnTo>
                <a:lnTo>
                  <a:pt x="64850" y="60190"/>
                </a:lnTo>
                <a:lnTo>
                  <a:pt x="64820" y="60200"/>
                </a:lnTo>
                <a:lnTo>
                  <a:pt x="64810" y="60210"/>
                </a:lnTo>
                <a:lnTo>
                  <a:pt x="64820" y="60230"/>
                </a:lnTo>
                <a:lnTo>
                  <a:pt x="64840" y="60250"/>
                </a:lnTo>
                <a:lnTo>
                  <a:pt x="64840" y="60280"/>
                </a:lnTo>
                <a:lnTo>
                  <a:pt x="64810" y="60290"/>
                </a:lnTo>
                <a:lnTo>
                  <a:pt x="64780" y="60310"/>
                </a:lnTo>
                <a:lnTo>
                  <a:pt x="64760" y="60330"/>
                </a:lnTo>
                <a:lnTo>
                  <a:pt x="64740" y="60340"/>
                </a:lnTo>
                <a:lnTo>
                  <a:pt x="64740" y="60350"/>
                </a:lnTo>
                <a:lnTo>
                  <a:pt x="64740" y="60360"/>
                </a:lnTo>
                <a:lnTo>
                  <a:pt x="64740" y="60380"/>
                </a:lnTo>
                <a:lnTo>
                  <a:pt x="64740" y="60420"/>
                </a:lnTo>
                <a:lnTo>
                  <a:pt x="64740" y="60430"/>
                </a:lnTo>
                <a:lnTo>
                  <a:pt x="64740" y="60450"/>
                </a:lnTo>
                <a:lnTo>
                  <a:pt x="64750" y="60470"/>
                </a:lnTo>
                <a:lnTo>
                  <a:pt x="64750" y="60490"/>
                </a:lnTo>
                <a:lnTo>
                  <a:pt x="64750" y="60500"/>
                </a:lnTo>
                <a:lnTo>
                  <a:pt x="64750" y="60510"/>
                </a:lnTo>
                <a:lnTo>
                  <a:pt x="64750" y="60520"/>
                </a:lnTo>
                <a:lnTo>
                  <a:pt x="64750" y="60530"/>
                </a:lnTo>
                <a:lnTo>
                  <a:pt x="64760" y="60540"/>
                </a:lnTo>
                <a:lnTo>
                  <a:pt x="64760" y="60550"/>
                </a:lnTo>
                <a:lnTo>
                  <a:pt x="64760" y="60580"/>
                </a:lnTo>
                <a:lnTo>
                  <a:pt x="64760" y="60610"/>
                </a:lnTo>
                <a:lnTo>
                  <a:pt x="64770" y="60640"/>
                </a:lnTo>
                <a:lnTo>
                  <a:pt x="64770" y="60660"/>
                </a:lnTo>
                <a:lnTo>
                  <a:pt x="64770" y="60670"/>
                </a:lnTo>
                <a:lnTo>
                  <a:pt x="64770" y="60710"/>
                </a:lnTo>
                <a:lnTo>
                  <a:pt x="64770" y="60730"/>
                </a:lnTo>
                <a:lnTo>
                  <a:pt x="64770" y="60740"/>
                </a:lnTo>
                <a:lnTo>
                  <a:pt x="64770" y="60760"/>
                </a:lnTo>
                <a:lnTo>
                  <a:pt x="64770" y="60770"/>
                </a:lnTo>
                <a:lnTo>
                  <a:pt x="64770" y="60780"/>
                </a:lnTo>
                <a:lnTo>
                  <a:pt x="64770" y="60800"/>
                </a:lnTo>
                <a:lnTo>
                  <a:pt x="64770" y="60820"/>
                </a:lnTo>
                <a:lnTo>
                  <a:pt x="64770" y="60840"/>
                </a:lnTo>
                <a:lnTo>
                  <a:pt x="64770" y="60870"/>
                </a:lnTo>
                <a:lnTo>
                  <a:pt x="64770" y="60900"/>
                </a:lnTo>
                <a:lnTo>
                  <a:pt x="64770" y="60930"/>
                </a:lnTo>
                <a:lnTo>
                  <a:pt x="64770" y="60940"/>
                </a:lnTo>
                <a:lnTo>
                  <a:pt x="64780" y="60960"/>
                </a:lnTo>
                <a:lnTo>
                  <a:pt x="64780" y="60970"/>
                </a:lnTo>
                <a:lnTo>
                  <a:pt x="64790" y="60990"/>
                </a:lnTo>
                <a:lnTo>
                  <a:pt x="64790" y="61000"/>
                </a:lnTo>
                <a:lnTo>
                  <a:pt x="64790" y="61010"/>
                </a:lnTo>
                <a:lnTo>
                  <a:pt x="64790" y="61030"/>
                </a:lnTo>
                <a:lnTo>
                  <a:pt x="64790" y="61040"/>
                </a:lnTo>
                <a:lnTo>
                  <a:pt x="64790" y="61050"/>
                </a:lnTo>
                <a:lnTo>
                  <a:pt x="64790" y="61060"/>
                </a:lnTo>
                <a:lnTo>
                  <a:pt x="64790" y="61070"/>
                </a:lnTo>
                <a:lnTo>
                  <a:pt x="64790" y="61080"/>
                </a:lnTo>
                <a:lnTo>
                  <a:pt x="64660" y="61120"/>
                </a:lnTo>
                <a:lnTo>
                  <a:pt x="64620" y="61120"/>
                </a:lnTo>
                <a:lnTo>
                  <a:pt x="64580" y="61110"/>
                </a:lnTo>
                <a:lnTo>
                  <a:pt x="64530" y="61080"/>
                </a:lnTo>
                <a:lnTo>
                  <a:pt x="64450" y="61040"/>
                </a:lnTo>
                <a:lnTo>
                  <a:pt x="64450" y="61030"/>
                </a:lnTo>
                <a:lnTo>
                  <a:pt x="64450" y="61020"/>
                </a:lnTo>
                <a:lnTo>
                  <a:pt x="64440" y="61010"/>
                </a:lnTo>
                <a:lnTo>
                  <a:pt x="64440" y="61000"/>
                </a:lnTo>
                <a:lnTo>
                  <a:pt x="64430" y="60990"/>
                </a:lnTo>
                <a:lnTo>
                  <a:pt x="64430" y="60980"/>
                </a:lnTo>
                <a:lnTo>
                  <a:pt x="64430" y="60970"/>
                </a:lnTo>
                <a:lnTo>
                  <a:pt x="64420" y="60970"/>
                </a:lnTo>
                <a:lnTo>
                  <a:pt x="64410" y="60960"/>
                </a:lnTo>
                <a:lnTo>
                  <a:pt x="64390" y="60940"/>
                </a:lnTo>
                <a:lnTo>
                  <a:pt x="64380" y="60940"/>
                </a:lnTo>
                <a:lnTo>
                  <a:pt x="64360" y="60940"/>
                </a:lnTo>
                <a:lnTo>
                  <a:pt x="64330" y="60930"/>
                </a:lnTo>
                <a:lnTo>
                  <a:pt x="64320" y="60930"/>
                </a:lnTo>
                <a:lnTo>
                  <a:pt x="64310" y="60930"/>
                </a:lnTo>
                <a:lnTo>
                  <a:pt x="64290" y="60920"/>
                </a:lnTo>
                <a:lnTo>
                  <a:pt x="64280" y="60910"/>
                </a:lnTo>
                <a:lnTo>
                  <a:pt x="64260" y="60900"/>
                </a:lnTo>
                <a:lnTo>
                  <a:pt x="64260" y="60890"/>
                </a:lnTo>
                <a:lnTo>
                  <a:pt x="64260" y="60870"/>
                </a:lnTo>
                <a:lnTo>
                  <a:pt x="64250" y="60860"/>
                </a:lnTo>
                <a:lnTo>
                  <a:pt x="64250" y="60850"/>
                </a:lnTo>
                <a:lnTo>
                  <a:pt x="64220" y="60870"/>
                </a:lnTo>
                <a:lnTo>
                  <a:pt x="64190" y="60890"/>
                </a:lnTo>
                <a:lnTo>
                  <a:pt x="64130" y="60920"/>
                </a:lnTo>
                <a:lnTo>
                  <a:pt x="64090" y="60940"/>
                </a:lnTo>
                <a:lnTo>
                  <a:pt x="64070" y="60940"/>
                </a:lnTo>
                <a:lnTo>
                  <a:pt x="64060" y="60940"/>
                </a:lnTo>
                <a:lnTo>
                  <a:pt x="64040" y="60920"/>
                </a:lnTo>
                <a:lnTo>
                  <a:pt x="64020" y="60910"/>
                </a:lnTo>
                <a:lnTo>
                  <a:pt x="63980" y="60910"/>
                </a:lnTo>
                <a:lnTo>
                  <a:pt x="63950" y="60910"/>
                </a:lnTo>
                <a:lnTo>
                  <a:pt x="63930" y="60900"/>
                </a:lnTo>
                <a:lnTo>
                  <a:pt x="63920" y="60900"/>
                </a:lnTo>
                <a:lnTo>
                  <a:pt x="63910" y="60900"/>
                </a:lnTo>
                <a:lnTo>
                  <a:pt x="63890" y="60900"/>
                </a:lnTo>
                <a:lnTo>
                  <a:pt x="63870" y="60900"/>
                </a:lnTo>
                <a:lnTo>
                  <a:pt x="63860" y="60900"/>
                </a:lnTo>
                <a:lnTo>
                  <a:pt x="63830" y="60910"/>
                </a:lnTo>
                <a:lnTo>
                  <a:pt x="63820" y="60910"/>
                </a:lnTo>
                <a:lnTo>
                  <a:pt x="63780" y="60910"/>
                </a:lnTo>
                <a:lnTo>
                  <a:pt x="63770" y="60900"/>
                </a:lnTo>
                <a:lnTo>
                  <a:pt x="63760" y="60900"/>
                </a:lnTo>
                <a:lnTo>
                  <a:pt x="63750" y="60910"/>
                </a:lnTo>
                <a:lnTo>
                  <a:pt x="63730" y="60920"/>
                </a:lnTo>
                <a:lnTo>
                  <a:pt x="63710" y="60940"/>
                </a:lnTo>
                <a:lnTo>
                  <a:pt x="63690" y="60970"/>
                </a:lnTo>
                <a:lnTo>
                  <a:pt x="63670" y="60990"/>
                </a:lnTo>
                <a:lnTo>
                  <a:pt x="63650" y="60990"/>
                </a:lnTo>
                <a:lnTo>
                  <a:pt x="63640" y="60990"/>
                </a:lnTo>
                <a:lnTo>
                  <a:pt x="63610" y="60990"/>
                </a:lnTo>
                <a:lnTo>
                  <a:pt x="63600" y="61000"/>
                </a:lnTo>
                <a:lnTo>
                  <a:pt x="63550" y="61020"/>
                </a:lnTo>
                <a:lnTo>
                  <a:pt x="63520" y="61020"/>
                </a:lnTo>
                <a:lnTo>
                  <a:pt x="63500" y="61010"/>
                </a:lnTo>
                <a:lnTo>
                  <a:pt x="63490" y="61000"/>
                </a:lnTo>
                <a:lnTo>
                  <a:pt x="63460" y="61000"/>
                </a:lnTo>
                <a:lnTo>
                  <a:pt x="63420" y="60990"/>
                </a:lnTo>
                <a:lnTo>
                  <a:pt x="63400" y="60980"/>
                </a:lnTo>
                <a:lnTo>
                  <a:pt x="63380" y="60970"/>
                </a:lnTo>
                <a:lnTo>
                  <a:pt x="63370" y="60980"/>
                </a:lnTo>
                <a:lnTo>
                  <a:pt x="63370" y="60990"/>
                </a:lnTo>
                <a:lnTo>
                  <a:pt x="63370" y="61020"/>
                </a:lnTo>
                <a:lnTo>
                  <a:pt x="63380" y="61050"/>
                </a:lnTo>
                <a:lnTo>
                  <a:pt x="63390" y="61080"/>
                </a:lnTo>
                <a:lnTo>
                  <a:pt x="63400" y="61110"/>
                </a:lnTo>
                <a:lnTo>
                  <a:pt x="63410" y="61160"/>
                </a:lnTo>
                <a:lnTo>
                  <a:pt x="63410" y="61180"/>
                </a:lnTo>
                <a:lnTo>
                  <a:pt x="63420" y="61210"/>
                </a:lnTo>
                <a:lnTo>
                  <a:pt x="63430" y="61230"/>
                </a:lnTo>
                <a:lnTo>
                  <a:pt x="63440" y="61270"/>
                </a:lnTo>
                <a:lnTo>
                  <a:pt x="63440" y="61280"/>
                </a:lnTo>
                <a:lnTo>
                  <a:pt x="63420" y="61290"/>
                </a:lnTo>
                <a:lnTo>
                  <a:pt x="63410" y="61300"/>
                </a:lnTo>
                <a:lnTo>
                  <a:pt x="63410" y="61310"/>
                </a:lnTo>
                <a:lnTo>
                  <a:pt x="63400" y="61310"/>
                </a:lnTo>
                <a:lnTo>
                  <a:pt x="63400" y="61320"/>
                </a:lnTo>
                <a:lnTo>
                  <a:pt x="63390" y="61320"/>
                </a:lnTo>
                <a:lnTo>
                  <a:pt x="63390" y="61330"/>
                </a:lnTo>
                <a:lnTo>
                  <a:pt x="63380" y="61330"/>
                </a:lnTo>
                <a:lnTo>
                  <a:pt x="63370" y="61330"/>
                </a:lnTo>
                <a:lnTo>
                  <a:pt x="63360" y="61330"/>
                </a:lnTo>
                <a:lnTo>
                  <a:pt x="63350" y="61330"/>
                </a:lnTo>
                <a:lnTo>
                  <a:pt x="63340" y="61330"/>
                </a:lnTo>
                <a:lnTo>
                  <a:pt x="63330" y="61340"/>
                </a:lnTo>
                <a:lnTo>
                  <a:pt x="63320" y="61340"/>
                </a:lnTo>
                <a:lnTo>
                  <a:pt x="63310" y="61330"/>
                </a:lnTo>
                <a:lnTo>
                  <a:pt x="63300" y="61330"/>
                </a:lnTo>
                <a:lnTo>
                  <a:pt x="63280" y="61320"/>
                </a:lnTo>
                <a:lnTo>
                  <a:pt x="63260" y="61320"/>
                </a:lnTo>
                <a:lnTo>
                  <a:pt x="63250" y="61310"/>
                </a:lnTo>
                <a:lnTo>
                  <a:pt x="63240" y="61310"/>
                </a:lnTo>
                <a:lnTo>
                  <a:pt x="63240" y="61300"/>
                </a:lnTo>
                <a:lnTo>
                  <a:pt x="63230" y="61300"/>
                </a:lnTo>
                <a:lnTo>
                  <a:pt x="63220" y="61290"/>
                </a:lnTo>
                <a:lnTo>
                  <a:pt x="63210" y="61290"/>
                </a:lnTo>
                <a:lnTo>
                  <a:pt x="63210" y="61280"/>
                </a:lnTo>
                <a:lnTo>
                  <a:pt x="63200" y="61280"/>
                </a:lnTo>
                <a:lnTo>
                  <a:pt x="63180" y="61260"/>
                </a:lnTo>
                <a:lnTo>
                  <a:pt x="63160" y="61260"/>
                </a:lnTo>
                <a:lnTo>
                  <a:pt x="63130" y="61250"/>
                </a:lnTo>
                <a:lnTo>
                  <a:pt x="63100" y="61230"/>
                </a:lnTo>
                <a:lnTo>
                  <a:pt x="63090" y="61230"/>
                </a:lnTo>
                <a:lnTo>
                  <a:pt x="63080" y="61220"/>
                </a:lnTo>
                <a:lnTo>
                  <a:pt x="63070" y="61220"/>
                </a:lnTo>
                <a:lnTo>
                  <a:pt x="63060" y="61210"/>
                </a:lnTo>
                <a:lnTo>
                  <a:pt x="63060" y="61200"/>
                </a:lnTo>
                <a:lnTo>
                  <a:pt x="63050" y="61190"/>
                </a:lnTo>
                <a:lnTo>
                  <a:pt x="63040" y="61180"/>
                </a:lnTo>
                <a:lnTo>
                  <a:pt x="63030" y="61170"/>
                </a:lnTo>
                <a:lnTo>
                  <a:pt x="63000" y="61170"/>
                </a:lnTo>
                <a:lnTo>
                  <a:pt x="62980" y="61180"/>
                </a:lnTo>
                <a:lnTo>
                  <a:pt x="62960" y="61180"/>
                </a:lnTo>
                <a:lnTo>
                  <a:pt x="62950" y="61180"/>
                </a:lnTo>
                <a:lnTo>
                  <a:pt x="62940" y="61190"/>
                </a:lnTo>
                <a:lnTo>
                  <a:pt x="62940" y="61200"/>
                </a:lnTo>
                <a:lnTo>
                  <a:pt x="62930" y="61210"/>
                </a:lnTo>
                <a:lnTo>
                  <a:pt x="62910" y="61210"/>
                </a:lnTo>
                <a:lnTo>
                  <a:pt x="62910" y="61200"/>
                </a:lnTo>
                <a:lnTo>
                  <a:pt x="62880" y="61210"/>
                </a:lnTo>
                <a:lnTo>
                  <a:pt x="62860" y="61210"/>
                </a:lnTo>
                <a:lnTo>
                  <a:pt x="62850" y="61200"/>
                </a:lnTo>
                <a:lnTo>
                  <a:pt x="62840" y="61190"/>
                </a:lnTo>
                <a:lnTo>
                  <a:pt x="62820" y="61180"/>
                </a:lnTo>
                <a:lnTo>
                  <a:pt x="62810" y="61180"/>
                </a:lnTo>
                <a:lnTo>
                  <a:pt x="62800" y="61170"/>
                </a:lnTo>
                <a:lnTo>
                  <a:pt x="62790" y="61170"/>
                </a:lnTo>
                <a:lnTo>
                  <a:pt x="62770" y="61160"/>
                </a:lnTo>
                <a:lnTo>
                  <a:pt x="62760" y="61160"/>
                </a:lnTo>
                <a:lnTo>
                  <a:pt x="62750" y="61160"/>
                </a:lnTo>
                <a:lnTo>
                  <a:pt x="62740" y="61170"/>
                </a:lnTo>
                <a:lnTo>
                  <a:pt x="62730" y="61170"/>
                </a:lnTo>
                <a:lnTo>
                  <a:pt x="62720" y="61170"/>
                </a:lnTo>
                <a:lnTo>
                  <a:pt x="62710" y="61170"/>
                </a:lnTo>
                <a:lnTo>
                  <a:pt x="62680" y="61170"/>
                </a:lnTo>
                <a:lnTo>
                  <a:pt x="62670" y="61170"/>
                </a:lnTo>
                <a:lnTo>
                  <a:pt x="62660" y="61170"/>
                </a:lnTo>
                <a:lnTo>
                  <a:pt x="62660" y="61160"/>
                </a:lnTo>
                <a:lnTo>
                  <a:pt x="62650" y="61160"/>
                </a:lnTo>
                <a:lnTo>
                  <a:pt x="62640" y="61160"/>
                </a:lnTo>
                <a:lnTo>
                  <a:pt x="62620" y="61150"/>
                </a:lnTo>
                <a:lnTo>
                  <a:pt x="62610" y="61140"/>
                </a:lnTo>
                <a:lnTo>
                  <a:pt x="62620" y="61160"/>
                </a:lnTo>
                <a:lnTo>
                  <a:pt x="62610" y="61160"/>
                </a:lnTo>
                <a:lnTo>
                  <a:pt x="62610" y="61170"/>
                </a:lnTo>
                <a:lnTo>
                  <a:pt x="62610" y="61210"/>
                </a:lnTo>
                <a:lnTo>
                  <a:pt x="62610" y="61230"/>
                </a:lnTo>
                <a:lnTo>
                  <a:pt x="62610" y="61240"/>
                </a:lnTo>
                <a:lnTo>
                  <a:pt x="62610" y="61250"/>
                </a:lnTo>
                <a:lnTo>
                  <a:pt x="62610" y="61270"/>
                </a:lnTo>
                <a:lnTo>
                  <a:pt x="62610" y="61280"/>
                </a:lnTo>
                <a:lnTo>
                  <a:pt x="62610" y="61300"/>
                </a:lnTo>
                <a:lnTo>
                  <a:pt x="62620" y="61310"/>
                </a:lnTo>
                <a:lnTo>
                  <a:pt x="62620" y="61320"/>
                </a:lnTo>
                <a:lnTo>
                  <a:pt x="62620" y="61330"/>
                </a:lnTo>
                <a:lnTo>
                  <a:pt x="62620" y="61340"/>
                </a:lnTo>
                <a:lnTo>
                  <a:pt x="62600" y="61360"/>
                </a:lnTo>
                <a:lnTo>
                  <a:pt x="62570" y="61370"/>
                </a:lnTo>
                <a:lnTo>
                  <a:pt x="62540" y="61380"/>
                </a:lnTo>
                <a:lnTo>
                  <a:pt x="62510" y="61390"/>
                </a:lnTo>
                <a:lnTo>
                  <a:pt x="62480" y="61410"/>
                </a:lnTo>
                <a:lnTo>
                  <a:pt x="62460" y="61420"/>
                </a:lnTo>
                <a:lnTo>
                  <a:pt x="62450" y="61450"/>
                </a:lnTo>
                <a:lnTo>
                  <a:pt x="62440" y="61460"/>
                </a:lnTo>
                <a:lnTo>
                  <a:pt x="62440" y="61470"/>
                </a:lnTo>
                <a:lnTo>
                  <a:pt x="62440" y="61480"/>
                </a:lnTo>
                <a:lnTo>
                  <a:pt x="62420" y="61510"/>
                </a:lnTo>
                <a:lnTo>
                  <a:pt x="62400" y="61520"/>
                </a:lnTo>
                <a:lnTo>
                  <a:pt x="62390" y="61520"/>
                </a:lnTo>
                <a:lnTo>
                  <a:pt x="62380" y="61520"/>
                </a:lnTo>
                <a:lnTo>
                  <a:pt x="62370" y="61530"/>
                </a:lnTo>
                <a:lnTo>
                  <a:pt x="62360" y="61530"/>
                </a:lnTo>
                <a:lnTo>
                  <a:pt x="62350" y="61540"/>
                </a:lnTo>
                <a:lnTo>
                  <a:pt x="62350" y="61550"/>
                </a:lnTo>
                <a:lnTo>
                  <a:pt x="62340" y="61550"/>
                </a:lnTo>
                <a:lnTo>
                  <a:pt x="62310" y="61540"/>
                </a:lnTo>
                <a:lnTo>
                  <a:pt x="62300" y="61530"/>
                </a:lnTo>
                <a:lnTo>
                  <a:pt x="62290" y="61530"/>
                </a:lnTo>
                <a:lnTo>
                  <a:pt x="62260" y="61520"/>
                </a:lnTo>
                <a:lnTo>
                  <a:pt x="62250" y="61510"/>
                </a:lnTo>
                <a:lnTo>
                  <a:pt x="62230" y="61520"/>
                </a:lnTo>
                <a:lnTo>
                  <a:pt x="62220" y="61520"/>
                </a:lnTo>
                <a:lnTo>
                  <a:pt x="62210" y="61520"/>
                </a:lnTo>
                <a:lnTo>
                  <a:pt x="62200" y="61520"/>
                </a:lnTo>
                <a:lnTo>
                  <a:pt x="62190" y="61520"/>
                </a:lnTo>
                <a:lnTo>
                  <a:pt x="62180" y="61520"/>
                </a:lnTo>
                <a:lnTo>
                  <a:pt x="62180" y="61510"/>
                </a:lnTo>
                <a:lnTo>
                  <a:pt x="62160" y="61510"/>
                </a:lnTo>
                <a:lnTo>
                  <a:pt x="62150" y="61510"/>
                </a:lnTo>
                <a:lnTo>
                  <a:pt x="62150" y="61500"/>
                </a:lnTo>
                <a:lnTo>
                  <a:pt x="62130" y="61500"/>
                </a:lnTo>
                <a:lnTo>
                  <a:pt x="62110" y="61500"/>
                </a:lnTo>
                <a:lnTo>
                  <a:pt x="62080" y="61500"/>
                </a:lnTo>
                <a:lnTo>
                  <a:pt x="62050" y="61480"/>
                </a:lnTo>
                <a:lnTo>
                  <a:pt x="62030" y="61480"/>
                </a:lnTo>
                <a:lnTo>
                  <a:pt x="62020" y="61480"/>
                </a:lnTo>
                <a:lnTo>
                  <a:pt x="62020" y="61470"/>
                </a:lnTo>
                <a:lnTo>
                  <a:pt x="62020" y="61460"/>
                </a:lnTo>
                <a:lnTo>
                  <a:pt x="62030" y="61430"/>
                </a:lnTo>
                <a:lnTo>
                  <a:pt x="62040" y="61390"/>
                </a:lnTo>
                <a:lnTo>
                  <a:pt x="62050" y="61380"/>
                </a:lnTo>
                <a:lnTo>
                  <a:pt x="62070" y="61380"/>
                </a:lnTo>
                <a:lnTo>
                  <a:pt x="62090" y="61340"/>
                </a:lnTo>
                <a:lnTo>
                  <a:pt x="62090" y="61330"/>
                </a:lnTo>
                <a:lnTo>
                  <a:pt x="62110" y="61300"/>
                </a:lnTo>
                <a:lnTo>
                  <a:pt x="62130" y="61280"/>
                </a:lnTo>
                <a:lnTo>
                  <a:pt x="62140" y="61240"/>
                </a:lnTo>
                <a:lnTo>
                  <a:pt x="62140" y="61190"/>
                </a:lnTo>
                <a:lnTo>
                  <a:pt x="62140" y="61170"/>
                </a:lnTo>
                <a:lnTo>
                  <a:pt x="62140" y="61160"/>
                </a:lnTo>
                <a:lnTo>
                  <a:pt x="62140" y="61150"/>
                </a:lnTo>
                <a:lnTo>
                  <a:pt x="62150" y="61130"/>
                </a:lnTo>
                <a:lnTo>
                  <a:pt x="62150" y="61120"/>
                </a:lnTo>
                <a:lnTo>
                  <a:pt x="62160" y="61110"/>
                </a:lnTo>
                <a:lnTo>
                  <a:pt x="62160" y="61100"/>
                </a:lnTo>
                <a:lnTo>
                  <a:pt x="62160" y="61090"/>
                </a:lnTo>
                <a:lnTo>
                  <a:pt x="62160" y="61080"/>
                </a:lnTo>
                <a:lnTo>
                  <a:pt x="62160" y="61070"/>
                </a:lnTo>
                <a:lnTo>
                  <a:pt x="62160" y="61060"/>
                </a:lnTo>
                <a:lnTo>
                  <a:pt x="62160" y="61050"/>
                </a:lnTo>
                <a:lnTo>
                  <a:pt x="62160" y="61040"/>
                </a:lnTo>
                <a:lnTo>
                  <a:pt x="62160" y="61020"/>
                </a:lnTo>
                <a:lnTo>
                  <a:pt x="62160" y="61010"/>
                </a:lnTo>
                <a:lnTo>
                  <a:pt x="62160" y="60980"/>
                </a:lnTo>
                <a:lnTo>
                  <a:pt x="62170" y="60960"/>
                </a:lnTo>
                <a:lnTo>
                  <a:pt x="62170" y="60940"/>
                </a:lnTo>
                <a:lnTo>
                  <a:pt x="62170" y="60930"/>
                </a:lnTo>
                <a:lnTo>
                  <a:pt x="62170" y="60920"/>
                </a:lnTo>
                <a:lnTo>
                  <a:pt x="62170" y="60900"/>
                </a:lnTo>
                <a:lnTo>
                  <a:pt x="62170" y="60890"/>
                </a:lnTo>
                <a:lnTo>
                  <a:pt x="62170" y="60880"/>
                </a:lnTo>
                <a:lnTo>
                  <a:pt x="62170" y="60870"/>
                </a:lnTo>
                <a:lnTo>
                  <a:pt x="62160" y="60860"/>
                </a:lnTo>
                <a:lnTo>
                  <a:pt x="62160" y="60850"/>
                </a:lnTo>
                <a:lnTo>
                  <a:pt x="62160" y="60840"/>
                </a:lnTo>
                <a:lnTo>
                  <a:pt x="62150" y="60820"/>
                </a:lnTo>
                <a:lnTo>
                  <a:pt x="62140" y="60800"/>
                </a:lnTo>
                <a:lnTo>
                  <a:pt x="62130" y="60780"/>
                </a:lnTo>
                <a:lnTo>
                  <a:pt x="62120" y="60760"/>
                </a:lnTo>
                <a:lnTo>
                  <a:pt x="62120" y="60740"/>
                </a:lnTo>
                <a:lnTo>
                  <a:pt x="62110" y="60730"/>
                </a:lnTo>
                <a:lnTo>
                  <a:pt x="62100" y="60710"/>
                </a:lnTo>
                <a:lnTo>
                  <a:pt x="62100" y="60700"/>
                </a:lnTo>
                <a:lnTo>
                  <a:pt x="62090" y="60680"/>
                </a:lnTo>
                <a:lnTo>
                  <a:pt x="62090" y="60650"/>
                </a:lnTo>
                <a:lnTo>
                  <a:pt x="62080" y="60620"/>
                </a:lnTo>
                <a:lnTo>
                  <a:pt x="62080" y="60590"/>
                </a:lnTo>
                <a:lnTo>
                  <a:pt x="62080" y="60580"/>
                </a:lnTo>
                <a:lnTo>
                  <a:pt x="62080" y="60560"/>
                </a:lnTo>
                <a:lnTo>
                  <a:pt x="62070" y="60540"/>
                </a:lnTo>
                <a:lnTo>
                  <a:pt x="62070" y="60530"/>
                </a:lnTo>
                <a:lnTo>
                  <a:pt x="62070" y="60510"/>
                </a:lnTo>
                <a:lnTo>
                  <a:pt x="62060" y="60500"/>
                </a:lnTo>
                <a:lnTo>
                  <a:pt x="62050" y="60490"/>
                </a:lnTo>
                <a:lnTo>
                  <a:pt x="62040" y="60470"/>
                </a:lnTo>
                <a:lnTo>
                  <a:pt x="62040" y="60460"/>
                </a:lnTo>
                <a:lnTo>
                  <a:pt x="62040" y="60450"/>
                </a:lnTo>
                <a:lnTo>
                  <a:pt x="62030" y="60440"/>
                </a:lnTo>
                <a:lnTo>
                  <a:pt x="62030" y="60430"/>
                </a:lnTo>
                <a:lnTo>
                  <a:pt x="62030" y="60410"/>
                </a:lnTo>
                <a:lnTo>
                  <a:pt x="62030" y="60400"/>
                </a:lnTo>
                <a:lnTo>
                  <a:pt x="62020" y="60390"/>
                </a:lnTo>
                <a:lnTo>
                  <a:pt x="62010" y="60370"/>
                </a:lnTo>
                <a:lnTo>
                  <a:pt x="62010" y="60360"/>
                </a:lnTo>
                <a:lnTo>
                  <a:pt x="62000" y="60350"/>
                </a:lnTo>
                <a:lnTo>
                  <a:pt x="61990" y="60340"/>
                </a:lnTo>
                <a:lnTo>
                  <a:pt x="61990" y="60320"/>
                </a:lnTo>
                <a:lnTo>
                  <a:pt x="62000" y="60310"/>
                </a:lnTo>
                <a:lnTo>
                  <a:pt x="62010" y="60300"/>
                </a:lnTo>
                <a:lnTo>
                  <a:pt x="62020" y="60290"/>
                </a:lnTo>
                <a:lnTo>
                  <a:pt x="62030" y="60290"/>
                </a:lnTo>
                <a:lnTo>
                  <a:pt x="62030" y="60280"/>
                </a:lnTo>
                <a:lnTo>
                  <a:pt x="62040" y="60270"/>
                </a:lnTo>
                <a:lnTo>
                  <a:pt x="62050" y="60260"/>
                </a:lnTo>
                <a:lnTo>
                  <a:pt x="62070" y="60250"/>
                </a:lnTo>
                <a:lnTo>
                  <a:pt x="62070" y="60240"/>
                </a:lnTo>
                <a:lnTo>
                  <a:pt x="62080" y="60230"/>
                </a:lnTo>
                <a:lnTo>
                  <a:pt x="62080" y="60220"/>
                </a:lnTo>
                <a:lnTo>
                  <a:pt x="62080" y="60210"/>
                </a:lnTo>
                <a:lnTo>
                  <a:pt x="62080" y="60200"/>
                </a:lnTo>
                <a:lnTo>
                  <a:pt x="62080" y="60190"/>
                </a:lnTo>
                <a:lnTo>
                  <a:pt x="62080" y="60180"/>
                </a:lnTo>
                <a:lnTo>
                  <a:pt x="62070" y="60170"/>
                </a:lnTo>
                <a:lnTo>
                  <a:pt x="62050" y="60150"/>
                </a:lnTo>
                <a:lnTo>
                  <a:pt x="62050" y="60140"/>
                </a:lnTo>
                <a:lnTo>
                  <a:pt x="62040" y="60130"/>
                </a:lnTo>
                <a:lnTo>
                  <a:pt x="62040" y="60120"/>
                </a:lnTo>
                <a:lnTo>
                  <a:pt x="62040" y="60110"/>
                </a:lnTo>
                <a:lnTo>
                  <a:pt x="62040" y="60100"/>
                </a:lnTo>
                <a:lnTo>
                  <a:pt x="62040" y="60090"/>
                </a:lnTo>
                <a:lnTo>
                  <a:pt x="62040" y="60080"/>
                </a:lnTo>
                <a:lnTo>
                  <a:pt x="62040" y="60060"/>
                </a:lnTo>
                <a:lnTo>
                  <a:pt x="62040" y="60050"/>
                </a:lnTo>
                <a:lnTo>
                  <a:pt x="62040" y="60040"/>
                </a:lnTo>
                <a:lnTo>
                  <a:pt x="62040" y="60030"/>
                </a:lnTo>
                <a:lnTo>
                  <a:pt x="62040" y="60020"/>
                </a:lnTo>
                <a:lnTo>
                  <a:pt x="62030" y="60010"/>
                </a:lnTo>
                <a:lnTo>
                  <a:pt x="62030" y="60000"/>
                </a:lnTo>
                <a:lnTo>
                  <a:pt x="62030" y="59980"/>
                </a:lnTo>
                <a:lnTo>
                  <a:pt x="62020" y="59970"/>
                </a:lnTo>
                <a:lnTo>
                  <a:pt x="62020" y="59960"/>
                </a:lnTo>
                <a:lnTo>
                  <a:pt x="62020" y="59950"/>
                </a:lnTo>
                <a:lnTo>
                  <a:pt x="62020" y="59940"/>
                </a:lnTo>
                <a:lnTo>
                  <a:pt x="62020" y="59930"/>
                </a:lnTo>
                <a:lnTo>
                  <a:pt x="62020" y="59920"/>
                </a:lnTo>
                <a:lnTo>
                  <a:pt x="62020" y="59910"/>
                </a:lnTo>
                <a:lnTo>
                  <a:pt x="62010" y="59900"/>
                </a:lnTo>
                <a:lnTo>
                  <a:pt x="62000" y="59890"/>
                </a:lnTo>
                <a:lnTo>
                  <a:pt x="62000" y="59880"/>
                </a:lnTo>
                <a:lnTo>
                  <a:pt x="61990" y="59870"/>
                </a:lnTo>
                <a:lnTo>
                  <a:pt x="61980" y="59860"/>
                </a:lnTo>
                <a:lnTo>
                  <a:pt x="61980" y="59850"/>
                </a:lnTo>
                <a:lnTo>
                  <a:pt x="61980" y="59830"/>
                </a:lnTo>
                <a:lnTo>
                  <a:pt x="61990" y="59820"/>
                </a:lnTo>
                <a:lnTo>
                  <a:pt x="62000" y="59810"/>
                </a:lnTo>
                <a:lnTo>
                  <a:pt x="62000" y="59800"/>
                </a:lnTo>
                <a:lnTo>
                  <a:pt x="62010" y="59790"/>
                </a:lnTo>
                <a:lnTo>
                  <a:pt x="62000" y="59780"/>
                </a:lnTo>
                <a:lnTo>
                  <a:pt x="61990" y="59770"/>
                </a:lnTo>
                <a:lnTo>
                  <a:pt x="61980" y="59750"/>
                </a:lnTo>
                <a:lnTo>
                  <a:pt x="61980" y="59740"/>
                </a:lnTo>
                <a:lnTo>
                  <a:pt x="61960" y="59730"/>
                </a:lnTo>
                <a:lnTo>
                  <a:pt x="61950" y="59720"/>
                </a:lnTo>
                <a:lnTo>
                  <a:pt x="61930" y="59710"/>
                </a:lnTo>
                <a:lnTo>
                  <a:pt x="61910" y="59690"/>
                </a:lnTo>
                <a:lnTo>
                  <a:pt x="61890" y="59660"/>
                </a:lnTo>
                <a:lnTo>
                  <a:pt x="61880" y="59630"/>
                </a:lnTo>
                <a:lnTo>
                  <a:pt x="61890" y="59620"/>
                </a:lnTo>
                <a:lnTo>
                  <a:pt x="61890" y="59610"/>
                </a:lnTo>
                <a:lnTo>
                  <a:pt x="61890" y="59600"/>
                </a:lnTo>
                <a:lnTo>
                  <a:pt x="61900" y="59590"/>
                </a:lnTo>
                <a:lnTo>
                  <a:pt x="61910" y="59580"/>
                </a:lnTo>
                <a:lnTo>
                  <a:pt x="61920" y="59570"/>
                </a:lnTo>
                <a:lnTo>
                  <a:pt x="61930" y="59560"/>
                </a:lnTo>
                <a:lnTo>
                  <a:pt x="61940" y="59560"/>
                </a:lnTo>
                <a:lnTo>
                  <a:pt x="61940" y="59550"/>
                </a:lnTo>
                <a:lnTo>
                  <a:pt x="61940" y="59540"/>
                </a:lnTo>
                <a:lnTo>
                  <a:pt x="61930" y="59530"/>
                </a:lnTo>
                <a:lnTo>
                  <a:pt x="61930" y="59520"/>
                </a:lnTo>
                <a:lnTo>
                  <a:pt x="61930" y="59510"/>
                </a:lnTo>
                <a:lnTo>
                  <a:pt x="61920" y="59500"/>
                </a:lnTo>
                <a:lnTo>
                  <a:pt x="61910" y="59490"/>
                </a:lnTo>
                <a:lnTo>
                  <a:pt x="61900" y="59480"/>
                </a:lnTo>
                <a:lnTo>
                  <a:pt x="61890" y="59480"/>
                </a:lnTo>
                <a:lnTo>
                  <a:pt x="61880" y="59460"/>
                </a:lnTo>
                <a:lnTo>
                  <a:pt x="61870" y="59450"/>
                </a:lnTo>
                <a:lnTo>
                  <a:pt x="61860" y="59450"/>
                </a:lnTo>
                <a:lnTo>
                  <a:pt x="61860" y="59440"/>
                </a:lnTo>
                <a:lnTo>
                  <a:pt x="61850" y="59430"/>
                </a:lnTo>
                <a:lnTo>
                  <a:pt x="61850" y="59420"/>
                </a:lnTo>
                <a:lnTo>
                  <a:pt x="61850" y="59410"/>
                </a:lnTo>
                <a:lnTo>
                  <a:pt x="61840" y="59400"/>
                </a:lnTo>
                <a:lnTo>
                  <a:pt x="61840" y="59380"/>
                </a:lnTo>
                <a:lnTo>
                  <a:pt x="61840" y="59370"/>
                </a:lnTo>
                <a:lnTo>
                  <a:pt x="61840" y="59360"/>
                </a:lnTo>
                <a:lnTo>
                  <a:pt x="61840" y="59340"/>
                </a:lnTo>
                <a:lnTo>
                  <a:pt x="61840" y="59320"/>
                </a:lnTo>
                <a:lnTo>
                  <a:pt x="61840" y="59310"/>
                </a:lnTo>
                <a:lnTo>
                  <a:pt x="61840" y="59300"/>
                </a:lnTo>
                <a:lnTo>
                  <a:pt x="61840" y="59290"/>
                </a:lnTo>
                <a:lnTo>
                  <a:pt x="61830" y="59270"/>
                </a:lnTo>
                <a:lnTo>
                  <a:pt x="61830" y="59250"/>
                </a:lnTo>
                <a:lnTo>
                  <a:pt x="61830" y="59240"/>
                </a:lnTo>
                <a:lnTo>
                  <a:pt x="61830" y="59230"/>
                </a:lnTo>
                <a:lnTo>
                  <a:pt x="61830" y="59220"/>
                </a:lnTo>
                <a:lnTo>
                  <a:pt x="61830" y="59210"/>
                </a:lnTo>
                <a:lnTo>
                  <a:pt x="61830" y="59200"/>
                </a:lnTo>
                <a:lnTo>
                  <a:pt x="61820" y="59170"/>
                </a:lnTo>
                <a:lnTo>
                  <a:pt x="61810" y="59160"/>
                </a:lnTo>
                <a:lnTo>
                  <a:pt x="61810" y="59140"/>
                </a:lnTo>
                <a:lnTo>
                  <a:pt x="61810" y="59130"/>
                </a:lnTo>
                <a:lnTo>
                  <a:pt x="61810" y="59120"/>
                </a:lnTo>
                <a:lnTo>
                  <a:pt x="61800" y="59110"/>
                </a:lnTo>
                <a:lnTo>
                  <a:pt x="61800" y="59100"/>
                </a:lnTo>
                <a:lnTo>
                  <a:pt x="61800" y="59090"/>
                </a:lnTo>
                <a:lnTo>
                  <a:pt x="61800" y="59070"/>
                </a:lnTo>
                <a:lnTo>
                  <a:pt x="61800" y="59060"/>
                </a:lnTo>
                <a:lnTo>
                  <a:pt x="61800" y="59050"/>
                </a:lnTo>
                <a:lnTo>
                  <a:pt x="61790" y="59040"/>
                </a:lnTo>
                <a:lnTo>
                  <a:pt x="61790" y="59030"/>
                </a:lnTo>
                <a:lnTo>
                  <a:pt x="61780" y="59010"/>
                </a:lnTo>
                <a:lnTo>
                  <a:pt x="61780" y="58990"/>
                </a:lnTo>
                <a:lnTo>
                  <a:pt x="61770" y="58980"/>
                </a:lnTo>
                <a:lnTo>
                  <a:pt x="61770" y="58960"/>
                </a:lnTo>
                <a:lnTo>
                  <a:pt x="61760" y="58940"/>
                </a:lnTo>
                <a:lnTo>
                  <a:pt x="61760" y="58930"/>
                </a:lnTo>
                <a:lnTo>
                  <a:pt x="61760" y="58920"/>
                </a:lnTo>
                <a:lnTo>
                  <a:pt x="61760" y="58910"/>
                </a:lnTo>
                <a:lnTo>
                  <a:pt x="61750" y="58890"/>
                </a:lnTo>
                <a:lnTo>
                  <a:pt x="61740" y="58870"/>
                </a:lnTo>
                <a:lnTo>
                  <a:pt x="61740" y="58860"/>
                </a:lnTo>
                <a:lnTo>
                  <a:pt x="61740" y="58850"/>
                </a:lnTo>
                <a:lnTo>
                  <a:pt x="61740" y="58840"/>
                </a:lnTo>
                <a:lnTo>
                  <a:pt x="61740" y="58830"/>
                </a:lnTo>
                <a:lnTo>
                  <a:pt x="61730" y="58820"/>
                </a:lnTo>
                <a:lnTo>
                  <a:pt x="61730" y="58810"/>
                </a:lnTo>
                <a:lnTo>
                  <a:pt x="61730" y="58800"/>
                </a:lnTo>
                <a:lnTo>
                  <a:pt x="61730" y="58790"/>
                </a:lnTo>
                <a:lnTo>
                  <a:pt x="61720" y="58780"/>
                </a:lnTo>
                <a:lnTo>
                  <a:pt x="61720" y="58770"/>
                </a:lnTo>
                <a:lnTo>
                  <a:pt x="61720" y="58760"/>
                </a:lnTo>
                <a:lnTo>
                  <a:pt x="61710" y="58750"/>
                </a:lnTo>
                <a:lnTo>
                  <a:pt x="61710" y="58740"/>
                </a:lnTo>
                <a:lnTo>
                  <a:pt x="61700" y="58730"/>
                </a:lnTo>
                <a:lnTo>
                  <a:pt x="61690" y="58720"/>
                </a:lnTo>
                <a:lnTo>
                  <a:pt x="61680" y="58700"/>
                </a:lnTo>
                <a:lnTo>
                  <a:pt x="61670" y="58700"/>
                </a:lnTo>
                <a:lnTo>
                  <a:pt x="61650" y="58680"/>
                </a:lnTo>
                <a:lnTo>
                  <a:pt x="61630" y="58670"/>
                </a:lnTo>
                <a:lnTo>
                  <a:pt x="61610" y="58650"/>
                </a:lnTo>
                <a:lnTo>
                  <a:pt x="61590" y="58640"/>
                </a:lnTo>
                <a:lnTo>
                  <a:pt x="61580" y="58640"/>
                </a:lnTo>
                <a:lnTo>
                  <a:pt x="61570" y="58640"/>
                </a:lnTo>
                <a:lnTo>
                  <a:pt x="61560" y="58630"/>
                </a:lnTo>
                <a:lnTo>
                  <a:pt x="61550" y="58620"/>
                </a:lnTo>
                <a:lnTo>
                  <a:pt x="61540" y="58610"/>
                </a:lnTo>
                <a:lnTo>
                  <a:pt x="61530" y="58610"/>
                </a:lnTo>
                <a:lnTo>
                  <a:pt x="61530" y="58600"/>
                </a:lnTo>
                <a:lnTo>
                  <a:pt x="61520" y="58590"/>
                </a:lnTo>
                <a:lnTo>
                  <a:pt x="61510" y="58590"/>
                </a:lnTo>
                <a:lnTo>
                  <a:pt x="61510" y="58580"/>
                </a:lnTo>
                <a:lnTo>
                  <a:pt x="61490" y="58580"/>
                </a:lnTo>
                <a:lnTo>
                  <a:pt x="61480" y="58570"/>
                </a:lnTo>
                <a:lnTo>
                  <a:pt x="61470" y="58560"/>
                </a:lnTo>
                <a:lnTo>
                  <a:pt x="61460" y="58560"/>
                </a:lnTo>
                <a:lnTo>
                  <a:pt x="61460" y="58550"/>
                </a:lnTo>
                <a:lnTo>
                  <a:pt x="61440" y="58530"/>
                </a:lnTo>
                <a:lnTo>
                  <a:pt x="61420" y="58500"/>
                </a:lnTo>
                <a:lnTo>
                  <a:pt x="61410" y="58490"/>
                </a:lnTo>
                <a:lnTo>
                  <a:pt x="61400" y="58470"/>
                </a:lnTo>
                <a:lnTo>
                  <a:pt x="61400" y="58460"/>
                </a:lnTo>
                <a:lnTo>
                  <a:pt x="61400" y="58450"/>
                </a:lnTo>
                <a:lnTo>
                  <a:pt x="61400" y="58430"/>
                </a:lnTo>
                <a:lnTo>
                  <a:pt x="61400" y="58410"/>
                </a:lnTo>
                <a:lnTo>
                  <a:pt x="61400" y="58390"/>
                </a:lnTo>
                <a:lnTo>
                  <a:pt x="61400" y="58380"/>
                </a:lnTo>
                <a:lnTo>
                  <a:pt x="61400" y="58370"/>
                </a:lnTo>
                <a:lnTo>
                  <a:pt x="61400" y="58350"/>
                </a:lnTo>
                <a:lnTo>
                  <a:pt x="61400" y="58340"/>
                </a:lnTo>
                <a:lnTo>
                  <a:pt x="61400" y="58320"/>
                </a:lnTo>
                <a:lnTo>
                  <a:pt x="61400" y="58300"/>
                </a:lnTo>
                <a:lnTo>
                  <a:pt x="61400" y="58290"/>
                </a:lnTo>
                <a:lnTo>
                  <a:pt x="61390" y="58280"/>
                </a:lnTo>
                <a:lnTo>
                  <a:pt x="61370" y="58260"/>
                </a:lnTo>
                <a:lnTo>
                  <a:pt x="61360" y="58240"/>
                </a:lnTo>
                <a:lnTo>
                  <a:pt x="61350" y="58230"/>
                </a:lnTo>
                <a:lnTo>
                  <a:pt x="61340" y="58220"/>
                </a:lnTo>
                <a:lnTo>
                  <a:pt x="61330" y="58210"/>
                </a:lnTo>
                <a:lnTo>
                  <a:pt x="61330" y="58200"/>
                </a:lnTo>
                <a:lnTo>
                  <a:pt x="61320" y="58190"/>
                </a:lnTo>
                <a:lnTo>
                  <a:pt x="61320" y="58180"/>
                </a:lnTo>
                <a:lnTo>
                  <a:pt x="61320" y="58160"/>
                </a:lnTo>
                <a:lnTo>
                  <a:pt x="61320" y="58150"/>
                </a:lnTo>
                <a:lnTo>
                  <a:pt x="61310" y="58140"/>
                </a:lnTo>
                <a:lnTo>
                  <a:pt x="61310" y="58130"/>
                </a:lnTo>
                <a:lnTo>
                  <a:pt x="61310" y="58120"/>
                </a:lnTo>
                <a:lnTo>
                  <a:pt x="61310" y="58110"/>
                </a:lnTo>
                <a:lnTo>
                  <a:pt x="61310" y="58090"/>
                </a:lnTo>
                <a:lnTo>
                  <a:pt x="61310" y="58060"/>
                </a:lnTo>
                <a:lnTo>
                  <a:pt x="61310" y="58050"/>
                </a:lnTo>
                <a:lnTo>
                  <a:pt x="61310" y="58040"/>
                </a:lnTo>
                <a:lnTo>
                  <a:pt x="61300" y="58030"/>
                </a:lnTo>
                <a:lnTo>
                  <a:pt x="61300" y="58020"/>
                </a:lnTo>
                <a:lnTo>
                  <a:pt x="61280" y="58010"/>
                </a:lnTo>
                <a:lnTo>
                  <a:pt x="61280" y="58000"/>
                </a:lnTo>
                <a:lnTo>
                  <a:pt x="61270" y="57990"/>
                </a:lnTo>
                <a:lnTo>
                  <a:pt x="61270" y="57980"/>
                </a:lnTo>
                <a:lnTo>
                  <a:pt x="61260" y="57980"/>
                </a:lnTo>
                <a:lnTo>
                  <a:pt x="61230" y="57950"/>
                </a:lnTo>
                <a:lnTo>
                  <a:pt x="61210" y="57930"/>
                </a:lnTo>
                <a:lnTo>
                  <a:pt x="61190" y="57920"/>
                </a:lnTo>
                <a:lnTo>
                  <a:pt x="61180" y="57910"/>
                </a:lnTo>
                <a:lnTo>
                  <a:pt x="61160" y="57890"/>
                </a:lnTo>
                <a:lnTo>
                  <a:pt x="61150" y="57890"/>
                </a:lnTo>
                <a:lnTo>
                  <a:pt x="61150" y="57870"/>
                </a:lnTo>
                <a:lnTo>
                  <a:pt x="61140" y="57860"/>
                </a:lnTo>
                <a:lnTo>
                  <a:pt x="61130" y="57850"/>
                </a:lnTo>
                <a:lnTo>
                  <a:pt x="61120" y="57830"/>
                </a:lnTo>
                <a:lnTo>
                  <a:pt x="61100" y="57810"/>
                </a:lnTo>
                <a:lnTo>
                  <a:pt x="61040" y="57740"/>
                </a:lnTo>
                <a:lnTo>
                  <a:pt x="61020" y="57720"/>
                </a:lnTo>
                <a:lnTo>
                  <a:pt x="61000" y="57690"/>
                </a:lnTo>
                <a:lnTo>
                  <a:pt x="60990" y="57680"/>
                </a:lnTo>
                <a:lnTo>
                  <a:pt x="60970" y="57660"/>
                </a:lnTo>
                <a:lnTo>
                  <a:pt x="60950" y="57630"/>
                </a:lnTo>
                <a:lnTo>
                  <a:pt x="60940" y="57610"/>
                </a:lnTo>
                <a:lnTo>
                  <a:pt x="60920" y="57580"/>
                </a:lnTo>
                <a:lnTo>
                  <a:pt x="60900" y="57560"/>
                </a:lnTo>
                <a:lnTo>
                  <a:pt x="60890" y="57530"/>
                </a:lnTo>
                <a:lnTo>
                  <a:pt x="60880" y="57520"/>
                </a:lnTo>
                <a:lnTo>
                  <a:pt x="60880" y="57500"/>
                </a:lnTo>
                <a:lnTo>
                  <a:pt x="60870" y="57490"/>
                </a:lnTo>
                <a:lnTo>
                  <a:pt x="60860" y="57470"/>
                </a:lnTo>
                <a:lnTo>
                  <a:pt x="60840" y="57460"/>
                </a:lnTo>
                <a:lnTo>
                  <a:pt x="60820" y="57450"/>
                </a:lnTo>
                <a:lnTo>
                  <a:pt x="60800" y="57430"/>
                </a:lnTo>
                <a:lnTo>
                  <a:pt x="60780" y="57420"/>
                </a:lnTo>
                <a:lnTo>
                  <a:pt x="60770" y="57410"/>
                </a:lnTo>
                <a:lnTo>
                  <a:pt x="60750" y="57400"/>
                </a:lnTo>
                <a:lnTo>
                  <a:pt x="60740" y="57380"/>
                </a:lnTo>
                <a:lnTo>
                  <a:pt x="60720" y="57350"/>
                </a:lnTo>
                <a:lnTo>
                  <a:pt x="60710" y="57320"/>
                </a:lnTo>
                <a:lnTo>
                  <a:pt x="60710" y="57300"/>
                </a:lnTo>
                <a:lnTo>
                  <a:pt x="60710" y="57280"/>
                </a:lnTo>
                <a:lnTo>
                  <a:pt x="60710" y="57260"/>
                </a:lnTo>
                <a:lnTo>
                  <a:pt x="60710" y="57230"/>
                </a:lnTo>
                <a:lnTo>
                  <a:pt x="60700" y="57180"/>
                </a:lnTo>
                <a:lnTo>
                  <a:pt x="60680" y="57140"/>
                </a:lnTo>
                <a:lnTo>
                  <a:pt x="60670" y="57120"/>
                </a:lnTo>
                <a:lnTo>
                  <a:pt x="60670" y="57090"/>
                </a:lnTo>
                <a:lnTo>
                  <a:pt x="60670" y="57070"/>
                </a:lnTo>
                <a:lnTo>
                  <a:pt x="60660" y="57050"/>
                </a:lnTo>
                <a:lnTo>
                  <a:pt x="60650" y="57040"/>
                </a:lnTo>
                <a:lnTo>
                  <a:pt x="60630" y="57030"/>
                </a:lnTo>
                <a:lnTo>
                  <a:pt x="60610" y="57030"/>
                </a:lnTo>
                <a:lnTo>
                  <a:pt x="60590" y="57030"/>
                </a:lnTo>
                <a:lnTo>
                  <a:pt x="60580" y="57030"/>
                </a:lnTo>
                <a:lnTo>
                  <a:pt x="60570" y="57040"/>
                </a:lnTo>
                <a:lnTo>
                  <a:pt x="60550" y="57030"/>
                </a:lnTo>
                <a:lnTo>
                  <a:pt x="60530" y="57020"/>
                </a:lnTo>
                <a:lnTo>
                  <a:pt x="60510" y="57010"/>
                </a:lnTo>
                <a:lnTo>
                  <a:pt x="60490" y="57000"/>
                </a:lnTo>
                <a:lnTo>
                  <a:pt x="60480" y="56980"/>
                </a:lnTo>
                <a:lnTo>
                  <a:pt x="60460" y="56960"/>
                </a:lnTo>
                <a:lnTo>
                  <a:pt x="60450" y="56930"/>
                </a:lnTo>
                <a:lnTo>
                  <a:pt x="60430" y="56900"/>
                </a:lnTo>
                <a:lnTo>
                  <a:pt x="60420" y="56880"/>
                </a:lnTo>
                <a:lnTo>
                  <a:pt x="60410" y="56830"/>
                </a:lnTo>
                <a:lnTo>
                  <a:pt x="60410" y="56810"/>
                </a:lnTo>
                <a:lnTo>
                  <a:pt x="60420" y="56780"/>
                </a:lnTo>
                <a:lnTo>
                  <a:pt x="60420" y="56750"/>
                </a:lnTo>
                <a:lnTo>
                  <a:pt x="60430" y="56710"/>
                </a:lnTo>
                <a:lnTo>
                  <a:pt x="60440" y="56680"/>
                </a:lnTo>
                <a:lnTo>
                  <a:pt x="60440" y="56650"/>
                </a:lnTo>
                <a:lnTo>
                  <a:pt x="60440" y="56620"/>
                </a:lnTo>
                <a:lnTo>
                  <a:pt x="60440" y="56590"/>
                </a:lnTo>
                <a:lnTo>
                  <a:pt x="60430" y="56580"/>
                </a:lnTo>
                <a:lnTo>
                  <a:pt x="60420" y="56560"/>
                </a:lnTo>
                <a:lnTo>
                  <a:pt x="60400" y="56530"/>
                </a:lnTo>
                <a:lnTo>
                  <a:pt x="60400" y="56520"/>
                </a:lnTo>
                <a:lnTo>
                  <a:pt x="60390" y="56490"/>
                </a:lnTo>
                <a:lnTo>
                  <a:pt x="60380" y="56470"/>
                </a:lnTo>
                <a:lnTo>
                  <a:pt x="60370" y="56440"/>
                </a:lnTo>
                <a:lnTo>
                  <a:pt x="60370" y="56410"/>
                </a:lnTo>
                <a:lnTo>
                  <a:pt x="60360" y="56390"/>
                </a:lnTo>
                <a:lnTo>
                  <a:pt x="60360" y="56370"/>
                </a:lnTo>
                <a:lnTo>
                  <a:pt x="60360" y="56350"/>
                </a:lnTo>
                <a:lnTo>
                  <a:pt x="60360" y="56300"/>
                </a:lnTo>
                <a:lnTo>
                  <a:pt x="60360" y="56250"/>
                </a:lnTo>
                <a:lnTo>
                  <a:pt x="60370" y="56220"/>
                </a:lnTo>
                <a:lnTo>
                  <a:pt x="60370" y="56190"/>
                </a:lnTo>
                <a:lnTo>
                  <a:pt x="60370" y="56150"/>
                </a:lnTo>
                <a:lnTo>
                  <a:pt x="60370" y="56120"/>
                </a:lnTo>
                <a:lnTo>
                  <a:pt x="60370" y="56080"/>
                </a:lnTo>
                <a:lnTo>
                  <a:pt x="60370" y="56060"/>
                </a:lnTo>
                <a:lnTo>
                  <a:pt x="60370" y="56030"/>
                </a:lnTo>
                <a:lnTo>
                  <a:pt x="60370" y="56010"/>
                </a:lnTo>
                <a:lnTo>
                  <a:pt x="60370" y="55970"/>
                </a:lnTo>
                <a:lnTo>
                  <a:pt x="60360" y="55940"/>
                </a:lnTo>
                <a:lnTo>
                  <a:pt x="60350" y="55910"/>
                </a:lnTo>
                <a:lnTo>
                  <a:pt x="60350" y="55890"/>
                </a:lnTo>
                <a:lnTo>
                  <a:pt x="60340" y="55880"/>
                </a:lnTo>
                <a:lnTo>
                  <a:pt x="60320" y="55850"/>
                </a:lnTo>
                <a:lnTo>
                  <a:pt x="60300" y="55840"/>
                </a:lnTo>
                <a:lnTo>
                  <a:pt x="60280" y="55830"/>
                </a:lnTo>
                <a:lnTo>
                  <a:pt x="60250" y="55800"/>
                </a:lnTo>
                <a:lnTo>
                  <a:pt x="60230" y="55780"/>
                </a:lnTo>
                <a:lnTo>
                  <a:pt x="60220" y="55750"/>
                </a:lnTo>
                <a:lnTo>
                  <a:pt x="60210" y="55720"/>
                </a:lnTo>
                <a:lnTo>
                  <a:pt x="60200" y="55690"/>
                </a:lnTo>
                <a:lnTo>
                  <a:pt x="60200" y="55660"/>
                </a:lnTo>
                <a:lnTo>
                  <a:pt x="60190" y="55600"/>
                </a:lnTo>
                <a:lnTo>
                  <a:pt x="60190" y="55590"/>
                </a:lnTo>
                <a:lnTo>
                  <a:pt x="60190" y="55580"/>
                </a:lnTo>
                <a:lnTo>
                  <a:pt x="60200" y="55560"/>
                </a:lnTo>
                <a:lnTo>
                  <a:pt x="60200" y="55530"/>
                </a:lnTo>
                <a:lnTo>
                  <a:pt x="60210" y="55500"/>
                </a:lnTo>
                <a:lnTo>
                  <a:pt x="60230" y="55470"/>
                </a:lnTo>
                <a:lnTo>
                  <a:pt x="60240" y="55430"/>
                </a:lnTo>
                <a:lnTo>
                  <a:pt x="60260" y="55380"/>
                </a:lnTo>
                <a:lnTo>
                  <a:pt x="60270" y="55340"/>
                </a:lnTo>
                <a:lnTo>
                  <a:pt x="60290" y="55290"/>
                </a:lnTo>
                <a:lnTo>
                  <a:pt x="60310" y="55250"/>
                </a:lnTo>
                <a:lnTo>
                  <a:pt x="60320" y="55230"/>
                </a:lnTo>
                <a:lnTo>
                  <a:pt x="60330" y="55200"/>
                </a:lnTo>
                <a:lnTo>
                  <a:pt x="60330" y="55170"/>
                </a:lnTo>
                <a:lnTo>
                  <a:pt x="60340" y="55140"/>
                </a:lnTo>
                <a:lnTo>
                  <a:pt x="60340" y="55130"/>
                </a:lnTo>
                <a:lnTo>
                  <a:pt x="60340" y="55100"/>
                </a:lnTo>
                <a:lnTo>
                  <a:pt x="60330" y="55060"/>
                </a:lnTo>
                <a:lnTo>
                  <a:pt x="60320" y="55040"/>
                </a:lnTo>
                <a:lnTo>
                  <a:pt x="60310" y="55000"/>
                </a:lnTo>
                <a:lnTo>
                  <a:pt x="60300" y="54960"/>
                </a:lnTo>
                <a:lnTo>
                  <a:pt x="60280" y="54910"/>
                </a:lnTo>
                <a:lnTo>
                  <a:pt x="60260" y="54850"/>
                </a:lnTo>
                <a:lnTo>
                  <a:pt x="60250" y="54800"/>
                </a:lnTo>
                <a:lnTo>
                  <a:pt x="60240" y="54750"/>
                </a:lnTo>
                <a:lnTo>
                  <a:pt x="60240" y="54710"/>
                </a:lnTo>
                <a:lnTo>
                  <a:pt x="60240" y="54690"/>
                </a:lnTo>
                <a:lnTo>
                  <a:pt x="60250" y="54640"/>
                </a:lnTo>
                <a:lnTo>
                  <a:pt x="60260" y="54610"/>
                </a:lnTo>
                <a:lnTo>
                  <a:pt x="60280" y="54570"/>
                </a:lnTo>
                <a:lnTo>
                  <a:pt x="60290" y="54540"/>
                </a:lnTo>
                <a:lnTo>
                  <a:pt x="60310" y="54510"/>
                </a:lnTo>
                <a:lnTo>
                  <a:pt x="60330" y="54470"/>
                </a:lnTo>
                <a:lnTo>
                  <a:pt x="60370" y="54440"/>
                </a:lnTo>
                <a:lnTo>
                  <a:pt x="60400" y="54400"/>
                </a:lnTo>
                <a:lnTo>
                  <a:pt x="60440" y="54370"/>
                </a:lnTo>
                <a:lnTo>
                  <a:pt x="60490" y="54330"/>
                </a:lnTo>
                <a:lnTo>
                  <a:pt x="60540" y="54270"/>
                </a:lnTo>
                <a:lnTo>
                  <a:pt x="60580" y="54240"/>
                </a:lnTo>
                <a:lnTo>
                  <a:pt x="60600" y="54210"/>
                </a:lnTo>
                <a:lnTo>
                  <a:pt x="60610" y="54190"/>
                </a:lnTo>
                <a:lnTo>
                  <a:pt x="60620" y="54160"/>
                </a:lnTo>
                <a:lnTo>
                  <a:pt x="60620" y="54110"/>
                </a:lnTo>
                <a:lnTo>
                  <a:pt x="60630" y="54080"/>
                </a:lnTo>
                <a:lnTo>
                  <a:pt x="60630" y="54050"/>
                </a:lnTo>
                <a:lnTo>
                  <a:pt x="60630" y="54030"/>
                </a:lnTo>
                <a:lnTo>
                  <a:pt x="60620" y="54010"/>
                </a:lnTo>
                <a:lnTo>
                  <a:pt x="60620" y="53990"/>
                </a:lnTo>
                <a:lnTo>
                  <a:pt x="60620" y="53970"/>
                </a:lnTo>
                <a:lnTo>
                  <a:pt x="60620" y="53940"/>
                </a:lnTo>
                <a:lnTo>
                  <a:pt x="60620" y="53920"/>
                </a:lnTo>
                <a:lnTo>
                  <a:pt x="60620" y="53900"/>
                </a:lnTo>
                <a:lnTo>
                  <a:pt x="60630" y="53880"/>
                </a:lnTo>
                <a:lnTo>
                  <a:pt x="60640" y="53850"/>
                </a:lnTo>
                <a:lnTo>
                  <a:pt x="60650" y="53830"/>
                </a:lnTo>
                <a:lnTo>
                  <a:pt x="60660" y="53800"/>
                </a:lnTo>
                <a:lnTo>
                  <a:pt x="60690" y="53740"/>
                </a:lnTo>
                <a:lnTo>
                  <a:pt x="60700" y="53680"/>
                </a:lnTo>
                <a:lnTo>
                  <a:pt x="60710" y="53650"/>
                </a:lnTo>
                <a:lnTo>
                  <a:pt x="60720" y="53620"/>
                </a:lnTo>
                <a:lnTo>
                  <a:pt x="60720" y="53580"/>
                </a:lnTo>
                <a:lnTo>
                  <a:pt x="60720" y="53550"/>
                </a:lnTo>
                <a:lnTo>
                  <a:pt x="60720" y="53530"/>
                </a:lnTo>
                <a:lnTo>
                  <a:pt x="60720" y="53500"/>
                </a:lnTo>
                <a:lnTo>
                  <a:pt x="60720" y="53480"/>
                </a:lnTo>
                <a:lnTo>
                  <a:pt x="60710" y="53440"/>
                </a:lnTo>
                <a:lnTo>
                  <a:pt x="60690" y="53400"/>
                </a:lnTo>
                <a:lnTo>
                  <a:pt x="60670" y="53360"/>
                </a:lnTo>
                <a:lnTo>
                  <a:pt x="60670" y="53320"/>
                </a:lnTo>
                <a:lnTo>
                  <a:pt x="60660" y="53300"/>
                </a:lnTo>
                <a:lnTo>
                  <a:pt x="60660" y="53270"/>
                </a:lnTo>
                <a:lnTo>
                  <a:pt x="60660" y="53250"/>
                </a:lnTo>
                <a:lnTo>
                  <a:pt x="60670" y="53220"/>
                </a:lnTo>
                <a:lnTo>
                  <a:pt x="60670" y="53200"/>
                </a:lnTo>
                <a:lnTo>
                  <a:pt x="60690" y="53130"/>
                </a:lnTo>
                <a:lnTo>
                  <a:pt x="60700" y="53090"/>
                </a:lnTo>
                <a:lnTo>
                  <a:pt x="60700" y="53060"/>
                </a:lnTo>
                <a:lnTo>
                  <a:pt x="60690" y="53020"/>
                </a:lnTo>
                <a:lnTo>
                  <a:pt x="60670" y="52960"/>
                </a:lnTo>
                <a:lnTo>
                  <a:pt x="60650" y="52910"/>
                </a:lnTo>
                <a:lnTo>
                  <a:pt x="60640" y="52880"/>
                </a:lnTo>
                <a:lnTo>
                  <a:pt x="60620" y="52850"/>
                </a:lnTo>
                <a:lnTo>
                  <a:pt x="60600" y="52820"/>
                </a:lnTo>
                <a:lnTo>
                  <a:pt x="60570" y="52800"/>
                </a:lnTo>
                <a:lnTo>
                  <a:pt x="60540" y="52790"/>
                </a:lnTo>
                <a:lnTo>
                  <a:pt x="60510" y="52770"/>
                </a:lnTo>
                <a:lnTo>
                  <a:pt x="60470" y="52750"/>
                </a:lnTo>
                <a:lnTo>
                  <a:pt x="60440" y="52750"/>
                </a:lnTo>
                <a:lnTo>
                  <a:pt x="60390" y="52740"/>
                </a:lnTo>
                <a:lnTo>
                  <a:pt x="60360" y="52740"/>
                </a:lnTo>
                <a:lnTo>
                  <a:pt x="60310" y="52740"/>
                </a:lnTo>
                <a:lnTo>
                  <a:pt x="60300" y="52730"/>
                </a:lnTo>
                <a:lnTo>
                  <a:pt x="60270" y="52700"/>
                </a:lnTo>
                <a:lnTo>
                  <a:pt x="60250" y="52680"/>
                </a:lnTo>
                <a:lnTo>
                  <a:pt x="60230" y="52640"/>
                </a:lnTo>
                <a:lnTo>
                  <a:pt x="60220" y="52620"/>
                </a:lnTo>
                <a:lnTo>
                  <a:pt x="60220" y="52600"/>
                </a:lnTo>
                <a:lnTo>
                  <a:pt x="60210" y="52570"/>
                </a:lnTo>
                <a:lnTo>
                  <a:pt x="60210" y="52540"/>
                </a:lnTo>
                <a:lnTo>
                  <a:pt x="60210" y="5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