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Kampala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mp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60" y="67600"/>
                </a:moveTo>
                <a:lnTo>
                  <a:pt x="55870" y="67700"/>
                </a:lnTo>
                <a:lnTo>
                  <a:pt x="55800" y="67780"/>
                </a:lnTo>
                <a:lnTo>
                  <a:pt x="55790" y="67790"/>
                </a:lnTo>
                <a:lnTo>
                  <a:pt x="55660" y="67940"/>
                </a:lnTo>
                <a:lnTo>
                  <a:pt x="55660" y="67950"/>
                </a:lnTo>
                <a:lnTo>
                  <a:pt x="55610" y="68030"/>
                </a:lnTo>
                <a:lnTo>
                  <a:pt x="55600" y="68040"/>
                </a:lnTo>
                <a:lnTo>
                  <a:pt x="55590" y="68060"/>
                </a:lnTo>
                <a:lnTo>
                  <a:pt x="55570" y="68100"/>
                </a:lnTo>
                <a:lnTo>
                  <a:pt x="55560" y="68100"/>
                </a:lnTo>
                <a:lnTo>
                  <a:pt x="55530" y="68170"/>
                </a:lnTo>
                <a:lnTo>
                  <a:pt x="55520" y="68190"/>
                </a:lnTo>
                <a:lnTo>
                  <a:pt x="55500" y="68240"/>
                </a:lnTo>
                <a:lnTo>
                  <a:pt x="55480" y="68310"/>
                </a:lnTo>
                <a:lnTo>
                  <a:pt x="55470" y="68330"/>
                </a:lnTo>
                <a:lnTo>
                  <a:pt x="55460" y="68400"/>
                </a:lnTo>
                <a:lnTo>
                  <a:pt x="55460" y="68430"/>
                </a:lnTo>
                <a:lnTo>
                  <a:pt x="55450" y="68460"/>
                </a:lnTo>
                <a:lnTo>
                  <a:pt x="55410" y="68550"/>
                </a:lnTo>
                <a:lnTo>
                  <a:pt x="55390" y="68540"/>
                </a:lnTo>
                <a:lnTo>
                  <a:pt x="55380" y="68530"/>
                </a:lnTo>
                <a:lnTo>
                  <a:pt x="55340" y="68500"/>
                </a:lnTo>
                <a:lnTo>
                  <a:pt x="55300" y="68480"/>
                </a:lnTo>
                <a:lnTo>
                  <a:pt x="55260" y="68460"/>
                </a:lnTo>
                <a:lnTo>
                  <a:pt x="55220" y="68430"/>
                </a:lnTo>
                <a:lnTo>
                  <a:pt x="55160" y="68390"/>
                </a:lnTo>
                <a:lnTo>
                  <a:pt x="55150" y="68390"/>
                </a:lnTo>
                <a:lnTo>
                  <a:pt x="55130" y="68370"/>
                </a:lnTo>
                <a:lnTo>
                  <a:pt x="55120" y="68370"/>
                </a:lnTo>
                <a:lnTo>
                  <a:pt x="55120" y="68360"/>
                </a:lnTo>
                <a:lnTo>
                  <a:pt x="55120" y="68350"/>
                </a:lnTo>
                <a:lnTo>
                  <a:pt x="55120" y="68340"/>
                </a:lnTo>
                <a:lnTo>
                  <a:pt x="55110" y="68320"/>
                </a:lnTo>
                <a:lnTo>
                  <a:pt x="55110" y="68310"/>
                </a:lnTo>
                <a:lnTo>
                  <a:pt x="55100" y="68280"/>
                </a:lnTo>
                <a:lnTo>
                  <a:pt x="55090" y="68260"/>
                </a:lnTo>
                <a:lnTo>
                  <a:pt x="55070" y="68200"/>
                </a:lnTo>
                <a:lnTo>
                  <a:pt x="55070" y="68190"/>
                </a:lnTo>
                <a:lnTo>
                  <a:pt x="55060" y="68150"/>
                </a:lnTo>
                <a:lnTo>
                  <a:pt x="55040" y="68120"/>
                </a:lnTo>
                <a:lnTo>
                  <a:pt x="55040" y="68100"/>
                </a:lnTo>
                <a:lnTo>
                  <a:pt x="55030" y="68090"/>
                </a:lnTo>
                <a:lnTo>
                  <a:pt x="55020" y="68070"/>
                </a:lnTo>
                <a:lnTo>
                  <a:pt x="55020" y="68060"/>
                </a:lnTo>
                <a:lnTo>
                  <a:pt x="54990" y="68040"/>
                </a:lnTo>
                <a:lnTo>
                  <a:pt x="54970" y="68020"/>
                </a:lnTo>
                <a:lnTo>
                  <a:pt x="54980" y="68020"/>
                </a:lnTo>
                <a:lnTo>
                  <a:pt x="54980" y="68010"/>
                </a:lnTo>
                <a:lnTo>
                  <a:pt x="54980" y="68000"/>
                </a:lnTo>
                <a:lnTo>
                  <a:pt x="54970" y="67990"/>
                </a:lnTo>
                <a:lnTo>
                  <a:pt x="54970" y="67980"/>
                </a:lnTo>
                <a:lnTo>
                  <a:pt x="54970" y="67970"/>
                </a:lnTo>
                <a:lnTo>
                  <a:pt x="54960" y="67970"/>
                </a:lnTo>
                <a:lnTo>
                  <a:pt x="54960" y="67960"/>
                </a:lnTo>
                <a:lnTo>
                  <a:pt x="54950" y="67960"/>
                </a:lnTo>
                <a:lnTo>
                  <a:pt x="54950" y="67950"/>
                </a:lnTo>
                <a:lnTo>
                  <a:pt x="54950" y="67940"/>
                </a:lnTo>
                <a:lnTo>
                  <a:pt x="54950" y="67930"/>
                </a:lnTo>
                <a:lnTo>
                  <a:pt x="54950" y="67920"/>
                </a:lnTo>
                <a:lnTo>
                  <a:pt x="54940" y="67920"/>
                </a:lnTo>
                <a:lnTo>
                  <a:pt x="54940" y="67910"/>
                </a:lnTo>
                <a:lnTo>
                  <a:pt x="54930" y="67910"/>
                </a:lnTo>
                <a:lnTo>
                  <a:pt x="54930" y="67900"/>
                </a:lnTo>
                <a:lnTo>
                  <a:pt x="54930" y="67890"/>
                </a:lnTo>
                <a:lnTo>
                  <a:pt x="54920" y="67890"/>
                </a:lnTo>
                <a:lnTo>
                  <a:pt x="54920" y="67880"/>
                </a:lnTo>
                <a:lnTo>
                  <a:pt x="54910" y="67880"/>
                </a:lnTo>
                <a:lnTo>
                  <a:pt x="54910" y="67870"/>
                </a:lnTo>
                <a:lnTo>
                  <a:pt x="54900" y="67870"/>
                </a:lnTo>
                <a:lnTo>
                  <a:pt x="54900" y="67860"/>
                </a:lnTo>
                <a:lnTo>
                  <a:pt x="54890" y="67860"/>
                </a:lnTo>
                <a:lnTo>
                  <a:pt x="54890" y="67850"/>
                </a:lnTo>
                <a:lnTo>
                  <a:pt x="54880" y="67850"/>
                </a:lnTo>
                <a:lnTo>
                  <a:pt x="54880" y="67840"/>
                </a:lnTo>
                <a:lnTo>
                  <a:pt x="54870" y="67840"/>
                </a:lnTo>
                <a:lnTo>
                  <a:pt x="54860" y="67840"/>
                </a:lnTo>
                <a:lnTo>
                  <a:pt x="54860" y="67830"/>
                </a:lnTo>
                <a:lnTo>
                  <a:pt x="54850" y="67830"/>
                </a:lnTo>
                <a:lnTo>
                  <a:pt x="54850" y="67820"/>
                </a:lnTo>
                <a:lnTo>
                  <a:pt x="54840" y="67820"/>
                </a:lnTo>
                <a:lnTo>
                  <a:pt x="54830" y="67820"/>
                </a:lnTo>
                <a:lnTo>
                  <a:pt x="54830" y="67810"/>
                </a:lnTo>
                <a:lnTo>
                  <a:pt x="54820" y="67810"/>
                </a:lnTo>
                <a:lnTo>
                  <a:pt x="54820" y="67800"/>
                </a:lnTo>
                <a:lnTo>
                  <a:pt x="54810" y="67800"/>
                </a:lnTo>
                <a:lnTo>
                  <a:pt x="54810" y="67790"/>
                </a:lnTo>
                <a:lnTo>
                  <a:pt x="54800" y="67790"/>
                </a:lnTo>
                <a:lnTo>
                  <a:pt x="54790" y="67790"/>
                </a:lnTo>
                <a:lnTo>
                  <a:pt x="54780" y="67790"/>
                </a:lnTo>
                <a:lnTo>
                  <a:pt x="54780" y="67780"/>
                </a:lnTo>
                <a:lnTo>
                  <a:pt x="54770" y="67780"/>
                </a:lnTo>
                <a:lnTo>
                  <a:pt x="54760" y="67780"/>
                </a:lnTo>
                <a:lnTo>
                  <a:pt x="54750" y="67770"/>
                </a:lnTo>
                <a:lnTo>
                  <a:pt x="54740" y="67770"/>
                </a:lnTo>
                <a:lnTo>
                  <a:pt x="54740" y="67760"/>
                </a:lnTo>
                <a:lnTo>
                  <a:pt x="54740" y="67750"/>
                </a:lnTo>
                <a:lnTo>
                  <a:pt x="54730" y="67750"/>
                </a:lnTo>
                <a:lnTo>
                  <a:pt x="54730" y="67740"/>
                </a:lnTo>
                <a:lnTo>
                  <a:pt x="54720" y="67740"/>
                </a:lnTo>
                <a:lnTo>
                  <a:pt x="54710" y="67740"/>
                </a:lnTo>
                <a:lnTo>
                  <a:pt x="54710" y="67730"/>
                </a:lnTo>
                <a:lnTo>
                  <a:pt x="54700" y="67730"/>
                </a:lnTo>
                <a:lnTo>
                  <a:pt x="54700" y="67720"/>
                </a:lnTo>
                <a:lnTo>
                  <a:pt x="54690" y="67720"/>
                </a:lnTo>
                <a:lnTo>
                  <a:pt x="54680" y="67720"/>
                </a:lnTo>
                <a:lnTo>
                  <a:pt x="54670" y="67720"/>
                </a:lnTo>
                <a:lnTo>
                  <a:pt x="54670" y="67710"/>
                </a:lnTo>
                <a:lnTo>
                  <a:pt x="54660" y="67710"/>
                </a:lnTo>
                <a:lnTo>
                  <a:pt x="54660" y="67700"/>
                </a:lnTo>
                <a:lnTo>
                  <a:pt x="54650" y="67700"/>
                </a:lnTo>
                <a:lnTo>
                  <a:pt x="54650" y="67690"/>
                </a:lnTo>
                <a:lnTo>
                  <a:pt x="54640" y="67690"/>
                </a:lnTo>
                <a:lnTo>
                  <a:pt x="54640" y="67680"/>
                </a:lnTo>
                <a:lnTo>
                  <a:pt x="54630" y="67680"/>
                </a:lnTo>
                <a:lnTo>
                  <a:pt x="54620" y="67680"/>
                </a:lnTo>
                <a:lnTo>
                  <a:pt x="54620" y="67670"/>
                </a:lnTo>
                <a:lnTo>
                  <a:pt x="54610" y="67670"/>
                </a:lnTo>
                <a:lnTo>
                  <a:pt x="54620" y="67660"/>
                </a:lnTo>
                <a:lnTo>
                  <a:pt x="54610" y="67660"/>
                </a:lnTo>
                <a:lnTo>
                  <a:pt x="54600" y="67650"/>
                </a:lnTo>
                <a:lnTo>
                  <a:pt x="54600" y="67640"/>
                </a:lnTo>
                <a:lnTo>
                  <a:pt x="54590" y="67640"/>
                </a:lnTo>
                <a:lnTo>
                  <a:pt x="54590" y="67630"/>
                </a:lnTo>
                <a:lnTo>
                  <a:pt x="54580" y="67630"/>
                </a:lnTo>
                <a:lnTo>
                  <a:pt x="54580" y="67620"/>
                </a:lnTo>
                <a:lnTo>
                  <a:pt x="54570" y="67620"/>
                </a:lnTo>
                <a:lnTo>
                  <a:pt x="54570" y="67610"/>
                </a:lnTo>
                <a:lnTo>
                  <a:pt x="54560" y="67610"/>
                </a:lnTo>
                <a:lnTo>
                  <a:pt x="54550" y="67610"/>
                </a:lnTo>
                <a:lnTo>
                  <a:pt x="54550" y="67600"/>
                </a:lnTo>
                <a:lnTo>
                  <a:pt x="54550" y="67590"/>
                </a:lnTo>
                <a:lnTo>
                  <a:pt x="54540" y="67590"/>
                </a:lnTo>
                <a:lnTo>
                  <a:pt x="54540" y="67580"/>
                </a:lnTo>
                <a:lnTo>
                  <a:pt x="54530" y="67580"/>
                </a:lnTo>
                <a:lnTo>
                  <a:pt x="54530" y="67570"/>
                </a:lnTo>
                <a:lnTo>
                  <a:pt x="54520" y="67570"/>
                </a:lnTo>
                <a:lnTo>
                  <a:pt x="54520" y="67560"/>
                </a:lnTo>
                <a:lnTo>
                  <a:pt x="54510" y="67550"/>
                </a:lnTo>
                <a:lnTo>
                  <a:pt x="54510" y="67540"/>
                </a:lnTo>
                <a:lnTo>
                  <a:pt x="54500" y="67540"/>
                </a:lnTo>
                <a:lnTo>
                  <a:pt x="54500" y="67530"/>
                </a:lnTo>
                <a:lnTo>
                  <a:pt x="54500" y="67520"/>
                </a:lnTo>
                <a:lnTo>
                  <a:pt x="54490" y="67520"/>
                </a:lnTo>
                <a:lnTo>
                  <a:pt x="54480" y="67530"/>
                </a:lnTo>
                <a:lnTo>
                  <a:pt x="54470" y="67530"/>
                </a:lnTo>
                <a:lnTo>
                  <a:pt x="54460" y="67530"/>
                </a:lnTo>
                <a:lnTo>
                  <a:pt x="54460" y="67540"/>
                </a:lnTo>
                <a:lnTo>
                  <a:pt x="54450" y="67540"/>
                </a:lnTo>
                <a:lnTo>
                  <a:pt x="54440" y="67540"/>
                </a:lnTo>
                <a:lnTo>
                  <a:pt x="54430" y="67550"/>
                </a:lnTo>
                <a:lnTo>
                  <a:pt x="54420" y="67550"/>
                </a:lnTo>
                <a:lnTo>
                  <a:pt x="54420" y="67560"/>
                </a:lnTo>
                <a:lnTo>
                  <a:pt x="54410" y="67560"/>
                </a:lnTo>
                <a:lnTo>
                  <a:pt x="54400" y="67560"/>
                </a:lnTo>
                <a:lnTo>
                  <a:pt x="54400" y="67570"/>
                </a:lnTo>
                <a:lnTo>
                  <a:pt x="54390" y="67570"/>
                </a:lnTo>
                <a:lnTo>
                  <a:pt x="54380" y="67570"/>
                </a:lnTo>
                <a:lnTo>
                  <a:pt x="54370" y="67570"/>
                </a:lnTo>
                <a:lnTo>
                  <a:pt x="54370" y="67580"/>
                </a:lnTo>
                <a:lnTo>
                  <a:pt x="54360" y="67580"/>
                </a:lnTo>
                <a:lnTo>
                  <a:pt x="54350" y="67580"/>
                </a:lnTo>
                <a:lnTo>
                  <a:pt x="54340" y="67580"/>
                </a:lnTo>
                <a:lnTo>
                  <a:pt x="54340" y="67590"/>
                </a:lnTo>
                <a:lnTo>
                  <a:pt x="54330" y="67590"/>
                </a:lnTo>
                <a:lnTo>
                  <a:pt x="54320" y="67590"/>
                </a:lnTo>
                <a:lnTo>
                  <a:pt x="54320" y="67600"/>
                </a:lnTo>
                <a:lnTo>
                  <a:pt x="54310" y="67600"/>
                </a:lnTo>
                <a:lnTo>
                  <a:pt x="54300" y="67600"/>
                </a:lnTo>
                <a:lnTo>
                  <a:pt x="54290" y="67600"/>
                </a:lnTo>
                <a:lnTo>
                  <a:pt x="54280" y="67600"/>
                </a:lnTo>
                <a:lnTo>
                  <a:pt x="54260" y="67610"/>
                </a:lnTo>
                <a:lnTo>
                  <a:pt x="54250" y="67610"/>
                </a:lnTo>
                <a:lnTo>
                  <a:pt x="54240" y="67610"/>
                </a:lnTo>
                <a:lnTo>
                  <a:pt x="54210" y="67620"/>
                </a:lnTo>
                <a:lnTo>
                  <a:pt x="54200" y="67620"/>
                </a:lnTo>
                <a:lnTo>
                  <a:pt x="54190" y="67620"/>
                </a:lnTo>
                <a:lnTo>
                  <a:pt x="54180" y="67620"/>
                </a:lnTo>
                <a:lnTo>
                  <a:pt x="54170" y="67620"/>
                </a:lnTo>
                <a:lnTo>
                  <a:pt x="54160" y="67630"/>
                </a:lnTo>
                <a:lnTo>
                  <a:pt x="54150" y="67630"/>
                </a:lnTo>
                <a:lnTo>
                  <a:pt x="54140" y="67630"/>
                </a:lnTo>
                <a:lnTo>
                  <a:pt x="54130" y="67630"/>
                </a:lnTo>
                <a:lnTo>
                  <a:pt x="54120" y="67630"/>
                </a:lnTo>
                <a:lnTo>
                  <a:pt x="54110" y="67630"/>
                </a:lnTo>
                <a:lnTo>
                  <a:pt x="54100" y="67630"/>
                </a:lnTo>
                <a:lnTo>
                  <a:pt x="54090" y="67640"/>
                </a:lnTo>
                <a:lnTo>
                  <a:pt x="54080" y="67640"/>
                </a:lnTo>
                <a:lnTo>
                  <a:pt x="54070" y="67640"/>
                </a:lnTo>
                <a:lnTo>
                  <a:pt x="54060" y="67640"/>
                </a:lnTo>
                <a:lnTo>
                  <a:pt x="54050" y="67640"/>
                </a:lnTo>
                <a:lnTo>
                  <a:pt x="54040" y="67640"/>
                </a:lnTo>
                <a:lnTo>
                  <a:pt x="54030" y="67650"/>
                </a:lnTo>
                <a:lnTo>
                  <a:pt x="54020" y="67650"/>
                </a:lnTo>
                <a:lnTo>
                  <a:pt x="54010" y="67650"/>
                </a:lnTo>
                <a:lnTo>
                  <a:pt x="54000" y="67650"/>
                </a:lnTo>
                <a:lnTo>
                  <a:pt x="53990" y="67650"/>
                </a:lnTo>
                <a:lnTo>
                  <a:pt x="53980" y="67650"/>
                </a:lnTo>
                <a:lnTo>
                  <a:pt x="53970" y="67650"/>
                </a:lnTo>
                <a:lnTo>
                  <a:pt x="53970" y="67640"/>
                </a:lnTo>
                <a:lnTo>
                  <a:pt x="53960" y="67640"/>
                </a:lnTo>
                <a:lnTo>
                  <a:pt x="53960" y="67650"/>
                </a:lnTo>
                <a:lnTo>
                  <a:pt x="53950" y="67650"/>
                </a:lnTo>
                <a:lnTo>
                  <a:pt x="53940" y="67650"/>
                </a:lnTo>
                <a:lnTo>
                  <a:pt x="53930" y="67640"/>
                </a:lnTo>
                <a:lnTo>
                  <a:pt x="53920" y="67640"/>
                </a:lnTo>
                <a:lnTo>
                  <a:pt x="53920" y="67630"/>
                </a:lnTo>
                <a:lnTo>
                  <a:pt x="53910" y="67630"/>
                </a:lnTo>
                <a:lnTo>
                  <a:pt x="53910" y="67620"/>
                </a:lnTo>
                <a:lnTo>
                  <a:pt x="53900" y="67620"/>
                </a:lnTo>
                <a:lnTo>
                  <a:pt x="53900" y="67610"/>
                </a:lnTo>
                <a:lnTo>
                  <a:pt x="53890" y="67610"/>
                </a:lnTo>
                <a:lnTo>
                  <a:pt x="53890" y="67600"/>
                </a:lnTo>
                <a:lnTo>
                  <a:pt x="53880" y="67600"/>
                </a:lnTo>
                <a:lnTo>
                  <a:pt x="53880" y="67590"/>
                </a:lnTo>
                <a:lnTo>
                  <a:pt x="53870" y="67590"/>
                </a:lnTo>
                <a:lnTo>
                  <a:pt x="53870" y="67580"/>
                </a:lnTo>
                <a:lnTo>
                  <a:pt x="53860" y="67580"/>
                </a:lnTo>
                <a:lnTo>
                  <a:pt x="53860" y="67570"/>
                </a:lnTo>
                <a:lnTo>
                  <a:pt x="53860" y="67560"/>
                </a:lnTo>
                <a:lnTo>
                  <a:pt x="53850" y="67560"/>
                </a:lnTo>
                <a:lnTo>
                  <a:pt x="53840" y="67560"/>
                </a:lnTo>
                <a:lnTo>
                  <a:pt x="53840" y="67550"/>
                </a:lnTo>
                <a:lnTo>
                  <a:pt x="53840" y="67540"/>
                </a:lnTo>
                <a:lnTo>
                  <a:pt x="53840" y="67530"/>
                </a:lnTo>
                <a:lnTo>
                  <a:pt x="53830" y="67520"/>
                </a:lnTo>
                <a:lnTo>
                  <a:pt x="53830" y="67510"/>
                </a:lnTo>
                <a:lnTo>
                  <a:pt x="53820" y="67510"/>
                </a:lnTo>
                <a:lnTo>
                  <a:pt x="53820" y="67500"/>
                </a:lnTo>
                <a:lnTo>
                  <a:pt x="53810" y="67490"/>
                </a:lnTo>
                <a:lnTo>
                  <a:pt x="53810" y="67480"/>
                </a:lnTo>
                <a:lnTo>
                  <a:pt x="53800" y="67480"/>
                </a:lnTo>
                <a:lnTo>
                  <a:pt x="53790" y="67470"/>
                </a:lnTo>
                <a:lnTo>
                  <a:pt x="53790" y="67460"/>
                </a:lnTo>
                <a:lnTo>
                  <a:pt x="53780" y="67460"/>
                </a:lnTo>
                <a:lnTo>
                  <a:pt x="53780" y="67450"/>
                </a:lnTo>
                <a:lnTo>
                  <a:pt x="53770" y="67440"/>
                </a:lnTo>
                <a:lnTo>
                  <a:pt x="53770" y="67430"/>
                </a:lnTo>
                <a:lnTo>
                  <a:pt x="53760" y="67420"/>
                </a:lnTo>
                <a:lnTo>
                  <a:pt x="53760" y="67410"/>
                </a:lnTo>
                <a:lnTo>
                  <a:pt x="53760" y="67400"/>
                </a:lnTo>
                <a:lnTo>
                  <a:pt x="53760" y="67390"/>
                </a:lnTo>
                <a:lnTo>
                  <a:pt x="53760" y="67380"/>
                </a:lnTo>
                <a:lnTo>
                  <a:pt x="53750" y="67380"/>
                </a:lnTo>
                <a:lnTo>
                  <a:pt x="53750" y="67370"/>
                </a:lnTo>
                <a:lnTo>
                  <a:pt x="53760" y="67370"/>
                </a:lnTo>
                <a:lnTo>
                  <a:pt x="53760" y="67360"/>
                </a:lnTo>
                <a:lnTo>
                  <a:pt x="53750" y="67360"/>
                </a:lnTo>
                <a:lnTo>
                  <a:pt x="53750" y="67350"/>
                </a:lnTo>
                <a:lnTo>
                  <a:pt x="53750" y="67340"/>
                </a:lnTo>
                <a:lnTo>
                  <a:pt x="53740" y="67330"/>
                </a:lnTo>
                <a:lnTo>
                  <a:pt x="53740" y="67320"/>
                </a:lnTo>
                <a:lnTo>
                  <a:pt x="53730" y="67310"/>
                </a:lnTo>
                <a:lnTo>
                  <a:pt x="53730" y="67300"/>
                </a:lnTo>
                <a:lnTo>
                  <a:pt x="53720" y="67290"/>
                </a:lnTo>
                <a:lnTo>
                  <a:pt x="53720" y="67280"/>
                </a:lnTo>
                <a:lnTo>
                  <a:pt x="53720" y="67270"/>
                </a:lnTo>
                <a:lnTo>
                  <a:pt x="53710" y="67260"/>
                </a:lnTo>
                <a:lnTo>
                  <a:pt x="53710" y="67250"/>
                </a:lnTo>
                <a:lnTo>
                  <a:pt x="53700" y="67240"/>
                </a:lnTo>
                <a:lnTo>
                  <a:pt x="53700" y="67230"/>
                </a:lnTo>
                <a:lnTo>
                  <a:pt x="53710" y="67230"/>
                </a:lnTo>
                <a:lnTo>
                  <a:pt x="53700" y="67230"/>
                </a:lnTo>
                <a:lnTo>
                  <a:pt x="53690" y="67230"/>
                </a:lnTo>
                <a:lnTo>
                  <a:pt x="53680" y="67230"/>
                </a:lnTo>
                <a:lnTo>
                  <a:pt x="53670" y="67220"/>
                </a:lnTo>
                <a:lnTo>
                  <a:pt x="53660" y="67220"/>
                </a:lnTo>
                <a:lnTo>
                  <a:pt x="53650" y="67220"/>
                </a:lnTo>
                <a:lnTo>
                  <a:pt x="53640" y="67220"/>
                </a:lnTo>
                <a:lnTo>
                  <a:pt x="53630" y="67220"/>
                </a:lnTo>
                <a:lnTo>
                  <a:pt x="53620" y="67220"/>
                </a:lnTo>
                <a:lnTo>
                  <a:pt x="53610" y="67220"/>
                </a:lnTo>
                <a:lnTo>
                  <a:pt x="53610" y="67210"/>
                </a:lnTo>
                <a:lnTo>
                  <a:pt x="53610" y="67190"/>
                </a:lnTo>
                <a:lnTo>
                  <a:pt x="53600" y="67190"/>
                </a:lnTo>
                <a:lnTo>
                  <a:pt x="53600" y="67180"/>
                </a:lnTo>
                <a:lnTo>
                  <a:pt x="53590" y="67170"/>
                </a:lnTo>
                <a:lnTo>
                  <a:pt x="53580" y="67170"/>
                </a:lnTo>
                <a:lnTo>
                  <a:pt x="53570" y="67160"/>
                </a:lnTo>
                <a:lnTo>
                  <a:pt x="53560" y="67160"/>
                </a:lnTo>
                <a:lnTo>
                  <a:pt x="53550" y="67160"/>
                </a:lnTo>
                <a:lnTo>
                  <a:pt x="53540" y="67160"/>
                </a:lnTo>
                <a:lnTo>
                  <a:pt x="53510" y="67150"/>
                </a:lnTo>
                <a:lnTo>
                  <a:pt x="53510" y="67140"/>
                </a:lnTo>
                <a:lnTo>
                  <a:pt x="53490" y="67140"/>
                </a:lnTo>
                <a:lnTo>
                  <a:pt x="53480" y="67130"/>
                </a:lnTo>
                <a:lnTo>
                  <a:pt x="53470" y="67130"/>
                </a:lnTo>
                <a:lnTo>
                  <a:pt x="53470" y="67120"/>
                </a:lnTo>
                <a:lnTo>
                  <a:pt x="53460" y="67120"/>
                </a:lnTo>
                <a:lnTo>
                  <a:pt x="53460" y="67110"/>
                </a:lnTo>
                <a:lnTo>
                  <a:pt x="53450" y="67100"/>
                </a:lnTo>
                <a:lnTo>
                  <a:pt x="53440" y="67090"/>
                </a:lnTo>
                <a:lnTo>
                  <a:pt x="53440" y="67080"/>
                </a:lnTo>
                <a:lnTo>
                  <a:pt x="53440" y="67070"/>
                </a:lnTo>
                <a:lnTo>
                  <a:pt x="53450" y="67050"/>
                </a:lnTo>
                <a:lnTo>
                  <a:pt x="53460" y="67030"/>
                </a:lnTo>
                <a:lnTo>
                  <a:pt x="53470" y="67020"/>
                </a:lnTo>
                <a:lnTo>
                  <a:pt x="53470" y="67010"/>
                </a:lnTo>
                <a:lnTo>
                  <a:pt x="53480" y="66990"/>
                </a:lnTo>
                <a:lnTo>
                  <a:pt x="53490" y="66980"/>
                </a:lnTo>
                <a:lnTo>
                  <a:pt x="53490" y="66970"/>
                </a:lnTo>
                <a:lnTo>
                  <a:pt x="53510" y="66960"/>
                </a:lnTo>
                <a:lnTo>
                  <a:pt x="53520" y="66950"/>
                </a:lnTo>
                <a:lnTo>
                  <a:pt x="53530" y="66940"/>
                </a:lnTo>
                <a:lnTo>
                  <a:pt x="53540" y="66930"/>
                </a:lnTo>
                <a:lnTo>
                  <a:pt x="53550" y="66920"/>
                </a:lnTo>
                <a:lnTo>
                  <a:pt x="53560" y="66920"/>
                </a:lnTo>
                <a:lnTo>
                  <a:pt x="53560" y="66900"/>
                </a:lnTo>
                <a:lnTo>
                  <a:pt x="53570" y="66900"/>
                </a:lnTo>
                <a:lnTo>
                  <a:pt x="53580" y="66890"/>
                </a:lnTo>
                <a:lnTo>
                  <a:pt x="53580" y="66880"/>
                </a:lnTo>
                <a:lnTo>
                  <a:pt x="53580" y="66870"/>
                </a:lnTo>
                <a:lnTo>
                  <a:pt x="53590" y="66870"/>
                </a:lnTo>
                <a:lnTo>
                  <a:pt x="53600" y="66850"/>
                </a:lnTo>
                <a:lnTo>
                  <a:pt x="53600" y="66840"/>
                </a:lnTo>
                <a:lnTo>
                  <a:pt x="53610" y="66830"/>
                </a:lnTo>
                <a:lnTo>
                  <a:pt x="53610" y="66820"/>
                </a:lnTo>
                <a:lnTo>
                  <a:pt x="53620" y="66810"/>
                </a:lnTo>
                <a:lnTo>
                  <a:pt x="53620" y="66800"/>
                </a:lnTo>
                <a:lnTo>
                  <a:pt x="53630" y="66790"/>
                </a:lnTo>
                <a:lnTo>
                  <a:pt x="53630" y="66780"/>
                </a:lnTo>
                <a:lnTo>
                  <a:pt x="53640" y="66770"/>
                </a:lnTo>
                <a:lnTo>
                  <a:pt x="53640" y="66760"/>
                </a:lnTo>
                <a:lnTo>
                  <a:pt x="53650" y="66740"/>
                </a:lnTo>
                <a:lnTo>
                  <a:pt x="53650" y="66730"/>
                </a:lnTo>
                <a:lnTo>
                  <a:pt x="53650" y="66720"/>
                </a:lnTo>
                <a:lnTo>
                  <a:pt x="53660" y="66690"/>
                </a:lnTo>
                <a:lnTo>
                  <a:pt x="53660" y="66670"/>
                </a:lnTo>
                <a:lnTo>
                  <a:pt x="53670" y="66660"/>
                </a:lnTo>
                <a:lnTo>
                  <a:pt x="53670" y="66650"/>
                </a:lnTo>
                <a:lnTo>
                  <a:pt x="53680" y="66640"/>
                </a:lnTo>
                <a:lnTo>
                  <a:pt x="53690" y="66630"/>
                </a:lnTo>
                <a:lnTo>
                  <a:pt x="53690" y="66620"/>
                </a:lnTo>
                <a:lnTo>
                  <a:pt x="53700" y="66610"/>
                </a:lnTo>
                <a:lnTo>
                  <a:pt x="53710" y="66600"/>
                </a:lnTo>
                <a:lnTo>
                  <a:pt x="53710" y="66590"/>
                </a:lnTo>
                <a:lnTo>
                  <a:pt x="53720" y="66580"/>
                </a:lnTo>
                <a:lnTo>
                  <a:pt x="53730" y="66570"/>
                </a:lnTo>
                <a:lnTo>
                  <a:pt x="53740" y="66560"/>
                </a:lnTo>
                <a:lnTo>
                  <a:pt x="53750" y="66550"/>
                </a:lnTo>
                <a:lnTo>
                  <a:pt x="53760" y="66540"/>
                </a:lnTo>
                <a:lnTo>
                  <a:pt x="53770" y="66530"/>
                </a:lnTo>
                <a:lnTo>
                  <a:pt x="53780" y="66530"/>
                </a:lnTo>
                <a:lnTo>
                  <a:pt x="53780" y="66520"/>
                </a:lnTo>
                <a:lnTo>
                  <a:pt x="53790" y="66520"/>
                </a:lnTo>
                <a:lnTo>
                  <a:pt x="53800" y="66520"/>
                </a:lnTo>
                <a:lnTo>
                  <a:pt x="53800" y="66510"/>
                </a:lnTo>
                <a:lnTo>
                  <a:pt x="53810" y="66500"/>
                </a:lnTo>
                <a:lnTo>
                  <a:pt x="53820" y="66500"/>
                </a:lnTo>
                <a:lnTo>
                  <a:pt x="53820" y="66490"/>
                </a:lnTo>
                <a:lnTo>
                  <a:pt x="53830" y="66490"/>
                </a:lnTo>
                <a:lnTo>
                  <a:pt x="53840" y="66490"/>
                </a:lnTo>
                <a:lnTo>
                  <a:pt x="53850" y="66490"/>
                </a:lnTo>
                <a:lnTo>
                  <a:pt x="53860" y="66490"/>
                </a:lnTo>
                <a:lnTo>
                  <a:pt x="53860" y="66480"/>
                </a:lnTo>
                <a:lnTo>
                  <a:pt x="53870" y="66480"/>
                </a:lnTo>
                <a:lnTo>
                  <a:pt x="53880" y="66480"/>
                </a:lnTo>
                <a:lnTo>
                  <a:pt x="53890" y="66480"/>
                </a:lnTo>
                <a:lnTo>
                  <a:pt x="53890" y="66470"/>
                </a:lnTo>
                <a:lnTo>
                  <a:pt x="53900" y="66470"/>
                </a:lnTo>
                <a:lnTo>
                  <a:pt x="53910" y="66470"/>
                </a:lnTo>
                <a:lnTo>
                  <a:pt x="53910" y="66460"/>
                </a:lnTo>
                <a:lnTo>
                  <a:pt x="53920" y="66460"/>
                </a:lnTo>
                <a:lnTo>
                  <a:pt x="53920" y="66450"/>
                </a:lnTo>
                <a:lnTo>
                  <a:pt x="53930" y="66450"/>
                </a:lnTo>
                <a:lnTo>
                  <a:pt x="53940" y="66450"/>
                </a:lnTo>
                <a:lnTo>
                  <a:pt x="53940" y="66440"/>
                </a:lnTo>
                <a:lnTo>
                  <a:pt x="53950" y="66440"/>
                </a:lnTo>
                <a:lnTo>
                  <a:pt x="53960" y="66440"/>
                </a:lnTo>
                <a:lnTo>
                  <a:pt x="53960" y="66430"/>
                </a:lnTo>
                <a:lnTo>
                  <a:pt x="53970" y="66430"/>
                </a:lnTo>
                <a:lnTo>
                  <a:pt x="53980" y="66430"/>
                </a:lnTo>
                <a:lnTo>
                  <a:pt x="53980" y="66420"/>
                </a:lnTo>
                <a:lnTo>
                  <a:pt x="53990" y="66420"/>
                </a:lnTo>
                <a:lnTo>
                  <a:pt x="54000" y="66420"/>
                </a:lnTo>
                <a:lnTo>
                  <a:pt x="54010" y="66420"/>
                </a:lnTo>
                <a:lnTo>
                  <a:pt x="54020" y="66410"/>
                </a:lnTo>
                <a:lnTo>
                  <a:pt x="54030" y="66410"/>
                </a:lnTo>
                <a:lnTo>
                  <a:pt x="54040" y="66410"/>
                </a:lnTo>
                <a:lnTo>
                  <a:pt x="54050" y="66410"/>
                </a:lnTo>
                <a:lnTo>
                  <a:pt x="54060" y="66410"/>
                </a:lnTo>
                <a:lnTo>
                  <a:pt x="54070" y="66410"/>
                </a:lnTo>
                <a:lnTo>
                  <a:pt x="54080" y="66410"/>
                </a:lnTo>
                <a:lnTo>
                  <a:pt x="54090" y="66410"/>
                </a:lnTo>
                <a:lnTo>
                  <a:pt x="54100" y="66410"/>
                </a:lnTo>
                <a:lnTo>
                  <a:pt x="54110" y="66420"/>
                </a:lnTo>
                <a:lnTo>
                  <a:pt x="54120" y="66420"/>
                </a:lnTo>
                <a:lnTo>
                  <a:pt x="54130" y="66420"/>
                </a:lnTo>
                <a:lnTo>
                  <a:pt x="54130" y="66410"/>
                </a:lnTo>
                <a:lnTo>
                  <a:pt x="54130" y="66400"/>
                </a:lnTo>
                <a:lnTo>
                  <a:pt x="54130" y="66390"/>
                </a:lnTo>
                <a:lnTo>
                  <a:pt x="54130" y="66380"/>
                </a:lnTo>
                <a:lnTo>
                  <a:pt x="54130" y="66370"/>
                </a:lnTo>
                <a:lnTo>
                  <a:pt x="54140" y="66370"/>
                </a:lnTo>
                <a:lnTo>
                  <a:pt x="54140" y="66360"/>
                </a:lnTo>
                <a:lnTo>
                  <a:pt x="54130" y="66360"/>
                </a:lnTo>
                <a:lnTo>
                  <a:pt x="54140" y="66350"/>
                </a:lnTo>
                <a:lnTo>
                  <a:pt x="54140" y="66340"/>
                </a:lnTo>
                <a:lnTo>
                  <a:pt x="54140" y="66330"/>
                </a:lnTo>
                <a:lnTo>
                  <a:pt x="54150" y="66330"/>
                </a:lnTo>
                <a:lnTo>
                  <a:pt x="54150" y="66320"/>
                </a:lnTo>
                <a:lnTo>
                  <a:pt x="54160" y="66310"/>
                </a:lnTo>
                <a:lnTo>
                  <a:pt x="54160" y="66300"/>
                </a:lnTo>
                <a:lnTo>
                  <a:pt x="54170" y="66300"/>
                </a:lnTo>
                <a:lnTo>
                  <a:pt x="54170" y="66290"/>
                </a:lnTo>
                <a:lnTo>
                  <a:pt x="54170" y="66280"/>
                </a:lnTo>
                <a:lnTo>
                  <a:pt x="54170" y="66270"/>
                </a:lnTo>
                <a:lnTo>
                  <a:pt x="54170" y="66260"/>
                </a:lnTo>
                <a:lnTo>
                  <a:pt x="54170" y="66250"/>
                </a:lnTo>
                <a:lnTo>
                  <a:pt x="54170" y="66240"/>
                </a:lnTo>
                <a:lnTo>
                  <a:pt x="54160" y="66240"/>
                </a:lnTo>
                <a:lnTo>
                  <a:pt x="54160" y="66230"/>
                </a:lnTo>
                <a:lnTo>
                  <a:pt x="54160" y="66220"/>
                </a:lnTo>
                <a:lnTo>
                  <a:pt x="54160" y="66210"/>
                </a:lnTo>
                <a:lnTo>
                  <a:pt x="54150" y="66210"/>
                </a:lnTo>
                <a:lnTo>
                  <a:pt x="54150" y="66200"/>
                </a:lnTo>
                <a:lnTo>
                  <a:pt x="54150" y="66190"/>
                </a:lnTo>
                <a:lnTo>
                  <a:pt x="54150" y="66180"/>
                </a:lnTo>
                <a:lnTo>
                  <a:pt x="54150" y="66170"/>
                </a:lnTo>
                <a:lnTo>
                  <a:pt x="54150" y="66160"/>
                </a:lnTo>
                <a:lnTo>
                  <a:pt x="54150" y="66150"/>
                </a:lnTo>
                <a:lnTo>
                  <a:pt x="54150" y="66140"/>
                </a:lnTo>
                <a:lnTo>
                  <a:pt x="54140" y="66140"/>
                </a:lnTo>
                <a:lnTo>
                  <a:pt x="54140" y="66130"/>
                </a:lnTo>
                <a:lnTo>
                  <a:pt x="54140" y="66120"/>
                </a:lnTo>
                <a:lnTo>
                  <a:pt x="54140" y="66110"/>
                </a:lnTo>
                <a:lnTo>
                  <a:pt x="54140" y="66100"/>
                </a:lnTo>
                <a:lnTo>
                  <a:pt x="54130" y="66100"/>
                </a:lnTo>
                <a:lnTo>
                  <a:pt x="54130" y="66090"/>
                </a:lnTo>
                <a:lnTo>
                  <a:pt x="54130" y="66080"/>
                </a:lnTo>
                <a:lnTo>
                  <a:pt x="54120" y="66080"/>
                </a:lnTo>
                <a:lnTo>
                  <a:pt x="54120" y="66070"/>
                </a:lnTo>
                <a:lnTo>
                  <a:pt x="54120" y="66060"/>
                </a:lnTo>
                <a:lnTo>
                  <a:pt x="54110" y="66060"/>
                </a:lnTo>
                <a:lnTo>
                  <a:pt x="54110" y="66050"/>
                </a:lnTo>
                <a:lnTo>
                  <a:pt x="54100" y="66050"/>
                </a:lnTo>
                <a:lnTo>
                  <a:pt x="54100" y="66040"/>
                </a:lnTo>
                <a:lnTo>
                  <a:pt x="54090" y="66030"/>
                </a:lnTo>
                <a:lnTo>
                  <a:pt x="54090" y="66020"/>
                </a:lnTo>
                <a:lnTo>
                  <a:pt x="54080" y="66010"/>
                </a:lnTo>
                <a:lnTo>
                  <a:pt x="54080" y="66000"/>
                </a:lnTo>
                <a:lnTo>
                  <a:pt x="54070" y="66000"/>
                </a:lnTo>
                <a:lnTo>
                  <a:pt x="54070" y="65990"/>
                </a:lnTo>
                <a:lnTo>
                  <a:pt x="54070" y="65980"/>
                </a:lnTo>
                <a:lnTo>
                  <a:pt x="54080" y="65980"/>
                </a:lnTo>
                <a:lnTo>
                  <a:pt x="54080" y="65970"/>
                </a:lnTo>
                <a:lnTo>
                  <a:pt x="54100" y="65970"/>
                </a:lnTo>
                <a:lnTo>
                  <a:pt x="54100" y="65960"/>
                </a:lnTo>
                <a:lnTo>
                  <a:pt x="54110" y="65960"/>
                </a:lnTo>
                <a:lnTo>
                  <a:pt x="54120" y="65960"/>
                </a:lnTo>
                <a:lnTo>
                  <a:pt x="54130" y="65950"/>
                </a:lnTo>
                <a:lnTo>
                  <a:pt x="54140" y="65950"/>
                </a:lnTo>
                <a:lnTo>
                  <a:pt x="54140" y="65940"/>
                </a:lnTo>
                <a:lnTo>
                  <a:pt x="54150" y="65940"/>
                </a:lnTo>
                <a:lnTo>
                  <a:pt x="54150" y="65930"/>
                </a:lnTo>
                <a:lnTo>
                  <a:pt x="54150" y="65920"/>
                </a:lnTo>
                <a:lnTo>
                  <a:pt x="54150" y="65910"/>
                </a:lnTo>
                <a:lnTo>
                  <a:pt x="54160" y="65900"/>
                </a:lnTo>
                <a:lnTo>
                  <a:pt x="54160" y="65890"/>
                </a:lnTo>
                <a:lnTo>
                  <a:pt x="54170" y="65890"/>
                </a:lnTo>
                <a:lnTo>
                  <a:pt x="54180" y="65890"/>
                </a:lnTo>
                <a:lnTo>
                  <a:pt x="54180" y="65880"/>
                </a:lnTo>
                <a:lnTo>
                  <a:pt x="54180" y="65890"/>
                </a:lnTo>
                <a:lnTo>
                  <a:pt x="54180" y="65880"/>
                </a:lnTo>
                <a:lnTo>
                  <a:pt x="54190" y="65880"/>
                </a:lnTo>
                <a:lnTo>
                  <a:pt x="54200" y="65880"/>
                </a:lnTo>
                <a:lnTo>
                  <a:pt x="54200" y="65870"/>
                </a:lnTo>
                <a:lnTo>
                  <a:pt x="54200" y="65860"/>
                </a:lnTo>
                <a:lnTo>
                  <a:pt x="54200" y="65850"/>
                </a:lnTo>
                <a:lnTo>
                  <a:pt x="54200" y="65840"/>
                </a:lnTo>
                <a:lnTo>
                  <a:pt x="54210" y="65840"/>
                </a:lnTo>
                <a:lnTo>
                  <a:pt x="54210" y="65830"/>
                </a:lnTo>
                <a:lnTo>
                  <a:pt x="54220" y="65830"/>
                </a:lnTo>
                <a:lnTo>
                  <a:pt x="54230" y="65830"/>
                </a:lnTo>
                <a:lnTo>
                  <a:pt x="54240" y="65820"/>
                </a:lnTo>
                <a:lnTo>
                  <a:pt x="54250" y="65820"/>
                </a:lnTo>
                <a:lnTo>
                  <a:pt x="54260" y="65810"/>
                </a:lnTo>
                <a:lnTo>
                  <a:pt x="54270" y="65810"/>
                </a:lnTo>
                <a:lnTo>
                  <a:pt x="54280" y="65800"/>
                </a:lnTo>
                <a:lnTo>
                  <a:pt x="54290" y="65800"/>
                </a:lnTo>
                <a:lnTo>
                  <a:pt x="54290" y="65790"/>
                </a:lnTo>
                <a:lnTo>
                  <a:pt x="54290" y="65780"/>
                </a:lnTo>
                <a:lnTo>
                  <a:pt x="54290" y="65770"/>
                </a:lnTo>
                <a:lnTo>
                  <a:pt x="54290" y="65750"/>
                </a:lnTo>
                <a:lnTo>
                  <a:pt x="54290" y="65740"/>
                </a:lnTo>
                <a:lnTo>
                  <a:pt x="54300" y="65740"/>
                </a:lnTo>
                <a:lnTo>
                  <a:pt x="54300" y="65730"/>
                </a:lnTo>
                <a:lnTo>
                  <a:pt x="54300" y="65720"/>
                </a:lnTo>
                <a:lnTo>
                  <a:pt x="54300" y="65710"/>
                </a:lnTo>
                <a:lnTo>
                  <a:pt x="54300" y="65700"/>
                </a:lnTo>
                <a:lnTo>
                  <a:pt x="54300" y="65690"/>
                </a:lnTo>
                <a:lnTo>
                  <a:pt x="54300" y="65680"/>
                </a:lnTo>
                <a:lnTo>
                  <a:pt x="54300" y="65670"/>
                </a:lnTo>
                <a:lnTo>
                  <a:pt x="54300" y="65660"/>
                </a:lnTo>
                <a:lnTo>
                  <a:pt x="54300" y="65650"/>
                </a:lnTo>
                <a:lnTo>
                  <a:pt x="54300" y="65640"/>
                </a:lnTo>
                <a:lnTo>
                  <a:pt x="54300" y="65630"/>
                </a:lnTo>
                <a:lnTo>
                  <a:pt x="54310" y="65620"/>
                </a:lnTo>
                <a:lnTo>
                  <a:pt x="54310" y="65610"/>
                </a:lnTo>
                <a:lnTo>
                  <a:pt x="54310" y="65600"/>
                </a:lnTo>
                <a:lnTo>
                  <a:pt x="54310" y="65590"/>
                </a:lnTo>
                <a:lnTo>
                  <a:pt x="54310" y="65580"/>
                </a:lnTo>
                <a:lnTo>
                  <a:pt x="54310" y="65570"/>
                </a:lnTo>
                <a:lnTo>
                  <a:pt x="54310" y="65560"/>
                </a:lnTo>
                <a:lnTo>
                  <a:pt x="54320" y="65560"/>
                </a:lnTo>
                <a:lnTo>
                  <a:pt x="54330" y="65560"/>
                </a:lnTo>
                <a:lnTo>
                  <a:pt x="54340" y="65570"/>
                </a:lnTo>
                <a:lnTo>
                  <a:pt x="54350" y="65570"/>
                </a:lnTo>
                <a:lnTo>
                  <a:pt x="54360" y="65570"/>
                </a:lnTo>
                <a:lnTo>
                  <a:pt x="54370" y="65580"/>
                </a:lnTo>
                <a:lnTo>
                  <a:pt x="54380" y="65580"/>
                </a:lnTo>
                <a:lnTo>
                  <a:pt x="54390" y="65580"/>
                </a:lnTo>
                <a:lnTo>
                  <a:pt x="54400" y="65580"/>
                </a:lnTo>
                <a:lnTo>
                  <a:pt x="54410" y="65580"/>
                </a:lnTo>
                <a:lnTo>
                  <a:pt x="54420" y="65580"/>
                </a:lnTo>
                <a:lnTo>
                  <a:pt x="54430" y="65580"/>
                </a:lnTo>
                <a:lnTo>
                  <a:pt x="54440" y="65580"/>
                </a:lnTo>
                <a:lnTo>
                  <a:pt x="54450" y="65580"/>
                </a:lnTo>
                <a:lnTo>
                  <a:pt x="54460" y="65580"/>
                </a:lnTo>
                <a:lnTo>
                  <a:pt x="54470" y="65590"/>
                </a:lnTo>
                <a:lnTo>
                  <a:pt x="54480" y="65590"/>
                </a:lnTo>
                <a:lnTo>
                  <a:pt x="54490" y="65590"/>
                </a:lnTo>
                <a:lnTo>
                  <a:pt x="54490" y="65580"/>
                </a:lnTo>
                <a:lnTo>
                  <a:pt x="54500" y="65580"/>
                </a:lnTo>
                <a:lnTo>
                  <a:pt x="54510" y="65580"/>
                </a:lnTo>
                <a:lnTo>
                  <a:pt x="54510" y="65570"/>
                </a:lnTo>
                <a:lnTo>
                  <a:pt x="54520" y="65580"/>
                </a:lnTo>
                <a:lnTo>
                  <a:pt x="54520" y="65570"/>
                </a:lnTo>
                <a:lnTo>
                  <a:pt x="54530" y="65570"/>
                </a:lnTo>
                <a:lnTo>
                  <a:pt x="54540" y="65570"/>
                </a:lnTo>
                <a:lnTo>
                  <a:pt x="54550" y="65570"/>
                </a:lnTo>
                <a:lnTo>
                  <a:pt x="54560" y="65570"/>
                </a:lnTo>
                <a:lnTo>
                  <a:pt x="54570" y="65570"/>
                </a:lnTo>
                <a:lnTo>
                  <a:pt x="54580" y="65570"/>
                </a:lnTo>
                <a:lnTo>
                  <a:pt x="54590" y="65570"/>
                </a:lnTo>
                <a:lnTo>
                  <a:pt x="54590" y="65560"/>
                </a:lnTo>
                <a:lnTo>
                  <a:pt x="54590" y="65570"/>
                </a:lnTo>
                <a:lnTo>
                  <a:pt x="54600" y="65570"/>
                </a:lnTo>
                <a:lnTo>
                  <a:pt x="54610" y="65570"/>
                </a:lnTo>
                <a:lnTo>
                  <a:pt x="54610" y="65560"/>
                </a:lnTo>
                <a:lnTo>
                  <a:pt x="54620" y="65560"/>
                </a:lnTo>
                <a:lnTo>
                  <a:pt x="54630" y="65550"/>
                </a:lnTo>
                <a:lnTo>
                  <a:pt x="54640" y="65540"/>
                </a:lnTo>
                <a:lnTo>
                  <a:pt x="54650" y="65550"/>
                </a:lnTo>
                <a:lnTo>
                  <a:pt x="54660" y="65540"/>
                </a:lnTo>
                <a:lnTo>
                  <a:pt x="54690" y="65540"/>
                </a:lnTo>
                <a:lnTo>
                  <a:pt x="54750" y="65530"/>
                </a:lnTo>
                <a:lnTo>
                  <a:pt x="54790" y="65520"/>
                </a:lnTo>
                <a:lnTo>
                  <a:pt x="54810" y="65520"/>
                </a:lnTo>
                <a:lnTo>
                  <a:pt x="54850" y="65510"/>
                </a:lnTo>
                <a:lnTo>
                  <a:pt x="54870" y="65510"/>
                </a:lnTo>
                <a:lnTo>
                  <a:pt x="54880" y="65510"/>
                </a:lnTo>
                <a:lnTo>
                  <a:pt x="54900" y="65510"/>
                </a:lnTo>
                <a:lnTo>
                  <a:pt x="54910" y="65520"/>
                </a:lnTo>
                <a:lnTo>
                  <a:pt x="54930" y="65530"/>
                </a:lnTo>
                <a:lnTo>
                  <a:pt x="54940" y="65540"/>
                </a:lnTo>
                <a:lnTo>
                  <a:pt x="54940" y="65550"/>
                </a:lnTo>
                <a:lnTo>
                  <a:pt x="54970" y="65590"/>
                </a:lnTo>
                <a:lnTo>
                  <a:pt x="54970" y="65610"/>
                </a:lnTo>
                <a:lnTo>
                  <a:pt x="54970" y="65620"/>
                </a:lnTo>
                <a:lnTo>
                  <a:pt x="54970" y="65650"/>
                </a:lnTo>
                <a:lnTo>
                  <a:pt x="54970" y="65660"/>
                </a:lnTo>
                <a:lnTo>
                  <a:pt x="54950" y="65700"/>
                </a:lnTo>
                <a:lnTo>
                  <a:pt x="54950" y="65730"/>
                </a:lnTo>
                <a:lnTo>
                  <a:pt x="54950" y="65750"/>
                </a:lnTo>
                <a:lnTo>
                  <a:pt x="55000" y="65800"/>
                </a:lnTo>
                <a:lnTo>
                  <a:pt x="55010" y="65820"/>
                </a:lnTo>
                <a:lnTo>
                  <a:pt x="55030" y="65830"/>
                </a:lnTo>
                <a:lnTo>
                  <a:pt x="55040" y="65840"/>
                </a:lnTo>
                <a:lnTo>
                  <a:pt x="55050" y="65830"/>
                </a:lnTo>
                <a:lnTo>
                  <a:pt x="55060" y="65820"/>
                </a:lnTo>
                <a:lnTo>
                  <a:pt x="55070" y="65820"/>
                </a:lnTo>
                <a:lnTo>
                  <a:pt x="55080" y="65820"/>
                </a:lnTo>
                <a:lnTo>
                  <a:pt x="55110" y="65810"/>
                </a:lnTo>
                <a:lnTo>
                  <a:pt x="55150" y="65790"/>
                </a:lnTo>
                <a:lnTo>
                  <a:pt x="55150" y="65820"/>
                </a:lnTo>
                <a:lnTo>
                  <a:pt x="55150" y="65840"/>
                </a:lnTo>
                <a:lnTo>
                  <a:pt x="55160" y="65860"/>
                </a:lnTo>
                <a:lnTo>
                  <a:pt x="55160" y="65890"/>
                </a:lnTo>
                <a:lnTo>
                  <a:pt x="55170" y="65900"/>
                </a:lnTo>
                <a:lnTo>
                  <a:pt x="55170" y="65910"/>
                </a:lnTo>
                <a:lnTo>
                  <a:pt x="55170" y="65930"/>
                </a:lnTo>
                <a:lnTo>
                  <a:pt x="55170" y="65960"/>
                </a:lnTo>
                <a:lnTo>
                  <a:pt x="55180" y="65960"/>
                </a:lnTo>
                <a:lnTo>
                  <a:pt x="55210" y="65970"/>
                </a:lnTo>
                <a:lnTo>
                  <a:pt x="55220" y="65970"/>
                </a:lnTo>
                <a:lnTo>
                  <a:pt x="55250" y="65970"/>
                </a:lnTo>
                <a:lnTo>
                  <a:pt x="55260" y="65980"/>
                </a:lnTo>
                <a:lnTo>
                  <a:pt x="55270" y="65970"/>
                </a:lnTo>
                <a:lnTo>
                  <a:pt x="55290" y="65980"/>
                </a:lnTo>
                <a:lnTo>
                  <a:pt x="55300" y="65980"/>
                </a:lnTo>
                <a:lnTo>
                  <a:pt x="55310" y="65980"/>
                </a:lnTo>
                <a:lnTo>
                  <a:pt x="55320" y="65980"/>
                </a:lnTo>
                <a:lnTo>
                  <a:pt x="55320" y="65970"/>
                </a:lnTo>
                <a:lnTo>
                  <a:pt x="55330" y="65970"/>
                </a:lnTo>
                <a:lnTo>
                  <a:pt x="55340" y="65960"/>
                </a:lnTo>
                <a:lnTo>
                  <a:pt x="55350" y="65960"/>
                </a:lnTo>
                <a:lnTo>
                  <a:pt x="55360" y="65960"/>
                </a:lnTo>
                <a:lnTo>
                  <a:pt x="55370" y="65950"/>
                </a:lnTo>
                <a:lnTo>
                  <a:pt x="55380" y="65950"/>
                </a:lnTo>
                <a:lnTo>
                  <a:pt x="55380" y="65940"/>
                </a:lnTo>
                <a:lnTo>
                  <a:pt x="55400" y="65940"/>
                </a:lnTo>
                <a:lnTo>
                  <a:pt x="55410" y="65940"/>
                </a:lnTo>
                <a:lnTo>
                  <a:pt x="55410" y="65950"/>
                </a:lnTo>
                <a:lnTo>
                  <a:pt x="55410" y="65970"/>
                </a:lnTo>
                <a:lnTo>
                  <a:pt x="55410" y="65980"/>
                </a:lnTo>
                <a:lnTo>
                  <a:pt x="55410" y="65990"/>
                </a:lnTo>
                <a:lnTo>
                  <a:pt x="55410" y="66000"/>
                </a:lnTo>
                <a:lnTo>
                  <a:pt x="55410" y="66010"/>
                </a:lnTo>
                <a:lnTo>
                  <a:pt x="55410" y="66030"/>
                </a:lnTo>
                <a:lnTo>
                  <a:pt x="55410" y="66060"/>
                </a:lnTo>
                <a:lnTo>
                  <a:pt x="55410" y="66080"/>
                </a:lnTo>
                <a:lnTo>
                  <a:pt x="55410" y="66090"/>
                </a:lnTo>
                <a:lnTo>
                  <a:pt x="55410" y="66110"/>
                </a:lnTo>
                <a:lnTo>
                  <a:pt x="55410" y="66120"/>
                </a:lnTo>
                <a:lnTo>
                  <a:pt x="55410" y="66130"/>
                </a:lnTo>
                <a:lnTo>
                  <a:pt x="55420" y="66130"/>
                </a:lnTo>
                <a:lnTo>
                  <a:pt x="55420" y="66150"/>
                </a:lnTo>
                <a:lnTo>
                  <a:pt x="55420" y="66160"/>
                </a:lnTo>
                <a:lnTo>
                  <a:pt x="55430" y="66170"/>
                </a:lnTo>
                <a:lnTo>
                  <a:pt x="55440" y="66190"/>
                </a:lnTo>
                <a:lnTo>
                  <a:pt x="55440" y="66200"/>
                </a:lnTo>
                <a:lnTo>
                  <a:pt x="55450" y="66210"/>
                </a:lnTo>
                <a:lnTo>
                  <a:pt x="55450" y="66220"/>
                </a:lnTo>
                <a:lnTo>
                  <a:pt x="55460" y="66220"/>
                </a:lnTo>
                <a:lnTo>
                  <a:pt x="55460" y="66230"/>
                </a:lnTo>
                <a:lnTo>
                  <a:pt x="55460" y="66260"/>
                </a:lnTo>
                <a:lnTo>
                  <a:pt x="55470" y="66260"/>
                </a:lnTo>
                <a:lnTo>
                  <a:pt x="55470" y="66270"/>
                </a:lnTo>
                <a:lnTo>
                  <a:pt x="55480" y="66300"/>
                </a:lnTo>
                <a:lnTo>
                  <a:pt x="55480" y="66320"/>
                </a:lnTo>
                <a:lnTo>
                  <a:pt x="55490" y="66340"/>
                </a:lnTo>
                <a:lnTo>
                  <a:pt x="55490" y="66360"/>
                </a:lnTo>
                <a:lnTo>
                  <a:pt x="55490" y="66370"/>
                </a:lnTo>
                <a:lnTo>
                  <a:pt x="55490" y="66380"/>
                </a:lnTo>
                <a:lnTo>
                  <a:pt x="55500" y="66380"/>
                </a:lnTo>
                <a:lnTo>
                  <a:pt x="55500" y="66390"/>
                </a:lnTo>
                <a:lnTo>
                  <a:pt x="55500" y="66400"/>
                </a:lnTo>
                <a:lnTo>
                  <a:pt x="55490" y="66400"/>
                </a:lnTo>
                <a:lnTo>
                  <a:pt x="55490" y="66410"/>
                </a:lnTo>
                <a:lnTo>
                  <a:pt x="55500" y="66410"/>
                </a:lnTo>
                <a:lnTo>
                  <a:pt x="55500" y="66420"/>
                </a:lnTo>
                <a:lnTo>
                  <a:pt x="55500" y="66430"/>
                </a:lnTo>
                <a:lnTo>
                  <a:pt x="55500" y="66440"/>
                </a:lnTo>
                <a:lnTo>
                  <a:pt x="55500" y="66450"/>
                </a:lnTo>
                <a:lnTo>
                  <a:pt x="55490" y="66450"/>
                </a:lnTo>
                <a:lnTo>
                  <a:pt x="55500" y="66450"/>
                </a:lnTo>
                <a:lnTo>
                  <a:pt x="55500" y="66460"/>
                </a:lnTo>
                <a:lnTo>
                  <a:pt x="55500" y="66470"/>
                </a:lnTo>
                <a:lnTo>
                  <a:pt x="55490" y="66470"/>
                </a:lnTo>
                <a:lnTo>
                  <a:pt x="55490" y="66480"/>
                </a:lnTo>
                <a:lnTo>
                  <a:pt x="55490" y="66470"/>
                </a:lnTo>
                <a:lnTo>
                  <a:pt x="55490" y="66480"/>
                </a:lnTo>
                <a:lnTo>
                  <a:pt x="55480" y="66480"/>
                </a:lnTo>
                <a:lnTo>
                  <a:pt x="55480" y="66490"/>
                </a:lnTo>
                <a:lnTo>
                  <a:pt x="55490" y="66490"/>
                </a:lnTo>
                <a:lnTo>
                  <a:pt x="55490" y="66500"/>
                </a:lnTo>
                <a:lnTo>
                  <a:pt x="55480" y="66500"/>
                </a:lnTo>
                <a:lnTo>
                  <a:pt x="55480" y="66510"/>
                </a:lnTo>
                <a:lnTo>
                  <a:pt x="55490" y="66510"/>
                </a:lnTo>
                <a:lnTo>
                  <a:pt x="55490" y="66520"/>
                </a:lnTo>
                <a:lnTo>
                  <a:pt x="55480" y="66520"/>
                </a:lnTo>
                <a:lnTo>
                  <a:pt x="55480" y="66530"/>
                </a:lnTo>
                <a:lnTo>
                  <a:pt x="55470" y="66530"/>
                </a:lnTo>
                <a:lnTo>
                  <a:pt x="55470" y="66540"/>
                </a:lnTo>
                <a:lnTo>
                  <a:pt x="55460" y="66540"/>
                </a:lnTo>
                <a:lnTo>
                  <a:pt x="55460" y="66550"/>
                </a:lnTo>
                <a:lnTo>
                  <a:pt x="55470" y="66560"/>
                </a:lnTo>
                <a:lnTo>
                  <a:pt x="55470" y="66570"/>
                </a:lnTo>
                <a:lnTo>
                  <a:pt x="55480" y="66570"/>
                </a:lnTo>
                <a:lnTo>
                  <a:pt x="55480" y="66580"/>
                </a:lnTo>
                <a:lnTo>
                  <a:pt x="55490" y="66580"/>
                </a:lnTo>
                <a:lnTo>
                  <a:pt x="55500" y="66590"/>
                </a:lnTo>
                <a:lnTo>
                  <a:pt x="55500" y="66600"/>
                </a:lnTo>
                <a:lnTo>
                  <a:pt x="55500" y="66610"/>
                </a:lnTo>
                <a:lnTo>
                  <a:pt x="55510" y="66610"/>
                </a:lnTo>
                <a:lnTo>
                  <a:pt x="55510" y="66620"/>
                </a:lnTo>
                <a:lnTo>
                  <a:pt x="55510" y="66630"/>
                </a:lnTo>
                <a:lnTo>
                  <a:pt x="55520" y="66630"/>
                </a:lnTo>
                <a:lnTo>
                  <a:pt x="55530" y="66630"/>
                </a:lnTo>
                <a:lnTo>
                  <a:pt x="55530" y="66640"/>
                </a:lnTo>
                <a:lnTo>
                  <a:pt x="55540" y="66640"/>
                </a:lnTo>
                <a:lnTo>
                  <a:pt x="55550" y="66640"/>
                </a:lnTo>
                <a:lnTo>
                  <a:pt x="55560" y="66640"/>
                </a:lnTo>
                <a:lnTo>
                  <a:pt x="55550" y="66640"/>
                </a:lnTo>
                <a:lnTo>
                  <a:pt x="55550" y="66650"/>
                </a:lnTo>
                <a:lnTo>
                  <a:pt x="55540" y="66650"/>
                </a:lnTo>
                <a:lnTo>
                  <a:pt x="55540" y="66660"/>
                </a:lnTo>
                <a:lnTo>
                  <a:pt x="55530" y="66660"/>
                </a:lnTo>
                <a:lnTo>
                  <a:pt x="55520" y="66660"/>
                </a:lnTo>
                <a:lnTo>
                  <a:pt x="55520" y="66670"/>
                </a:lnTo>
                <a:lnTo>
                  <a:pt x="55510" y="66670"/>
                </a:lnTo>
                <a:lnTo>
                  <a:pt x="55500" y="66670"/>
                </a:lnTo>
                <a:lnTo>
                  <a:pt x="55500" y="66680"/>
                </a:lnTo>
                <a:lnTo>
                  <a:pt x="55490" y="66680"/>
                </a:lnTo>
                <a:lnTo>
                  <a:pt x="55490" y="66690"/>
                </a:lnTo>
                <a:lnTo>
                  <a:pt x="55500" y="66690"/>
                </a:lnTo>
                <a:lnTo>
                  <a:pt x="55500" y="66700"/>
                </a:lnTo>
                <a:lnTo>
                  <a:pt x="55510" y="66700"/>
                </a:lnTo>
                <a:lnTo>
                  <a:pt x="55520" y="66710"/>
                </a:lnTo>
                <a:lnTo>
                  <a:pt x="55520" y="66720"/>
                </a:lnTo>
                <a:lnTo>
                  <a:pt x="55530" y="66730"/>
                </a:lnTo>
                <a:lnTo>
                  <a:pt x="55540" y="66730"/>
                </a:lnTo>
                <a:lnTo>
                  <a:pt x="55540" y="66740"/>
                </a:lnTo>
                <a:lnTo>
                  <a:pt x="55550" y="66740"/>
                </a:lnTo>
                <a:lnTo>
                  <a:pt x="55550" y="66750"/>
                </a:lnTo>
                <a:lnTo>
                  <a:pt x="55560" y="66750"/>
                </a:lnTo>
                <a:lnTo>
                  <a:pt x="55570" y="66750"/>
                </a:lnTo>
                <a:lnTo>
                  <a:pt x="55570" y="66760"/>
                </a:lnTo>
                <a:lnTo>
                  <a:pt x="55580" y="66760"/>
                </a:lnTo>
                <a:lnTo>
                  <a:pt x="55580" y="66770"/>
                </a:lnTo>
                <a:lnTo>
                  <a:pt x="55590" y="66770"/>
                </a:lnTo>
                <a:lnTo>
                  <a:pt x="55590" y="66780"/>
                </a:lnTo>
                <a:lnTo>
                  <a:pt x="55600" y="66780"/>
                </a:lnTo>
                <a:lnTo>
                  <a:pt x="55610" y="66780"/>
                </a:lnTo>
                <a:lnTo>
                  <a:pt x="55610" y="66770"/>
                </a:lnTo>
                <a:lnTo>
                  <a:pt x="55620" y="66770"/>
                </a:lnTo>
                <a:lnTo>
                  <a:pt x="55630" y="66770"/>
                </a:lnTo>
                <a:lnTo>
                  <a:pt x="55630" y="66760"/>
                </a:lnTo>
                <a:lnTo>
                  <a:pt x="55640" y="66760"/>
                </a:lnTo>
                <a:lnTo>
                  <a:pt x="55650" y="66760"/>
                </a:lnTo>
                <a:lnTo>
                  <a:pt x="55650" y="66750"/>
                </a:lnTo>
                <a:lnTo>
                  <a:pt x="55660" y="66750"/>
                </a:lnTo>
                <a:lnTo>
                  <a:pt x="55670" y="66740"/>
                </a:lnTo>
                <a:lnTo>
                  <a:pt x="55680" y="66740"/>
                </a:lnTo>
                <a:lnTo>
                  <a:pt x="55690" y="66740"/>
                </a:lnTo>
                <a:lnTo>
                  <a:pt x="55700" y="66740"/>
                </a:lnTo>
                <a:lnTo>
                  <a:pt x="55710" y="66740"/>
                </a:lnTo>
                <a:lnTo>
                  <a:pt x="55720" y="66740"/>
                </a:lnTo>
                <a:lnTo>
                  <a:pt x="55730" y="66740"/>
                </a:lnTo>
                <a:lnTo>
                  <a:pt x="55740" y="66740"/>
                </a:lnTo>
                <a:lnTo>
                  <a:pt x="55750" y="66740"/>
                </a:lnTo>
                <a:lnTo>
                  <a:pt x="55760" y="66740"/>
                </a:lnTo>
                <a:lnTo>
                  <a:pt x="55770" y="66740"/>
                </a:lnTo>
                <a:lnTo>
                  <a:pt x="55770" y="66750"/>
                </a:lnTo>
                <a:lnTo>
                  <a:pt x="55780" y="66750"/>
                </a:lnTo>
                <a:lnTo>
                  <a:pt x="55790" y="66760"/>
                </a:lnTo>
                <a:lnTo>
                  <a:pt x="55820" y="66770"/>
                </a:lnTo>
                <a:lnTo>
                  <a:pt x="55840" y="66770"/>
                </a:lnTo>
                <a:lnTo>
                  <a:pt x="55850" y="66780"/>
                </a:lnTo>
                <a:lnTo>
                  <a:pt x="55890" y="66800"/>
                </a:lnTo>
                <a:lnTo>
                  <a:pt x="55910" y="66810"/>
                </a:lnTo>
                <a:lnTo>
                  <a:pt x="55920" y="66850"/>
                </a:lnTo>
                <a:lnTo>
                  <a:pt x="55930" y="66900"/>
                </a:lnTo>
                <a:lnTo>
                  <a:pt x="55930" y="66950"/>
                </a:lnTo>
                <a:lnTo>
                  <a:pt x="55920" y="66970"/>
                </a:lnTo>
                <a:lnTo>
                  <a:pt x="55910" y="66980"/>
                </a:lnTo>
                <a:lnTo>
                  <a:pt x="55870" y="67020"/>
                </a:lnTo>
                <a:lnTo>
                  <a:pt x="55860" y="67030"/>
                </a:lnTo>
                <a:lnTo>
                  <a:pt x="55850" y="67040"/>
                </a:lnTo>
                <a:lnTo>
                  <a:pt x="55850" y="67050"/>
                </a:lnTo>
                <a:lnTo>
                  <a:pt x="55850" y="67060"/>
                </a:lnTo>
                <a:lnTo>
                  <a:pt x="55860" y="67080"/>
                </a:lnTo>
                <a:lnTo>
                  <a:pt x="55870" y="67080"/>
                </a:lnTo>
                <a:lnTo>
                  <a:pt x="55880" y="67110"/>
                </a:lnTo>
                <a:lnTo>
                  <a:pt x="55880" y="67120"/>
                </a:lnTo>
                <a:lnTo>
                  <a:pt x="55880" y="67130"/>
                </a:lnTo>
                <a:lnTo>
                  <a:pt x="55890" y="67140"/>
                </a:lnTo>
                <a:lnTo>
                  <a:pt x="55900" y="67170"/>
                </a:lnTo>
                <a:lnTo>
                  <a:pt x="55880" y="67190"/>
                </a:lnTo>
                <a:lnTo>
                  <a:pt x="55880" y="67240"/>
                </a:lnTo>
                <a:lnTo>
                  <a:pt x="55900" y="67260"/>
                </a:lnTo>
                <a:lnTo>
                  <a:pt x="55900" y="67270"/>
                </a:lnTo>
                <a:lnTo>
                  <a:pt x="55920" y="67280"/>
                </a:lnTo>
                <a:lnTo>
                  <a:pt x="55930" y="67310"/>
                </a:lnTo>
                <a:lnTo>
                  <a:pt x="55940" y="67340"/>
                </a:lnTo>
                <a:lnTo>
                  <a:pt x="55940" y="67360"/>
                </a:lnTo>
                <a:lnTo>
                  <a:pt x="55940" y="67390"/>
                </a:lnTo>
                <a:lnTo>
                  <a:pt x="55940" y="67400"/>
                </a:lnTo>
                <a:lnTo>
                  <a:pt x="55930" y="67410"/>
                </a:lnTo>
                <a:lnTo>
                  <a:pt x="55930" y="67420"/>
                </a:lnTo>
                <a:lnTo>
                  <a:pt x="55920" y="67420"/>
                </a:lnTo>
                <a:lnTo>
                  <a:pt x="55910" y="67430"/>
                </a:lnTo>
                <a:lnTo>
                  <a:pt x="55910" y="67440"/>
                </a:lnTo>
                <a:lnTo>
                  <a:pt x="55900" y="67440"/>
                </a:lnTo>
                <a:lnTo>
                  <a:pt x="55890" y="67450"/>
                </a:lnTo>
                <a:lnTo>
                  <a:pt x="55890" y="67460"/>
                </a:lnTo>
                <a:lnTo>
                  <a:pt x="55880" y="67460"/>
                </a:lnTo>
                <a:lnTo>
                  <a:pt x="55870" y="67470"/>
                </a:lnTo>
                <a:lnTo>
                  <a:pt x="55870" y="67480"/>
                </a:lnTo>
                <a:lnTo>
                  <a:pt x="55870" y="67490"/>
                </a:lnTo>
                <a:lnTo>
                  <a:pt x="55880" y="67500"/>
                </a:lnTo>
                <a:lnTo>
                  <a:pt x="55890" y="67510"/>
                </a:lnTo>
                <a:lnTo>
                  <a:pt x="55890" y="67520"/>
                </a:lnTo>
                <a:lnTo>
                  <a:pt x="55900" y="67520"/>
                </a:lnTo>
                <a:lnTo>
                  <a:pt x="55920" y="67550"/>
                </a:lnTo>
                <a:lnTo>
                  <a:pt x="55930" y="67560"/>
                </a:lnTo>
                <a:lnTo>
                  <a:pt x="55940" y="67570"/>
                </a:lnTo>
                <a:lnTo>
                  <a:pt x="55950" y="67580"/>
                </a:lnTo>
                <a:lnTo>
                  <a:pt x="55960" y="6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