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Kalungu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lung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870" y="76020"/>
                </a:moveTo>
                <a:lnTo>
                  <a:pt x="40880" y="76020"/>
                </a:lnTo>
                <a:lnTo>
                  <a:pt x="40880" y="76010"/>
                </a:lnTo>
                <a:lnTo>
                  <a:pt x="40890" y="75990"/>
                </a:lnTo>
                <a:lnTo>
                  <a:pt x="40880" y="75990"/>
                </a:lnTo>
                <a:lnTo>
                  <a:pt x="40890" y="75990"/>
                </a:lnTo>
                <a:lnTo>
                  <a:pt x="40890" y="75940"/>
                </a:lnTo>
                <a:lnTo>
                  <a:pt x="40890" y="75920"/>
                </a:lnTo>
                <a:lnTo>
                  <a:pt x="40900" y="75900"/>
                </a:lnTo>
                <a:lnTo>
                  <a:pt x="40900" y="75890"/>
                </a:lnTo>
                <a:lnTo>
                  <a:pt x="40900" y="75880"/>
                </a:lnTo>
                <a:lnTo>
                  <a:pt x="40900" y="75840"/>
                </a:lnTo>
                <a:lnTo>
                  <a:pt x="40890" y="75790"/>
                </a:lnTo>
                <a:lnTo>
                  <a:pt x="40880" y="75750"/>
                </a:lnTo>
                <a:lnTo>
                  <a:pt x="40880" y="75710"/>
                </a:lnTo>
                <a:lnTo>
                  <a:pt x="40870" y="75700"/>
                </a:lnTo>
                <a:lnTo>
                  <a:pt x="40860" y="75670"/>
                </a:lnTo>
                <a:lnTo>
                  <a:pt x="40850" y="75640"/>
                </a:lnTo>
                <a:lnTo>
                  <a:pt x="40850" y="75630"/>
                </a:lnTo>
                <a:lnTo>
                  <a:pt x="40840" y="75630"/>
                </a:lnTo>
                <a:lnTo>
                  <a:pt x="40810" y="75590"/>
                </a:lnTo>
                <a:lnTo>
                  <a:pt x="40800" y="75570"/>
                </a:lnTo>
                <a:lnTo>
                  <a:pt x="40780" y="75540"/>
                </a:lnTo>
                <a:lnTo>
                  <a:pt x="40730" y="75480"/>
                </a:lnTo>
                <a:lnTo>
                  <a:pt x="40680" y="75410"/>
                </a:lnTo>
                <a:lnTo>
                  <a:pt x="40670" y="75380"/>
                </a:lnTo>
                <a:lnTo>
                  <a:pt x="40660" y="75370"/>
                </a:lnTo>
                <a:lnTo>
                  <a:pt x="40660" y="75360"/>
                </a:lnTo>
                <a:lnTo>
                  <a:pt x="40640" y="75320"/>
                </a:lnTo>
                <a:lnTo>
                  <a:pt x="40630" y="75300"/>
                </a:lnTo>
                <a:lnTo>
                  <a:pt x="40630" y="75280"/>
                </a:lnTo>
                <a:lnTo>
                  <a:pt x="40630" y="75270"/>
                </a:lnTo>
                <a:lnTo>
                  <a:pt x="40630" y="75260"/>
                </a:lnTo>
                <a:lnTo>
                  <a:pt x="40620" y="75200"/>
                </a:lnTo>
                <a:lnTo>
                  <a:pt x="40620" y="75150"/>
                </a:lnTo>
                <a:lnTo>
                  <a:pt x="40620" y="75120"/>
                </a:lnTo>
                <a:lnTo>
                  <a:pt x="40610" y="75100"/>
                </a:lnTo>
                <a:lnTo>
                  <a:pt x="40620" y="75100"/>
                </a:lnTo>
                <a:lnTo>
                  <a:pt x="40620" y="74970"/>
                </a:lnTo>
                <a:lnTo>
                  <a:pt x="40620" y="74960"/>
                </a:lnTo>
                <a:lnTo>
                  <a:pt x="40620" y="74950"/>
                </a:lnTo>
                <a:lnTo>
                  <a:pt x="40620" y="74930"/>
                </a:lnTo>
                <a:lnTo>
                  <a:pt x="40620" y="74910"/>
                </a:lnTo>
                <a:lnTo>
                  <a:pt x="40620" y="74890"/>
                </a:lnTo>
                <a:lnTo>
                  <a:pt x="40610" y="74860"/>
                </a:lnTo>
                <a:lnTo>
                  <a:pt x="40610" y="74850"/>
                </a:lnTo>
                <a:lnTo>
                  <a:pt x="40610" y="74840"/>
                </a:lnTo>
                <a:lnTo>
                  <a:pt x="40610" y="74820"/>
                </a:lnTo>
                <a:lnTo>
                  <a:pt x="40600" y="74810"/>
                </a:lnTo>
                <a:lnTo>
                  <a:pt x="40590" y="74780"/>
                </a:lnTo>
                <a:lnTo>
                  <a:pt x="40560" y="74730"/>
                </a:lnTo>
                <a:lnTo>
                  <a:pt x="40530" y="74650"/>
                </a:lnTo>
                <a:lnTo>
                  <a:pt x="40520" y="74620"/>
                </a:lnTo>
                <a:lnTo>
                  <a:pt x="40500" y="74590"/>
                </a:lnTo>
                <a:lnTo>
                  <a:pt x="40500" y="74580"/>
                </a:lnTo>
                <a:lnTo>
                  <a:pt x="40500" y="74560"/>
                </a:lnTo>
                <a:lnTo>
                  <a:pt x="40500" y="74540"/>
                </a:lnTo>
                <a:lnTo>
                  <a:pt x="40490" y="74520"/>
                </a:lnTo>
                <a:lnTo>
                  <a:pt x="40490" y="74490"/>
                </a:lnTo>
                <a:lnTo>
                  <a:pt x="40460" y="74420"/>
                </a:lnTo>
                <a:lnTo>
                  <a:pt x="40450" y="74400"/>
                </a:lnTo>
                <a:lnTo>
                  <a:pt x="40440" y="74350"/>
                </a:lnTo>
                <a:lnTo>
                  <a:pt x="40430" y="74340"/>
                </a:lnTo>
                <a:lnTo>
                  <a:pt x="40420" y="74310"/>
                </a:lnTo>
                <a:lnTo>
                  <a:pt x="40420" y="74300"/>
                </a:lnTo>
                <a:lnTo>
                  <a:pt x="40420" y="74280"/>
                </a:lnTo>
                <a:lnTo>
                  <a:pt x="40420" y="74250"/>
                </a:lnTo>
                <a:lnTo>
                  <a:pt x="40420" y="74220"/>
                </a:lnTo>
                <a:lnTo>
                  <a:pt x="40420" y="74210"/>
                </a:lnTo>
                <a:lnTo>
                  <a:pt x="40420" y="74200"/>
                </a:lnTo>
                <a:lnTo>
                  <a:pt x="40420" y="74180"/>
                </a:lnTo>
                <a:lnTo>
                  <a:pt x="40420" y="74170"/>
                </a:lnTo>
                <a:lnTo>
                  <a:pt x="40430" y="74160"/>
                </a:lnTo>
                <a:lnTo>
                  <a:pt x="40430" y="74120"/>
                </a:lnTo>
                <a:lnTo>
                  <a:pt x="40440" y="74090"/>
                </a:lnTo>
                <a:lnTo>
                  <a:pt x="40460" y="73990"/>
                </a:lnTo>
                <a:lnTo>
                  <a:pt x="40470" y="73980"/>
                </a:lnTo>
                <a:lnTo>
                  <a:pt x="40470" y="73930"/>
                </a:lnTo>
                <a:lnTo>
                  <a:pt x="40480" y="73890"/>
                </a:lnTo>
                <a:lnTo>
                  <a:pt x="40480" y="73880"/>
                </a:lnTo>
                <a:lnTo>
                  <a:pt x="40490" y="73850"/>
                </a:lnTo>
                <a:lnTo>
                  <a:pt x="40510" y="73800"/>
                </a:lnTo>
                <a:lnTo>
                  <a:pt x="40520" y="73770"/>
                </a:lnTo>
                <a:lnTo>
                  <a:pt x="40520" y="73750"/>
                </a:lnTo>
                <a:lnTo>
                  <a:pt x="40530" y="73730"/>
                </a:lnTo>
                <a:lnTo>
                  <a:pt x="40540" y="73710"/>
                </a:lnTo>
                <a:lnTo>
                  <a:pt x="40540" y="73690"/>
                </a:lnTo>
                <a:lnTo>
                  <a:pt x="40570" y="73610"/>
                </a:lnTo>
                <a:lnTo>
                  <a:pt x="40580" y="73570"/>
                </a:lnTo>
                <a:lnTo>
                  <a:pt x="40580" y="73540"/>
                </a:lnTo>
                <a:lnTo>
                  <a:pt x="40580" y="73520"/>
                </a:lnTo>
                <a:lnTo>
                  <a:pt x="40580" y="73420"/>
                </a:lnTo>
                <a:lnTo>
                  <a:pt x="40590" y="73390"/>
                </a:lnTo>
                <a:lnTo>
                  <a:pt x="40590" y="73380"/>
                </a:lnTo>
                <a:lnTo>
                  <a:pt x="40590" y="73360"/>
                </a:lnTo>
                <a:lnTo>
                  <a:pt x="40590" y="73330"/>
                </a:lnTo>
                <a:lnTo>
                  <a:pt x="40590" y="73280"/>
                </a:lnTo>
                <a:lnTo>
                  <a:pt x="40600" y="73220"/>
                </a:lnTo>
                <a:lnTo>
                  <a:pt x="40610" y="73210"/>
                </a:lnTo>
                <a:lnTo>
                  <a:pt x="40620" y="73140"/>
                </a:lnTo>
                <a:lnTo>
                  <a:pt x="40620" y="73120"/>
                </a:lnTo>
                <a:lnTo>
                  <a:pt x="40620" y="73100"/>
                </a:lnTo>
                <a:lnTo>
                  <a:pt x="40620" y="73040"/>
                </a:lnTo>
                <a:lnTo>
                  <a:pt x="40610" y="72980"/>
                </a:lnTo>
                <a:lnTo>
                  <a:pt x="40610" y="72970"/>
                </a:lnTo>
                <a:lnTo>
                  <a:pt x="40610" y="72960"/>
                </a:lnTo>
                <a:lnTo>
                  <a:pt x="40600" y="72870"/>
                </a:lnTo>
                <a:lnTo>
                  <a:pt x="40590" y="72850"/>
                </a:lnTo>
                <a:lnTo>
                  <a:pt x="40590" y="72840"/>
                </a:lnTo>
                <a:lnTo>
                  <a:pt x="40590" y="72830"/>
                </a:lnTo>
                <a:lnTo>
                  <a:pt x="40580" y="72810"/>
                </a:lnTo>
                <a:lnTo>
                  <a:pt x="40580" y="72780"/>
                </a:lnTo>
                <a:lnTo>
                  <a:pt x="40570" y="72750"/>
                </a:lnTo>
                <a:lnTo>
                  <a:pt x="40570" y="72720"/>
                </a:lnTo>
                <a:lnTo>
                  <a:pt x="40560" y="72630"/>
                </a:lnTo>
                <a:lnTo>
                  <a:pt x="40560" y="72610"/>
                </a:lnTo>
                <a:lnTo>
                  <a:pt x="40560" y="72550"/>
                </a:lnTo>
                <a:lnTo>
                  <a:pt x="40560" y="72540"/>
                </a:lnTo>
                <a:lnTo>
                  <a:pt x="40550" y="72500"/>
                </a:lnTo>
                <a:lnTo>
                  <a:pt x="40540" y="72490"/>
                </a:lnTo>
                <a:lnTo>
                  <a:pt x="40540" y="72480"/>
                </a:lnTo>
                <a:lnTo>
                  <a:pt x="40540" y="72450"/>
                </a:lnTo>
                <a:lnTo>
                  <a:pt x="40520" y="72410"/>
                </a:lnTo>
                <a:lnTo>
                  <a:pt x="40520" y="72390"/>
                </a:lnTo>
                <a:lnTo>
                  <a:pt x="40500" y="72350"/>
                </a:lnTo>
                <a:lnTo>
                  <a:pt x="40500" y="72340"/>
                </a:lnTo>
                <a:lnTo>
                  <a:pt x="40490" y="72320"/>
                </a:lnTo>
                <a:lnTo>
                  <a:pt x="40480" y="72280"/>
                </a:lnTo>
                <a:lnTo>
                  <a:pt x="40480" y="72270"/>
                </a:lnTo>
                <a:lnTo>
                  <a:pt x="40460" y="72230"/>
                </a:lnTo>
                <a:lnTo>
                  <a:pt x="40450" y="72210"/>
                </a:lnTo>
                <a:lnTo>
                  <a:pt x="40440" y="72190"/>
                </a:lnTo>
                <a:lnTo>
                  <a:pt x="40410" y="72160"/>
                </a:lnTo>
                <a:lnTo>
                  <a:pt x="40400" y="72160"/>
                </a:lnTo>
                <a:lnTo>
                  <a:pt x="40380" y="72140"/>
                </a:lnTo>
                <a:lnTo>
                  <a:pt x="40370" y="72130"/>
                </a:lnTo>
                <a:lnTo>
                  <a:pt x="40360" y="72120"/>
                </a:lnTo>
                <a:lnTo>
                  <a:pt x="40360" y="72100"/>
                </a:lnTo>
                <a:lnTo>
                  <a:pt x="40350" y="72080"/>
                </a:lnTo>
                <a:lnTo>
                  <a:pt x="40350" y="72070"/>
                </a:lnTo>
                <a:lnTo>
                  <a:pt x="40350" y="72060"/>
                </a:lnTo>
                <a:lnTo>
                  <a:pt x="40340" y="72020"/>
                </a:lnTo>
                <a:lnTo>
                  <a:pt x="40340" y="72010"/>
                </a:lnTo>
                <a:lnTo>
                  <a:pt x="40340" y="72000"/>
                </a:lnTo>
                <a:lnTo>
                  <a:pt x="40340" y="71990"/>
                </a:lnTo>
                <a:lnTo>
                  <a:pt x="40340" y="71980"/>
                </a:lnTo>
                <a:lnTo>
                  <a:pt x="40330" y="71970"/>
                </a:lnTo>
                <a:lnTo>
                  <a:pt x="40320" y="71960"/>
                </a:lnTo>
                <a:lnTo>
                  <a:pt x="40310" y="71960"/>
                </a:lnTo>
                <a:lnTo>
                  <a:pt x="40300" y="71960"/>
                </a:lnTo>
                <a:lnTo>
                  <a:pt x="40290" y="71960"/>
                </a:lnTo>
                <a:lnTo>
                  <a:pt x="40280" y="71950"/>
                </a:lnTo>
                <a:lnTo>
                  <a:pt x="40270" y="71950"/>
                </a:lnTo>
                <a:lnTo>
                  <a:pt x="40260" y="71940"/>
                </a:lnTo>
                <a:lnTo>
                  <a:pt x="40250" y="71930"/>
                </a:lnTo>
                <a:lnTo>
                  <a:pt x="40240" y="71920"/>
                </a:lnTo>
                <a:lnTo>
                  <a:pt x="40240" y="71910"/>
                </a:lnTo>
                <a:lnTo>
                  <a:pt x="40190" y="71870"/>
                </a:lnTo>
                <a:lnTo>
                  <a:pt x="40140" y="71830"/>
                </a:lnTo>
                <a:lnTo>
                  <a:pt x="40110" y="71800"/>
                </a:lnTo>
                <a:lnTo>
                  <a:pt x="40100" y="71800"/>
                </a:lnTo>
                <a:lnTo>
                  <a:pt x="40100" y="71790"/>
                </a:lnTo>
                <a:lnTo>
                  <a:pt x="40090" y="71780"/>
                </a:lnTo>
                <a:lnTo>
                  <a:pt x="40090" y="71770"/>
                </a:lnTo>
                <a:lnTo>
                  <a:pt x="40090" y="71750"/>
                </a:lnTo>
                <a:lnTo>
                  <a:pt x="40080" y="71730"/>
                </a:lnTo>
                <a:lnTo>
                  <a:pt x="40080" y="71700"/>
                </a:lnTo>
                <a:lnTo>
                  <a:pt x="40070" y="71690"/>
                </a:lnTo>
                <a:lnTo>
                  <a:pt x="40060" y="71690"/>
                </a:lnTo>
                <a:lnTo>
                  <a:pt x="40050" y="71670"/>
                </a:lnTo>
                <a:lnTo>
                  <a:pt x="40040" y="71670"/>
                </a:lnTo>
                <a:lnTo>
                  <a:pt x="40030" y="71660"/>
                </a:lnTo>
                <a:lnTo>
                  <a:pt x="40020" y="71660"/>
                </a:lnTo>
                <a:lnTo>
                  <a:pt x="40020" y="71650"/>
                </a:lnTo>
                <a:lnTo>
                  <a:pt x="40010" y="71640"/>
                </a:lnTo>
                <a:lnTo>
                  <a:pt x="40000" y="71620"/>
                </a:lnTo>
                <a:lnTo>
                  <a:pt x="40000" y="71610"/>
                </a:lnTo>
                <a:lnTo>
                  <a:pt x="40000" y="71600"/>
                </a:lnTo>
                <a:lnTo>
                  <a:pt x="40000" y="71580"/>
                </a:lnTo>
                <a:lnTo>
                  <a:pt x="40000" y="71570"/>
                </a:lnTo>
                <a:lnTo>
                  <a:pt x="39990" y="71560"/>
                </a:lnTo>
                <a:lnTo>
                  <a:pt x="39990" y="71550"/>
                </a:lnTo>
                <a:lnTo>
                  <a:pt x="39990" y="71540"/>
                </a:lnTo>
                <a:lnTo>
                  <a:pt x="39980" y="71540"/>
                </a:lnTo>
                <a:lnTo>
                  <a:pt x="39980" y="71530"/>
                </a:lnTo>
                <a:lnTo>
                  <a:pt x="39970" y="71520"/>
                </a:lnTo>
                <a:lnTo>
                  <a:pt x="39960" y="71520"/>
                </a:lnTo>
                <a:lnTo>
                  <a:pt x="39960" y="71510"/>
                </a:lnTo>
                <a:lnTo>
                  <a:pt x="39950" y="71480"/>
                </a:lnTo>
                <a:lnTo>
                  <a:pt x="39950" y="71470"/>
                </a:lnTo>
                <a:lnTo>
                  <a:pt x="39950" y="71460"/>
                </a:lnTo>
                <a:lnTo>
                  <a:pt x="39940" y="71450"/>
                </a:lnTo>
                <a:lnTo>
                  <a:pt x="39930" y="71450"/>
                </a:lnTo>
                <a:lnTo>
                  <a:pt x="39920" y="71450"/>
                </a:lnTo>
                <a:lnTo>
                  <a:pt x="39910" y="71450"/>
                </a:lnTo>
                <a:lnTo>
                  <a:pt x="39900" y="71440"/>
                </a:lnTo>
                <a:lnTo>
                  <a:pt x="39890" y="71440"/>
                </a:lnTo>
                <a:lnTo>
                  <a:pt x="39890" y="71430"/>
                </a:lnTo>
                <a:lnTo>
                  <a:pt x="39860" y="71410"/>
                </a:lnTo>
                <a:lnTo>
                  <a:pt x="39840" y="71390"/>
                </a:lnTo>
                <a:lnTo>
                  <a:pt x="39840" y="71380"/>
                </a:lnTo>
                <a:lnTo>
                  <a:pt x="39830" y="71380"/>
                </a:lnTo>
                <a:lnTo>
                  <a:pt x="39820" y="71370"/>
                </a:lnTo>
                <a:lnTo>
                  <a:pt x="39810" y="71370"/>
                </a:lnTo>
                <a:lnTo>
                  <a:pt x="39800" y="71370"/>
                </a:lnTo>
                <a:lnTo>
                  <a:pt x="39790" y="71370"/>
                </a:lnTo>
                <a:lnTo>
                  <a:pt x="39770" y="71370"/>
                </a:lnTo>
                <a:lnTo>
                  <a:pt x="39750" y="71370"/>
                </a:lnTo>
                <a:lnTo>
                  <a:pt x="39740" y="71370"/>
                </a:lnTo>
                <a:lnTo>
                  <a:pt x="39730" y="71360"/>
                </a:lnTo>
                <a:lnTo>
                  <a:pt x="39710" y="71350"/>
                </a:lnTo>
                <a:lnTo>
                  <a:pt x="39700" y="71350"/>
                </a:lnTo>
                <a:lnTo>
                  <a:pt x="39690" y="71340"/>
                </a:lnTo>
                <a:lnTo>
                  <a:pt x="39690" y="71330"/>
                </a:lnTo>
                <a:lnTo>
                  <a:pt x="39730" y="71280"/>
                </a:lnTo>
                <a:lnTo>
                  <a:pt x="39790" y="71180"/>
                </a:lnTo>
                <a:lnTo>
                  <a:pt x="39790" y="71170"/>
                </a:lnTo>
                <a:lnTo>
                  <a:pt x="39800" y="71150"/>
                </a:lnTo>
                <a:lnTo>
                  <a:pt x="39850" y="71080"/>
                </a:lnTo>
                <a:lnTo>
                  <a:pt x="39860" y="71050"/>
                </a:lnTo>
                <a:lnTo>
                  <a:pt x="39880" y="71020"/>
                </a:lnTo>
                <a:lnTo>
                  <a:pt x="39920" y="70970"/>
                </a:lnTo>
                <a:lnTo>
                  <a:pt x="39940" y="70940"/>
                </a:lnTo>
                <a:lnTo>
                  <a:pt x="39950" y="70940"/>
                </a:lnTo>
                <a:lnTo>
                  <a:pt x="39980" y="70910"/>
                </a:lnTo>
                <a:lnTo>
                  <a:pt x="40010" y="70890"/>
                </a:lnTo>
                <a:lnTo>
                  <a:pt x="40050" y="70870"/>
                </a:lnTo>
                <a:lnTo>
                  <a:pt x="40080" y="70860"/>
                </a:lnTo>
                <a:lnTo>
                  <a:pt x="40130" y="70830"/>
                </a:lnTo>
                <a:lnTo>
                  <a:pt x="40140" y="70830"/>
                </a:lnTo>
                <a:lnTo>
                  <a:pt x="40210" y="70810"/>
                </a:lnTo>
                <a:lnTo>
                  <a:pt x="40230" y="70800"/>
                </a:lnTo>
                <a:lnTo>
                  <a:pt x="40270" y="70790"/>
                </a:lnTo>
                <a:lnTo>
                  <a:pt x="40370" y="70770"/>
                </a:lnTo>
                <a:lnTo>
                  <a:pt x="40380" y="70760"/>
                </a:lnTo>
                <a:lnTo>
                  <a:pt x="40410" y="70760"/>
                </a:lnTo>
                <a:lnTo>
                  <a:pt x="40440" y="70750"/>
                </a:lnTo>
                <a:lnTo>
                  <a:pt x="40460" y="70750"/>
                </a:lnTo>
                <a:lnTo>
                  <a:pt x="40480" y="70750"/>
                </a:lnTo>
                <a:lnTo>
                  <a:pt x="40520" y="70760"/>
                </a:lnTo>
                <a:lnTo>
                  <a:pt x="40570" y="70770"/>
                </a:lnTo>
                <a:lnTo>
                  <a:pt x="40610" y="70790"/>
                </a:lnTo>
                <a:lnTo>
                  <a:pt x="40640" y="70800"/>
                </a:lnTo>
                <a:lnTo>
                  <a:pt x="40680" y="70810"/>
                </a:lnTo>
                <a:lnTo>
                  <a:pt x="40710" y="70820"/>
                </a:lnTo>
                <a:lnTo>
                  <a:pt x="40800" y="70840"/>
                </a:lnTo>
                <a:lnTo>
                  <a:pt x="40850" y="70850"/>
                </a:lnTo>
                <a:lnTo>
                  <a:pt x="40930" y="70850"/>
                </a:lnTo>
                <a:lnTo>
                  <a:pt x="40950" y="70860"/>
                </a:lnTo>
                <a:lnTo>
                  <a:pt x="41050" y="70860"/>
                </a:lnTo>
                <a:lnTo>
                  <a:pt x="41080" y="70860"/>
                </a:lnTo>
                <a:lnTo>
                  <a:pt x="41200" y="70860"/>
                </a:lnTo>
                <a:lnTo>
                  <a:pt x="41250" y="70860"/>
                </a:lnTo>
                <a:lnTo>
                  <a:pt x="41320" y="70860"/>
                </a:lnTo>
                <a:lnTo>
                  <a:pt x="41330" y="70860"/>
                </a:lnTo>
                <a:lnTo>
                  <a:pt x="41350" y="70860"/>
                </a:lnTo>
                <a:lnTo>
                  <a:pt x="41360" y="70860"/>
                </a:lnTo>
                <a:lnTo>
                  <a:pt x="41370" y="70870"/>
                </a:lnTo>
                <a:lnTo>
                  <a:pt x="41390" y="70870"/>
                </a:lnTo>
                <a:lnTo>
                  <a:pt x="41450" y="70880"/>
                </a:lnTo>
                <a:lnTo>
                  <a:pt x="41480" y="70890"/>
                </a:lnTo>
                <a:lnTo>
                  <a:pt x="41490" y="70890"/>
                </a:lnTo>
                <a:lnTo>
                  <a:pt x="41550" y="70900"/>
                </a:lnTo>
                <a:lnTo>
                  <a:pt x="41570" y="70910"/>
                </a:lnTo>
                <a:lnTo>
                  <a:pt x="41590" y="70910"/>
                </a:lnTo>
                <a:lnTo>
                  <a:pt x="41640" y="70930"/>
                </a:lnTo>
                <a:lnTo>
                  <a:pt x="41700" y="70940"/>
                </a:lnTo>
                <a:lnTo>
                  <a:pt x="41740" y="70950"/>
                </a:lnTo>
                <a:lnTo>
                  <a:pt x="41760" y="70950"/>
                </a:lnTo>
                <a:lnTo>
                  <a:pt x="41780" y="70960"/>
                </a:lnTo>
                <a:lnTo>
                  <a:pt x="41800" y="70960"/>
                </a:lnTo>
                <a:lnTo>
                  <a:pt x="41820" y="70970"/>
                </a:lnTo>
                <a:lnTo>
                  <a:pt x="41850" y="70980"/>
                </a:lnTo>
                <a:lnTo>
                  <a:pt x="41870" y="70980"/>
                </a:lnTo>
                <a:lnTo>
                  <a:pt x="41880" y="70990"/>
                </a:lnTo>
                <a:lnTo>
                  <a:pt x="41910" y="71000"/>
                </a:lnTo>
                <a:lnTo>
                  <a:pt x="41960" y="71030"/>
                </a:lnTo>
                <a:lnTo>
                  <a:pt x="42000" y="71060"/>
                </a:lnTo>
                <a:lnTo>
                  <a:pt x="42090" y="71120"/>
                </a:lnTo>
                <a:lnTo>
                  <a:pt x="42110" y="71130"/>
                </a:lnTo>
                <a:lnTo>
                  <a:pt x="42150" y="71150"/>
                </a:lnTo>
                <a:lnTo>
                  <a:pt x="42220" y="71190"/>
                </a:lnTo>
                <a:lnTo>
                  <a:pt x="42230" y="71200"/>
                </a:lnTo>
                <a:lnTo>
                  <a:pt x="42240" y="71210"/>
                </a:lnTo>
                <a:lnTo>
                  <a:pt x="42250" y="71210"/>
                </a:lnTo>
                <a:lnTo>
                  <a:pt x="42280" y="71230"/>
                </a:lnTo>
                <a:lnTo>
                  <a:pt x="42320" y="71280"/>
                </a:lnTo>
                <a:lnTo>
                  <a:pt x="42370" y="71330"/>
                </a:lnTo>
                <a:lnTo>
                  <a:pt x="42470" y="71430"/>
                </a:lnTo>
                <a:lnTo>
                  <a:pt x="42540" y="71490"/>
                </a:lnTo>
                <a:lnTo>
                  <a:pt x="42550" y="71490"/>
                </a:lnTo>
                <a:lnTo>
                  <a:pt x="42570" y="71520"/>
                </a:lnTo>
                <a:lnTo>
                  <a:pt x="42600" y="71540"/>
                </a:lnTo>
                <a:lnTo>
                  <a:pt x="42620" y="71550"/>
                </a:lnTo>
                <a:lnTo>
                  <a:pt x="42650" y="71570"/>
                </a:lnTo>
                <a:lnTo>
                  <a:pt x="42710" y="71610"/>
                </a:lnTo>
                <a:lnTo>
                  <a:pt x="42730" y="71630"/>
                </a:lnTo>
                <a:lnTo>
                  <a:pt x="42740" y="71640"/>
                </a:lnTo>
                <a:lnTo>
                  <a:pt x="42750" y="71640"/>
                </a:lnTo>
                <a:lnTo>
                  <a:pt x="42760" y="71650"/>
                </a:lnTo>
                <a:lnTo>
                  <a:pt x="42780" y="71660"/>
                </a:lnTo>
                <a:lnTo>
                  <a:pt x="42790" y="71660"/>
                </a:lnTo>
                <a:lnTo>
                  <a:pt x="42820" y="71680"/>
                </a:lnTo>
                <a:lnTo>
                  <a:pt x="42830" y="71680"/>
                </a:lnTo>
                <a:lnTo>
                  <a:pt x="42850" y="71690"/>
                </a:lnTo>
                <a:lnTo>
                  <a:pt x="42910" y="71720"/>
                </a:lnTo>
                <a:lnTo>
                  <a:pt x="42920" y="71720"/>
                </a:lnTo>
                <a:lnTo>
                  <a:pt x="42930" y="71730"/>
                </a:lnTo>
                <a:lnTo>
                  <a:pt x="42940" y="71730"/>
                </a:lnTo>
                <a:lnTo>
                  <a:pt x="42960" y="71740"/>
                </a:lnTo>
                <a:lnTo>
                  <a:pt x="42970" y="71740"/>
                </a:lnTo>
                <a:lnTo>
                  <a:pt x="43120" y="71810"/>
                </a:lnTo>
                <a:lnTo>
                  <a:pt x="43200" y="71840"/>
                </a:lnTo>
                <a:lnTo>
                  <a:pt x="43210" y="71840"/>
                </a:lnTo>
                <a:lnTo>
                  <a:pt x="43220" y="71850"/>
                </a:lnTo>
                <a:lnTo>
                  <a:pt x="43230" y="71850"/>
                </a:lnTo>
                <a:lnTo>
                  <a:pt x="43250" y="71860"/>
                </a:lnTo>
                <a:lnTo>
                  <a:pt x="43260" y="71870"/>
                </a:lnTo>
                <a:lnTo>
                  <a:pt x="43270" y="71870"/>
                </a:lnTo>
                <a:lnTo>
                  <a:pt x="43280" y="71880"/>
                </a:lnTo>
                <a:lnTo>
                  <a:pt x="43290" y="71910"/>
                </a:lnTo>
                <a:lnTo>
                  <a:pt x="43300" y="71930"/>
                </a:lnTo>
                <a:lnTo>
                  <a:pt x="43310" y="71980"/>
                </a:lnTo>
                <a:lnTo>
                  <a:pt x="43330" y="72010"/>
                </a:lnTo>
                <a:lnTo>
                  <a:pt x="43340" y="72020"/>
                </a:lnTo>
                <a:lnTo>
                  <a:pt x="43340" y="72030"/>
                </a:lnTo>
                <a:lnTo>
                  <a:pt x="43350" y="72040"/>
                </a:lnTo>
                <a:lnTo>
                  <a:pt x="43350" y="72050"/>
                </a:lnTo>
                <a:lnTo>
                  <a:pt x="43360" y="72060"/>
                </a:lnTo>
                <a:lnTo>
                  <a:pt x="43370" y="72060"/>
                </a:lnTo>
                <a:lnTo>
                  <a:pt x="43380" y="72080"/>
                </a:lnTo>
                <a:lnTo>
                  <a:pt x="43390" y="72090"/>
                </a:lnTo>
                <a:lnTo>
                  <a:pt x="43400" y="72100"/>
                </a:lnTo>
                <a:lnTo>
                  <a:pt x="43410" y="72110"/>
                </a:lnTo>
                <a:lnTo>
                  <a:pt x="43420" y="72120"/>
                </a:lnTo>
                <a:lnTo>
                  <a:pt x="43430" y="72130"/>
                </a:lnTo>
                <a:lnTo>
                  <a:pt x="43440" y="72140"/>
                </a:lnTo>
                <a:lnTo>
                  <a:pt x="43440" y="72150"/>
                </a:lnTo>
                <a:lnTo>
                  <a:pt x="43450" y="72160"/>
                </a:lnTo>
                <a:lnTo>
                  <a:pt x="43450" y="72170"/>
                </a:lnTo>
                <a:lnTo>
                  <a:pt x="43460" y="72170"/>
                </a:lnTo>
                <a:lnTo>
                  <a:pt x="43470" y="72180"/>
                </a:lnTo>
                <a:lnTo>
                  <a:pt x="43480" y="72190"/>
                </a:lnTo>
                <a:lnTo>
                  <a:pt x="43490" y="72200"/>
                </a:lnTo>
                <a:lnTo>
                  <a:pt x="43500" y="72200"/>
                </a:lnTo>
                <a:lnTo>
                  <a:pt x="43510" y="72200"/>
                </a:lnTo>
                <a:lnTo>
                  <a:pt x="43540" y="72230"/>
                </a:lnTo>
                <a:lnTo>
                  <a:pt x="43550" y="72230"/>
                </a:lnTo>
                <a:lnTo>
                  <a:pt x="43560" y="72230"/>
                </a:lnTo>
                <a:lnTo>
                  <a:pt x="43580" y="72220"/>
                </a:lnTo>
                <a:lnTo>
                  <a:pt x="43580" y="72210"/>
                </a:lnTo>
                <a:lnTo>
                  <a:pt x="43590" y="72210"/>
                </a:lnTo>
                <a:lnTo>
                  <a:pt x="43600" y="72210"/>
                </a:lnTo>
                <a:lnTo>
                  <a:pt x="43620" y="72220"/>
                </a:lnTo>
                <a:lnTo>
                  <a:pt x="43630" y="72220"/>
                </a:lnTo>
                <a:lnTo>
                  <a:pt x="43640" y="72220"/>
                </a:lnTo>
                <a:lnTo>
                  <a:pt x="43640" y="72230"/>
                </a:lnTo>
                <a:lnTo>
                  <a:pt x="43650" y="72230"/>
                </a:lnTo>
                <a:lnTo>
                  <a:pt x="43660" y="72240"/>
                </a:lnTo>
                <a:lnTo>
                  <a:pt x="43670" y="72240"/>
                </a:lnTo>
                <a:lnTo>
                  <a:pt x="43680" y="72240"/>
                </a:lnTo>
                <a:lnTo>
                  <a:pt x="43690" y="72240"/>
                </a:lnTo>
                <a:lnTo>
                  <a:pt x="43700" y="72240"/>
                </a:lnTo>
                <a:lnTo>
                  <a:pt x="43710" y="72240"/>
                </a:lnTo>
                <a:lnTo>
                  <a:pt x="43710" y="72250"/>
                </a:lnTo>
                <a:lnTo>
                  <a:pt x="43720" y="72250"/>
                </a:lnTo>
                <a:lnTo>
                  <a:pt x="43720" y="72260"/>
                </a:lnTo>
                <a:lnTo>
                  <a:pt x="43730" y="72260"/>
                </a:lnTo>
                <a:lnTo>
                  <a:pt x="43740" y="72260"/>
                </a:lnTo>
                <a:lnTo>
                  <a:pt x="43750" y="72250"/>
                </a:lnTo>
                <a:lnTo>
                  <a:pt x="43760" y="72250"/>
                </a:lnTo>
                <a:lnTo>
                  <a:pt x="43770" y="72260"/>
                </a:lnTo>
                <a:lnTo>
                  <a:pt x="43780" y="72250"/>
                </a:lnTo>
                <a:lnTo>
                  <a:pt x="43790" y="72250"/>
                </a:lnTo>
                <a:lnTo>
                  <a:pt x="43800" y="72250"/>
                </a:lnTo>
                <a:lnTo>
                  <a:pt x="43810" y="72250"/>
                </a:lnTo>
                <a:lnTo>
                  <a:pt x="43810" y="72240"/>
                </a:lnTo>
                <a:lnTo>
                  <a:pt x="43820" y="72240"/>
                </a:lnTo>
                <a:lnTo>
                  <a:pt x="43830" y="72240"/>
                </a:lnTo>
                <a:lnTo>
                  <a:pt x="43840" y="72240"/>
                </a:lnTo>
                <a:lnTo>
                  <a:pt x="43840" y="72230"/>
                </a:lnTo>
                <a:lnTo>
                  <a:pt x="43850" y="72230"/>
                </a:lnTo>
                <a:lnTo>
                  <a:pt x="43860" y="72230"/>
                </a:lnTo>
                <a:lnTo>
                  <a:pt x="43860" y="72240"/>
                </a:lnTo>
                <a:lnTo>
                  <a:pt x="43870" y="72240"/>
                </a:lnTo>
                <a:lnTo>
                  <a:pt x="43880" y="72240"/>
                </a:lnTo>
                <a:lnTo>
                  <a:pt x="43890" y="72230"/>
                </a:lnTo>
                <a:lnTo>
                  <a:pt x="43900" y="72240"/>
                </a:lnTo>
                <a:lnTo>
                  <a:pt x="43910" y="72240"/>
                </a:lnTo>
                <a:lnTo>
                  <a:pt x="43920" y="72240"/>
                </a:lnTo>
                <a:lnTo>
                  <a:pt x="43930" y="72250"/>
                </a:lnTo>
                <a:lnTo>
                  <a:pt x="43940" y="72240"/>
                </a:lnTo>
                <a:lnTo>
                  <a:pt x="43950" y="72240"/>
                </a:lnTo>
                <a:lnTo>
                  <a:pt x="43960" y="72240"/>
                </a:lnTo>
                <a:lnTo>
                  <a:pt x="43970" y="72240"/>
                </a:lnTo>
                <a:lnTo>
                  <a:pt x="43960" y="72260"/>
                </a:lnTo>
                <a:lnTo>
                  <a:pt x="43900" y="72350"/>
                </a:lnTo>
                <a:lnTo>
                  <a:pt x="43840" y="72460"/>
                </a:lnTo>
                <a:lnTo>
                  <a:pt x="43780" y="72560"/>
                </a:lnTo>
                <a:lnTo>
                  <a:pt x="43760" y="72590"/>
                </a:lnTo>
                <a:lnTo>
                  <a:pt x="43760" y="72600"/>
                </a:lnTo>
                <a:lnTo>
                  <a:pt x="43770" y="72620"/>
                </a:lnTo>
                <a:lnTo>
                  <a:pt x="43780" y="72670"/>
                </a:lnTo>
                <a:lnTo>
                  <a:pt x="43810" y="72780"/>
                </a:lnTo>
                <a:lnTo>
                  <a:pt x="43830" y="72840"/>
                </a:lnTo>
                <a:lnTo>
                  <a:pt x="43840" y="72850"/>
                </a:lnTo>
                <a:lnTo>
                  <a:pt x="43850" y="72890"/>
                </a:lnTo>
                <a:lnTo>
                  <a:pt x="43880" y="72990"/>
                </a:lnTo>
                <a:lnTo>
                  <a:pt x="43880" y="73000"/>
                </a:lnTo>
                <a:lnTo>
                  <a:pt x="43900" y="73040"/>
                </a:lnTo>
                <a:lnTo>
                  <a:pt x="43900" y="73050"/>
                </a:lnTo>
                <a:lnTo>
                  <a:pt x="43920" y="73100"/>
                </a:lnTo>
                <a:lnTo>
                  <a:pt x="43950" y="73200"/>
                </a:lnTo>
                <a:lnTo>
                  <a:pt x="43950" y="73210"/>
                </a:lnTo>
                <a:lnTo>
                  <a:pt x="43960" y="73240"/>
                </a:lnTo>
                <a:lnTo>
                  <a:pt x="43980" y="73300"/>
                </a:lnTo>
                <a:lnTo>
                  <a:pt x="43980" y="73320"/>
                </a:lnTo>
                <a:lnTo>
                  <a:pt x="44010" y="73390"/>
                </a:lnTo>
                <a:lnTo>
                  <a:pt x="44040" y="73420"/>
                </a:lnTo>
                <a:lnTo>
                  <a:pt x="44080" y="73470"/>
                </a:lnTo>
                <a:lnTo>
                  <a:pt x="44080" y="73480"/>
                </a:lnTo>
                <a:lnTo>
                  <a:pt x="44110" y="73500"/>
                </a:lnTo>
                <a:lnTo>
                  <a:pt x="44140" y="73540"/>
                </a:lnTo>
                <a:lnTo>
                  <a:pt x="44200" y="73610"/>
                </a:lnTo>
                <a:lnTo>
                  <a:pt x="44230" y="73640"/>
                </a:lnTo>
                <a:lnTo>
                  <a:pt x="44280" y="73720"/>
                </a:lnTo>
                <a:lnTo>
                  <a:pt x="44310" y="73760"/>
                </a:lnTo>
                <a:lnTo>
                  <a:pt x="44340" y="73830"/>
                </a:lnTo>
                <a:lnTo>
                  <a:pt x="44360" y="73860"/>
                </a:lnTo>
                <a:lnTo>
                  <a:pt x="44410" y="73940"/>
                </a:lnTo>
                <a:lnTo>
                  <a:pt x="44420" y="73960"/>
                </a:lnTo>
                <a:lnTo>
                  <a:pt x="44440" y="73990"/>
                </a:lnTo>
                <a:lnTo>
                  <a:pt x="44470" y="74020"/>
                </a:lnTo>
                <a:lnTo>
                  <a:pt x="44480" y="74040"/>
                </a:lnTo>
                <a:lnTo>
                  <a:pt x="44490" y="74050"/>
                </a:lnTo>
                <a:lnTo>
                  <a:pt x="44630" y="74110"/>
                </a:lnTo>
                <a:lnTo>
                  <a:pt x="44650" y="74120"/>
                </a:lnTo>
                <a:lnTo>
                  <a:pt x="44730" y="74150"/>
                </a:lnTo>
                <a:lnTo>
                  <a:pt x="44790" y="74180"/>
                </a:lnTo>
                <a:lnTo>
                  <a:pt x="44940" y="74240"/>
                </a:lnTo>
                <a:lnTo>
                  <a:pt x="45100" y="74310"/>
                </a:lnTo>
                <a:lnTo>
                  <a:pt x="45190" y="74350"/>
                </a:lnTo>
                <a:lnTo>
                  <a:pt x="45220" y="74370"/>
                </a:lnTo>
                <a:lnTo>
                  <a:pt x="45320" y="74410"/>
                </a:lnTo>
                <a:lnTo>
                  <a:pt x="45280" y="74430"/>
                </a:lnTo>
                <a:lnTo>
                  <a:pt x="45240" y="74430"/>
                </a:lnTo>
                <a:lnTo>
                  <a:pt x="45120" y="74460"/>
                </a:lnTo>
                <a:lnTo>
                  <a:pt x="45070" y="74480"/>
                </a:lnTo>
                <a:lnTo>
                  <a:pt x="44970" y="74520"/>
                </a:lnTo>
                <a:lnTo>
                  <a:pt x="44950" y="74530"/>
                </a:lnTo>
                <a:lnTo>
                  <a:pt x="44930" y="74530"/>
                </a:lnTo>
                <a:lnTo>
                  <a:pt x="44930" y="74540"/>
                </a:lnTo>
                <a:lnTo>
                  <a:pt x="44890" y="74560"/>
                </a:lnTo>
                <a:lnTo>
                  <a:pt x="44880" y="74560"/>
                </a:lnTo>
                <a:lnTo>
                  <a:pt x="44840" y="74580"/>
                </a:lnTo>
                <a:lnTo>
                  <a:pt x="44820" y="74590"/>
                </a:lnTo>
                <a:lnTo>
                  <a:pt x="44780" y="74610"/>
                </a:lnTo>
                <a:lnTo>
                  <a:pt x="44750" y="74630"/>
                </a:lnTo>
                <a:lnTo>
                  <a:pt x="44730" y="74650"/>
                </a:lnTo>
                <a:lnTo>
                  <a:pt x="44700" y="74670"/>
                </a:lnTo>
                <a:lnTo>
                  <a:pt x="44680" y="74690"/>
                </a:lnTo>
                <a:lnTo>
                  <a:pt x="44650" y="74720"/>
                </a:lnTo>
                <a:lnTo>
                  <a:pt x="44640" y="74730"/>
                </a:lnTo>
                <a:lnTo>
                  <a:pt x="44610" y="74760"/>
                </a:lnTo>
                <a:lnTo>
                  <a:pt x="44580" y="74800"/>
                </a:lnTo>
                <a:lnTo>
                  <a:pt x="44560" y="74820"/>
                </a:lnTo>
                <a:lnTo>
                  <a:pt x="44550" y="74840"/>
                </a:lnTo>
                <a:lnTo>
                  <a:pt x="44540" y="74860"/>
                </a:lnTo>
                <a:lnTo>
                  <a:pt x="44530" y="74860"/>
                </a:lnTo>
                <a:lnTo>
                  <a:pt x="44520" y="74880"/>
                </a:lnTo>
                <a:lnTo>
                  <a:pt x="44510" y="74890"/>
                </a:lnTo>
                <a:lnTo>
                  <a:pt x="44500" y="74900"/>
                </a:lnTo>
                <a:lnTo>
                  <a:pt x="44480" y="74920"/>
                </a:lnTo>
                <a:lnTo>
                  <a:pt x="44450" y="74950"/>
                </a:lnTo>
                <a:lnTo>
                  <a:pt x="44410" y="74980"/>
                </a:lnTo>
                <a:lnTo>
                  <a:pt x="44390" y="75000"/>
                </a:lnTo>
                <a:lnTo>
                  <a:pt x="44360" y="75030"/>
                </a:lnTo>
                <a:lnTo>
                  <a:pt x="44330" y="75070"/>
                </a:lnTo>
                <a:lnTo>
                  <a:pt x="44320" y="75080"/>
                </a:lnTo>
                <a:lnTo>
                  <a:pt x="44310" y="75090"/>
                </a:lnTo>
                <a:lnTo>
                  <a:pt x="44300" y="75110"/>
                </a:lnTo>
                <a:lnTo>
                  <a:pt x="44280" y="75130"/>
                </a:lnTo>
                <a:lnTo>
                  <a:pt x="44260" y="75170"/>
                </a:lnTo>
                <a:lnTo>
                  <a:pt x="44240" y="75200"/>
                </a:lnTo>
                <a:lnTo>
                  <a:pt x="44210" y="75240"/>
                </a:lnTo>
                <a:lnTo>
                  <a:pt x="44170" y="75270"/>
                </a:lnTo>
                <a:lnTo>
                  <a:pt x="44110" y="75340"/>
                </a:lnTo>
                <a:lnTo>
                  <a:pt x="44100" y="75340"/>
                </a:lnTo>
                <a:lnTo>
                  <a:pt x="44080" y="75360"/>
                </a:lnTo>
                <a:lnTo>
                  <a:pt x="44070" y="75370"/>
                </a:lnTo>
                <a:lnTo>
                  <a:pt x="44050" y="75380"/>
                </a:lnTo>
                <a:lnTo>
                  <a:pt x="44030" y="75390"/>
                </a:lnTo>
                <a:lnTo>
                  <a:pt x="44000" y="75400"/>
                </a:lnTo>
                <a:lnTo>
                  <a:pt x="43950" y="75410"/>
                </a:lnTo>
                <a:lnTo>
                  <a:pt x="43920" y="75420"/>
                </a:lnTo>
                <a:lnTo>
                  <a:pt x="43820" y="75430"/>
                </a:lnTo>
                <a:lnTo>
                  <a:pt x="43780" y="75430"/>
                </a:lnTo>
                <a:lnTo>
                  <a:pt x="43760" y="75440"/>
                </a:lnTo>
                <a:lnTo>
                  <a:pt x="43700" y="75450"/>
                </a:lnTo>
                <a:lnTo>
                  <a:pt x="43690" y="75450"/>
                </a:lnTo>
                <a:lnTo>
                  <a:pt x="43680" y="75450"/>
                </a:lnTo>
                <a:lnTo>
                  <a:pt x="43670" y="75450"/>
                </a:lnTo>
                <a:lnTo>
                  <a:pt x="43670" y="75460"/>
                </a:lnTo>
                <a:lnTo>
                  <a:pt x="43660" y="75470"/>
                </a:lnTo>
                <a:lnTo>
                  <a:pt x="43660" y="75480"/>
                </a:lnTo>
                <a:lnTo>
                  <a:pt x="43660" y="75490"/>
                </a:lnTo>
                <a:lnTo>
                  <a:pt x="43670" y="75490"/>
                </a:lnTo>
                <a:lnTo>
                  <a:pt x="43670" y="75500"/>
                </a:lnTo>
                <a:lnTo>
                  <a:pt x="43670" y="75510"/>
                </a:lnTo>
                <a:lnTo>
                  <a:pt x="43670" y="75520"/>
                </a:lnTo>
                <a:lnTo>
                  <a:pt x="43660" y="75530"/>
                </a:lnTo>
                <a:lnTo>
                  <a:pt x="43650" y="75530"/>
                </a:lnTo>
                <a:lnTo>
                  <a:pt x="43650" y="75520"/>
                </a:lnTo>
                <a:lnTo>
                  <a:pt x="43640" y="75510"/>
                </a:lnTo>
                <a:lnTo>
                  <a:pt x="43630" y="75510"/>
                </a:lnTo>
                <a:lnTo>
                  <a:pt x="43620" y="75510"/>
                </a:lnTo>
                <a:lnTo>
                  <a:pt x="43610" y="75510"/>
                </a:lnTo>
                <a:lnTo>
                  <a:pt x="43610" y="75520"/>
                </a:lnTo>
                <a:lnTo>
                  <a:pt x="43600" y="75520"/>
                </a:lnTo>
                <a:lnTo>
                  <a:pt x="43600" y="75530"/>
                </a:lnTo>
                <a:lnTo>
                  <a:pt x="43590" y="75530"/>
                </a:lnTo>
                <a:lnTo>
                  <a:pt x="43580" y="75530"/>
                </a:lnTo>
                <a:lnTo>
                  <a:pt x="43570" y="75530"/>
                </a:lnTo>
                <a:lnTo>
                  <a:pt x="43560" y="75520"/>
                </a:lnTo>
                <a:lnTo>
                  <a:pt x="43550" y="75510"/>
                </a:lnTo>
                <a:lnTo>
                  <a:pt x="43540" y="75510"/>
                </a:lnTo>
                <a:lnTo>
                  <a:pt x="43530" y="75500"/>
                </a:lnTo>
                <a:lnTo>
                  <a:pt x="43520" y="75500"/>
                </a:lnTo>
                <a:lnTo>
                  <a:pt x="43520" y="75510"/>
                </a:lnTo>
                <a:lnTo>
                  <a:pt x="43530" y="75520"/>
                </a:lnTo>
                <a:lnTo>
                  <a:pt x="43530" y="75530"/>
                </a:lnTo>
                <a:lnTo>
                  <a:pt x="43520" y="75540"/>
                </a:lnTo>
                <a:lnTo>
                  <a:pt x="43500" y="75550"/>
                </a:lnTo>
                <a:lnTo>
                  <a:pt x="43490" y="75550"/>
                </a:lnTo>
                <a:lnTo>
                  <a:pt x="43480" y="75560"/>
                </a:lnTo>
                <a:lnTo>
                  <a:pt x="43470" y="75560"/>
                </a:lnTo>
                <a:lnTo>
                  <a:pt x="43460" y="75560"/>
                </a:lnTo>
                <a:lnTo>
                  <a:pt x="43450" y="75570"/>
                </a:lnTo>
                <a:lnTo>
                  <a:pt x="43450" y="75580"/>
                </a:lnTo>
                <a:lnTo>
                  <a:pt x="43440" y="75590"/>
                </a:lnTo>
                <a:lnTo>
                  <a:pt x="43440" y="75600"/>
                </a:lnTo>
                <a:lnTo>
                  <a:pt x="43440" y="75610"/>
                </a:lnTo>
                <a:lnTo>
                  <a:pt x="43450" y="75610"/>
                </a:lnTo>
                <a:lnTo>
                  <a:pt x="43450" y="75620"/>
                </a:lnTo>
                <a:lnTo>
                  <a:pt x="43450" y="75630"/>
                </a:lnTo>
                <a:lnTo>
                  <a:pt x="43460" y="75630"/>
                </a:lnTo>
                <a:lnTo>
                  <a:pt x="43460" y="75640"/>
                </a:lnTo>
                <a:lnTo>
                  <a:pt x="43450" y="75650"/>
                </a:lnTo>
                <a:lnTo>
                  <a:pt x="43450" y="75660"/>
                </a:lnTo>
                <a:lnTo>
                  <a:pt x="43450" y="75670"/>
                </a:lnTo>
                <a:lnTo>
                  <a:pt x="43460" y="75670"/>
                </a:lnTo>
                <a:lnTo>
                  <a:pt x="43460" y="75660"/>
                </a:lnTo>
                <a:lnTo>
                  <a:pt x="43470" y="75660"/>
                </a:lnTo>
                <a:lnTo>
                  <a:pt x="43480" y="75660"/>
                </a:lnTo>
                <a:lnTo>
                  <a:pt x="43490" y="75660"/>
                </a:lnTo>
                <a:lnTo>
                  <a:pt x="43490" y="75670"/>
                </a:lnTo>
                <a:lnTo>
                  <a:pt x="43480" y="75680"/>
                </a:lnTo>
                <a:lnTo>
                  <a:pt x="43480" y="75690"/>
                </a:lnTo>
                <a:lnTo>
                  <a:pt x="43480" y="75700"/>
                </a:lnTo>
                <a:lnTo>
                  <a:pt x="43470" y="75720"/>
                </a:lnTo>
                <a:lnTo>
                  <a:pt x="43460" y="75730"/>
                </a:lnTo>
                <a:lnTo>
                  <a:pt x="43460" y="75740"/>
                </a:lnTo>
                <a:lnTo>
                  <a:pt x="43460" y="75750"/>
                </a:lnTo>
                <a:lnTo>
                  <a:pt x="43460" y="75760"/>
                </a:lnTo>
                <a:lnTo>
                  <a:pt x="43460" y="75770"/>
                </a:lnTo>
                <a:lnTo>
                  <a:pt x="43450" y="75780"/>
                </a:lnTo>
                <a:lnTo>
                  <a:pt x="43450" y="75790"/>
                </a:lnTo>
                <a:lnTo>
                  <a:pt x="43430" y="75800"/>
                </a:lnTo>
                <a:lnTo>
                  <a:pt x="43420" y="75820"/>
                </a:lnTo>
                <a:lnTo>
                  <a:pt x="43420" y="75830"/>
                </a:lnTo>
                <a:lnTo>
                  <a:pt x="43410" y="75830"/>
                </a:lnTo>
                <a:lnTo>
                  <a:pt x="43400" y="75840"/>
                </a:lnTo>
                <a:lnTo>
                  <a:pt x="43390" y="75840"/>
                </a:lnTo>
                <a:lnTo>
                  <a:pt x="43380" y="75840"/>
                </a:lnTo>
                <a:lnTo>
                  <a:pt x="43380" y="75850"/>
                </a:lnTo>
                <a:lnTo>
                  <a:pt x="43370" y="75850"/>
                </a:lnTo>
                <a:lnTo>
                  <a:pt x="43370" y="75860"/>
                </a:lnTo>
                <a:lnTo>
                  <a:pt x="43350" y="75870"/>
                </a:lnTo>
                <a:lnTo>
                  <a:pt x="43350" y="75880"/>
                </a:lnTo>
                <a:lnTo>
                  <a:pt x="43360" y="75880"/>
                </a:lnTo>
                <a:lnTo>
                  <a:pt x="43360" y="75890"/>
                </a:lnTo>
                <a:lnTo>
                  <a:pt x="43370" y="75890"/>
                </a:lnTo>
                <a:lnTo>
                  <a:pt x="43380" y="75900"/>
                </a:lnTo>
                <a:lnTo>
                  <a:pt x="43380" y="75910"/>
                </a:lnTo>
                <a:lnTo>
                  <a:pt x="43380" y="75920"/>
                </a:lnTo>
                <a:lnTo>
                  <a:pt x="43380" y="75930"/>
                </a:lnTo>
                <a:lnTo>
                  <a:pt x="43380" y="75940"/>
                </a:lnTo>
                <a:lnTo>
                  <a:pt x="43370" y="75960"/>
                </a:lnTo>
                <a:lnTo>
                  <a:pt x="43370" y="75970"/>
                </a:lnTo>
                <a:lnTo>
                  <a:pt x="43360" y="75980"/>
                </a:lnTo>
                <a:lnTo>
                  <a:pt x="43360" y="75990"/>
                </a:lnTo>
                <a:lnTo>
                  <a:pt x="43340" y="76010"/>
                </a:lnTo>
                <a:lnTo>
                  <a:pt x="43330" y="76020"/>
                </a:lnTo>
                <a:lnTo>
                  <a:pt x="43320" y="76020"/>
                </a:lnTo>
                <a:lnTo>
                  <a:pt x="43320" y="76030"/>
                </a:lnTo>
                <a:lnTo>
                  <a:pt x="43310" y="76030"/>
                </a:lnTo>
                <a:lnTo>
                  <a:pt x="43270" y="76050"/>
                </a:lnTo>
                <a:lnTo>
                  <a:pt x="43260" y="76060"/>
                </a:lnTo>
                <a:lnTo>
                  <a:pt x="43230" y="76070"/>
                </a:lnTo>
                <a:lnTo>
                  <a:pt x="43210" y="76070"/>
                </a:lnTo>
                <a:lnTo>
                  <a:pt x="43190" y="76070"/>
                </a:lnTo>
                <a:lnTo>
                  <a:pt x="43170" y="76070"/>
                </a:lnTo>
                <a:lnTo>
                  <a:pt x="43160" y="76070"/>
                </a:lnTo>
                <a:lnTo>
                  <a:pt x="43090" y="76060"/>
                </a:lnTo>
                <a:lnTo>
                  <a:pt x="43070" y="76060"/>
                </a:lnTo>
                <a:lnTo>
                  <a:pt x="43050" y="76060"/>
                </a:lnTo>
                <a:lnTo>
                  <a:pt x="43040" y="76060"/>
                </a:lnTo>
                <a:lnTo>
                  <a:pt x="43020" y="76060"/>
                </a:lnTo>
                <a:lnTo>
                  <a:pt x="43020" y="76070"/>
                </a:lnTo>
                <a:lnTo>
                  <a:pt x="43010" y="76070"/>
                </a:lnTo>
                <a:lnTo>
                  <a:pt x="43000" y="76080"/>
                </a:lnTo>
                <a:lnTo>
                  <a:pt x="42950" y="76120"/>
                </a:lnTo>
                <a:lnTo>
                  <a:pt x="42940" y="76120"/>
                </a:lnTo>
                <a:lnTo>
                  <a:pt x="42930" y="76130"/>
                </a:lnTo>
                <a:lnTo>
                  <a:pt x="42920" y="76140"/>
                </a:lnTo>
                <a:lnTo>
                  <a:pt x="42910" y="76150"/>
                </a:lnTo>
                <a:lnTo>
                  <a:pt x="42900" y="76150"/>
                </a:lnTo>
                <a:lnTo>
                  <a:pt x="42890" y="76150"/>
                </a:lnTo>
                <a:lnTo>
                  <a:pt x="42880" y="76150"/>
                </a:lnTo>
                <a:lnTo>
                  <a:pt x="42870" y="76140"/>
                </a:lnTo>
                <a:lnTo>
                  <a:pt x="42860" y="76120"/>
                </a:lnTo>
                <a:lnTo>
                  <a:pt x="42850" y="76100"/>
                </a:lnTo>
                <a:lnTo>
                  <a:pt x="42840" y="76080"/>
                </a:lnTo>
                <a:lnTo>
                  <a:pt x="42830" y="76060"/>
                </a:lnTo>
                <a:lnTo>
                  <a:pt x="42820" y="76040"/>
                </a:lnTo>
                <a:lnTo>
                  <a:pt x="42800" y="76030"/>
                </a:lnTo>
                <a:lnTo>
                  <a:pt x="42790" y="76010"/>
                </a:lnTo>
                <a:lnTo>
                  <a:pt x="42780" y="76000"/>
                </a:lnTo>
                <a:lnTo>
                  <a:pt x="42770" y="76000"/>
                </a:lnTo>
                <a:lnTo>
                  <a:pt x="42770" y="75990"/>
                </a:lnTo>
                <a:lnTo>
                  <a:pt x="42760" y="75980"/>
                </a:lnTo>
                <a:lnTo>
                  <a:pt x="42760" y="75970"/>
                </a:lnTo>
                <a:lnTo>
                  <a:pt x="42750" y="75970"/>
                </a:lnTo>
                <a:lnTo>
                  <a:pt x="42750" y="75960"/>
                </a:lnTo>
                <a:lnTo>
                  <a:pt x="42740" y="75960"/>
                </a:lnTo>
                <a:lnTo>
                  <a:pt x="42740" y="75950"/>
                </a:lnTo>
                <a:lnTo>
                  <a:pt x="42730" y="75940"/>
                </a:lnTo>
                <a:lnTo>
                  <a:pt x="42720" y="75940"/>
                </a:lnTo>
                <a:lnTo>
                  <a:pt x="42720" y="75930"/>
                </a:lnTo>
                <a:lnTo>
                  <a:pt x="42720" y="75920"/>
                </a:lnTo>
                <a:lnTo>
                  <a:pt x="42720" y="75910"/>
                </a:lnTo>
                <a:lnTo>
                  <a:pt x="42710" y="75910"/>
                </a:lnTo>
                <a:lnTo>
                  <a:pt x="42700" y="75900"/>
                </a:lnTo>
                <a:lnTo>
                  <a:pt x="42690" y="75900"/>
                </a:lnTo>
                <a:lnTo>
                  <a:pt x="42680" y="75890"/>
                </a:lnTo>
                <a:lnTo>
                  <a:pt x="42670" y="75890"/>
                </a:lnTo>
                <a:lnTo>
                  <a:pt x="42650" y="75890"/>
                </a:lnTo>
                <a:lnTo>
                  <a:pt x="42630" y="75890"/>
                </a:lnTo>
                <a:lnTo>
                  <a:pt x="42620" y="75890"/>
                </a:lnTo>
                <a:lnTo>
                  <a:pt x="42610" y="75890"/>
                </a:lnTo>
                <a:lnTo>
                  <a:pt x="42600" y="75890"/>
                </a:lnTo>
                <a:lnTo>
                  <a:pt x="42590" y="75890"/>
                </a:lnTo>
                <a:lnTo>
                  <a:pt x="42580" y="75890"/>
                </a:lnTo>
                <a:lnTo>
                  <a:pt x="42570" y="75890"/>
                </a:lnTo>
                <a:lnTo>
                  <a:pt x="42570" y="75900"/>
                </a:lnTo>
                <a:lnTo>
                  <a:pt x="42560" y="75900"/>
                </a:lnTo>
                <a:lnTo>
                  <a:pt x="42550" y="75900"/>
                </a:lnTo>
                <a:lnTo>
                  <a:pt x="42550" y="75890"/>
                </a:lnTo>
                <a:lnTo>
                  <a:pt x="42540" y="75890"/>
                </a:lnTo>
                <a:lnTo>
                  <a:pt x="42540" y="75880"/>
                </a:lnTo>
                <a:lnTo>
                  <a:pt x="42530" y="75880"/>
                </a:lnTo>
                <a:lnTo>
                  <a:pt x="42530" y="75870"/>
                </a:lnTo>
                <a:lnTo>
                  <a:pt x="42530" y="75860"/>
                </a:lnTo>
                <a:lnTo>
                  <a:pt x="42520" y="75850"/>
                </a:lnTo>
                <a:lnTo>
                  <a:pt x="42510" y="75860"/>
                </a:lnTo>
                <a:lnTo>
                  <a:pt x="42500" y="75860"/>
                </a:lnTo>
                <a:lnTo>
                  <a:pt x="42490" y="75850"/>
                </a:lnTo>
                <a:lnTo>
                  <a:pt x="42480" y="75840"/>
                </a:lnTo>
                <a:lnTo>
                  <a:pt x="42470" y="75840"/>
                </a:lnTo>
                <a:lnTo>
                  <a:pt x="42460" y="75840"/>
                </a:lnTo>
                <a:lnTo>
                  <a:pt x="42450" y="75840"/>
                </a:lnTo>
                <a:lnTo>
                  <a:pt x="42440" y="75840"/>
                </a:lnTo>
                <a:lnTo>
                  <a:pt x="42440" y="75830"/>
                </a:lnTo>
                <a:lnTo>
                  <a:pt x="42420" y="75820"/>
                </a:lnTo>
                <a:lnTo>
                  <a:pt x="42410" y="75820"/>
                </a:lnTo>
                <a:lnTo>
                  <a:pt x="42410" y="75810"/>
                </a:lnTo>
                <a:lnTo>
                  <a:pt x="42410" y="75800"/>
                </a:lnTo>
                <a:lnTo>
                  <a:pt x="42400" y="75790"/>
                </a:lnTo>
                <a:lnTo>
                  <a:pt x="42390" y="75780"/>
                </a:lnTo>
                <a:lnTo>
                  <a:pt x="42390" y="75770"/>
                </a:lnTo>
                <a:lnTo>
                  <a:pt x="42390" y="75760"/>
                </a:lnTo>
                <a:lnTo>
                  <a:pt x="42360" y="75750"/>
                </a:lnTo>
                <a:lnTo>
                  <a:pt x="42360" y="75740"/>
                </a:lnTo>
                <a:lnTo>
                  <a:pt x="42350" y="75740"/>
                </a:lnTo>
                <a:lnTo>
                  <a:pt x="42350" y="75730"/>
                </a:lnTo>
                <a:lnTo>
                  <a:pt x="42350" y="75710"/>
                </a:lnTo>
                <a:lnTo>
                  <a:pt x="42340" y="75710"/>
                </a:lnTo>
                <a:lnTo>
                  <a:pt x="42340" y="75700"/>
                </a:lnTo>
                <a:lnTo>
                  <a:pt x="42340" y="75690"/>
                </a:lnTo>
                <a:lnTo>
                  <a:pt x="42340" y="75680"/>
                </a:lnTo>
                <a:lnTo>
                  <a:pt x="42340" y="75670"/>
                </a:lnTo>
                <a:lnTo>
                  <a:pt x="42330" y="75670"/>
                </a:lnTo>
                <a:lnTo>
                  <a:pt x="42330" y="75680"/>
                </a:lnTo>
                <a:lnTo>
                  <a:pt x="42300" y="75690"/>
                </a:lnTo>
                <a:lnTo>
                  <a:pt x="42280" y="75700"/>
                </a:lnTo>
                <a:lnTo>
                  <a:pt x="42270" y="75730"/>
                </a:lnTo>
                <a:lnTo>
                  <a:pt x="42260" y="75740"/>
                </a:lnTo>
                <a:lnTo>
                  <a:pt x="42260" y="75770"/>
                </a:lnTo>
                <a:lnTo>
                  <a:pt x="42250" y="75780"/>
                </a:lnTo>
                <a:lnTo>
                  <a:pt x="42250" y="75790"/>
                </a:lnTo>
                <a:lnTo>
                  <a:pt x="42250" y="75800"/>
                </a:lnTo>
                <a:lnTo>
                  <a:pt x="42240" y="75820"/>
                </a:lnTo>
                <a:lnTo>
                  <a:pt x="42240" y="75830"/>
                </a:lnTo>
                <a:lnTo>
                  <a:pt x="42220" y="75830"/>
                </a:lnTo>
                <a:lnTo>
                  <a:pt x="42190" y="75820"/>
                </a:lnTo>
                <a:lnTo>
                  <a:pt x="42170" y="75810"/>
                </a:lnTo>
                <a:lnTo>
                  <a:pt x="42140" y="75790"/>
                </a:lnTo>
                <a:lnTo>
                  <a:pt x="42120" y="75780"/>
                </a:lnTo>
                <a:lnTo>
                  <a:pt x="42080" y="75750"/>
                </a:lnTo>
                <a:lnTo>
                  <a:pt x="42050" y="75720"/>
                </a:lnTo>
                <a:lnTo>
                  <a:pt x="42010" y="75690"/>
                </a:lnTo>
                <a:lnTo>
                  <a:pt x="41990" y="75680"/>
                </a:lnTo>
                <a:lnTo>
                  <a:pt x="41960" y="75670"/>
                </a:lnTo>
                <a:lnTo>
                  <a:pt x="41940" y="75680"/>
                </a:lnTo>
                <a:lnTo>
                  <a:pt x="41930" y="75690"/>
                </a:lnTo>
                <a:lnTo>
                  <a:pt x="41920" y="75700"/>
                </a:lnTo>
                <a:lnTo>
                  <a:pt x="41920" y="75710"/>
                </a:lnTo>
                <a:lnTo>
                  <a:pt x="41910" y="75710"/>
                </a:lnTo>
                <a:lnTo>
                  <a:pt x="41900" y="75720"/>
                </a:lnTo>
                <a:lnTo>
                  <a:pt x="41900" y="75730"/>
                </a:lnTo>
                <a:lnTo>
                  <a:pt x="41900" y="75740"/>
                </a:lnTo>
                <a:lnTo>
                  <a:pt x="41900" y="75760"/>
                </a:lnTo>
                <a:lnTo>
                  <a:pt x="41900" y="75770"/>
                </a:lnTo>
                <a:lnTo>
                  <a:pt x="41900" y="75800"/>
                </a:lnTo>
                <a:lnTo>
                  <a:pt x="41900" y="75810"/>
                </a:lnTo>
                <a:lnTo>
                  <a:pt x="41900" y="75820"/>
                </a:lnTo>
                <a:lnTo>
                  <a:pt x="41910" y="75820"/>
                </a:lnTo>
                <a:lnTo>
                  <a:pt x="41920" y="75820"/>
                </a:lnTo>
                <a:lnTo>
                  <a:pt x="41930" y="75830"/>
                </a:lnTo>
                <a:lnTo>
                  <a:pt x="41940" y="75830"/>
                </a:lnTo>
                <a:lnTo>
                  <a:pt x="41950" y="75830"/>
                </a:lnTo>
                <a:lnTo>
                  <a:pt x="41960" y="75840"/>
                </a:lnTo>
                <a:lnTo>
                  <a:pt x="41970" y="75850"/>
                </a:lnTo>
                <a:lnTo>
                  <a:pt x="41980" y="75850"/>
                </a:lnTo>
                <a:lnTo>
                  <a:pt x="41990" y="75860"/>
                </a:lnTo>
                <a:lnTo>
                  <a:pt x="41990" y="75850"/>
                </a:lnTo>
                <a:lnTo>
                  <a:pt x="42000" y="75850"/>
                </a:lnTo>
                <a:lnTo>
                  <a:pt x="42010" y="75850"/>
                </a:lnTo>
                <a:lnTo>
                  <a:pt x="42020" y="75850"/>
                </a:lnTo>
                <a:lnTo>
                  <a:pt x="42020" y="75860"/>
                </a:lnTo>
                <a:lnTo>
                  <a:pt x="42010" y="75870"/>
                </a:lnTo>
                <a:lnTo>
                  <a:pt x="42010" y="75880"/>
                </a:lnTo>
                <a:lnTo>
                  <a:pt x="42010" y="75890"/>
                </a:lnTo>
                <a:lnTo>
                  <a:pt x="42010" y="75900"/>
                </a:lnTo>
                <a:lnTo>
                  <a:pt x="42010" y="75910"/>
                </a:lnTo>
                <a:lnTo>
                  <a:pt x="42010" y="75920"/>
                </a:lnTo>
                <a:lnTo>
                  <a:pt x="42000" y="75930"/>
                </a:lnTo>
                <a:lnTo>
                  <a:pt x="42000" y="75940"/>
                </a:lnTo>
                <a:lnTo>
                  <a:pt x="42000" y="75950"/>
                </a:lnTo>
                <a:lnTo>
                  <a:pt x="42000" y="75960"/>
                </a:lnTo>
                <a:lnTo>
                  <a:pt x="42000" y="75970"/>
                </a:lnTo>
                <a:lnTo>
                  <a:pt x="42000" y="75980"/>
                </a:lnTo>
                <a:lnTo>
                  <a:pt x="41990" y="75980"/>
                </a:lnTo>
                <a:lnTo>
                  <a:pt x="41990" y="75990"/>
                </a:lnTo>
                <a:lnTo>
                  <a:pt x="41990" y="76000"/>
                </a:lnTo>
                <a:lnTo>
                  <a:pt x="41980" y="76010"/>
                </a:lnTo>
                <a:lnTo>
                  <a:pt x="41980" y="76020"/>
                </a:lnTo>
                <a:lnTo>
                  <a:pt x="41960" y="76040"/>
                </a:lnTo>
                <a:lnTo>
                  <a:pt x="41960" y="76050"/>
                </a:lnTo>
                <a:lnTo>
                  <a:pt x="41950" y="76050"/>
                </a:lnTo>
                <a:lnTo>
                  <a:pt x="41950" y="76060"/>
                </a:lnTo>
                <a:lnTo>
                  <a:pt x="41940" y="76070"/>
                </a:lnTo>
                <a:lnTo>
                  <a:pt x="41930" y="76080"/>
                </a:lnTo>
                <a:lnTo>
                  <a:pt x="41920" y="76090"/>
                </a:lnTo>
                <a:lnTo>
                  <a:pt x="41920" y="76100"/>
                </a:lnTo>
                <a:lnTo>
                  <a:pt x="41910" y="76130"/>
                </a:lnTo>
                <a:lnTo>
                  <a:pt x="41900" y="76160"/>
                </a:lnTo>
                <a:lnTo>
                  <a:pt x="41880" y="76200"/>
                </a:lnTo>
                <a:lnTo>
                  <a:pt x="41870" y="76230"/>
                </a:lnTo>
                <a:lnTo>
                  <a:pt x="41850" y="76260"/>
                </a:lnTo>
                <a:lnTo>
                  <a:pt x="41850" y="76300"/>
                </a:lnTo>
                <a:lnTo>
                  <a:pt x="41840" y="76320"/>
                </a:lnTo>
                <a:lnTo>
                  <a:pt x="41840" y="76330"/>
                </a:lnTo>
                <a:lnTo>
                  <a:pt x="41830" y="76330"/>
                </a:lnTo>
                <a:lnTo>
                  <a:pt x="41820" y="76340"/>
                </a:lnTo>
                <a:lnTo>
                  <a:pt x="41810" y="76340"/>
                </a:lnTo>
                <a:lnTo>
                  <a:pt x="41800" y="76340"/>
                </a:lnTo>
                <a:lnTo>
                  <a:pt x="41790" y="76340"/>
                </a:lnTo>
                <a:lnTo>
                  <a:pt x="41770" y="76330"/>
                </a:lnTo>
                <a:lnTo>
                  <a:pt x="41760" y="76320"/>
                </a:lnTo>
                <a:lnTo>
                  <a:pt x="41750" y="76310"/>
                </a:lnTo>
                <a:lnTo>
                  <a:pt x="41730" y="76320"/>
                </a:lnTo>
                <a:lnTo>
                  <a:pt x="41710" y="76330"/>
                </a:lnTo>
                <a:lnTo>
                  <a:pt x="41700" y="76330"/>
                </a:lnTo>
                <a:lnTo>
                  <a:pt x="41690" y="76330"/>
                </a:lnTo>
                <a:lnTo>
                  <a:pt x="41680" y="76340"/>
                </a:lnTo>
                <a:lnTo>
                  <a:pt x="41670" y="76340"/>
                </a:lnTo>
                <a:lnTo>
                  <a:pt x="41640" y="76340"/>
                </a:lnTo>
                <a:lnTo>
                  <a:pt x="41620" y="76350"/>
                </a:lnTo>
                <a:lnTo>
                  <a:pt x="41610" y="76350"/>
                </a:lnTo>
                <a:lnTo>
                  <a:pt x="41590" y="76360"/>
                </a:lnTo>
                <a:lnTo>
                  <a:pt x="41570" y="76370"/>
                </a:lnTo>
                <a:lnTo>
                  <a:pt x="41540" y="76370"/>
                </a:lnTo>
                <a:lnTo>
                  <a:pt x="41510" y="76370"/>
                </a:lnTo>
                <a:lnTo>
                  <a:pt x="41500" y="76360"/>
                </a:lnTo>
                <a:lnTo>
                  <a:pt x="41470" y="76360"/>
                </a:lnTo>
                <a:lnTo>
                  <a:pt x="41460" y="76360"/>
                </a:lnTo>
                <a:lnTo>
                  <a:pt x="41450" y="76360"/>
                </a:lnTo>
                <a:lnTo>
                  <a:pt x="41420" y="76360"/>
                </a:lnTo>
                <a:lnTo>
                  <a:pt x="41410" y="76360"/>
                </a:lnTo>
                <a:lnTo>
                  <a:pt x="41350" y="76350"/>
                </a:lnTo>
                <a:lnTo>
                  <a:pt x="41350" y="76340"/>
                </a:lnTo>
                <a:lnTo>
                  <a:pt x="41340" y="76340"/>
                </a:lnTo>
                <a:lnTo>
                  <a:pt x="41330" y="76350"/>
                </a:lnTo>
                <a:lnTo>
                  <a:pt x="41310" y="76350"/>
                </a:lnTo>
                <a:lnTo>
                  <a:pt x="41300" y="76350"/>
                </a:lnTo>
                <a:lnTo>
                  <a:pt x="41290" y="76350"/>
                </a:lnTo>
                <a:lnTo>
                  <a:pt x="41280" y="76350"/>
                </a:lnTo>
                <a:lnTo>
                  <a:pt x="41260" y="76350"/>
                </a:lnTo>
                <a:lnTo>
                  <a:pt x="41240" y="76360"/>
                </a:lnTo>
                <a:lnTo>
                  <a:pt x="41230" y="76360"/>
                </a:lnTo>
                <a:lnTo>
                  <a:pt x="41220" y="76360"/>
                </a:lnTo>
                <a:lnTo>
                  <a:pt x="41200" y="76360"/>
                </a:lnTo>
                <a:lnTo>
                  <a:pt x="41200" y="76370"/>
                </a:lnTo>
                <a:lnTo>
                  <a:pt x="41190" y="76370"/>
                </a:lnTo>
                <a:lnTo>
                  <a:pt x="41190" y="76360"/>
                </a:lnTo>
                <a:lnTo>
                  <a:pt x="41170" y="76350"/>
                </a:lnTo>
                <a:lnTo>
                  <a:pt x="41160" y="76340"/>
                </a:lnTo>
                <a:lnTo>
                  <a:pt x="41130" y="76320"/>
                </a:lnTo>
                <a:lnTo>
                  <a:pt x="41110" y="76300"/>
                </a:lnTo>
                <a:lnTo>
                  <a:pt x="41110" y="76290"/>
                </a:lnTo>
                <a:lnTo>
                  <a:pt x="41100" y="76290"/>
                </a:lnTo>
                <a:lnTo>
                  <a:pt x="41090" y="76270"/>
                </a:lnTo>
                <a:lnTo>
                  <a:pt x="41040" y="76210"/>
                </a:lnTo>
                <a:lnTo>
                  <a:pt x="41030" y="76190"/>
                </a:lnTo>
                <a:lnTo>
                  <a:pt x="40980" y="76130"/>
                </a:lnTo>
                <a:lnTo>
                  <a:pt x="40960" y="76090"/>
                </a:lnTo>
                <a:lnTo>
                  <a:pt x="40930" y="76050"/>
                </a:lnTo>
                <a:lnTo>
                  <a:pt x="40910" y="76040"/>
                </a:lnTo>
                <a:lnTo>
                  <a:pt x="40900" y="76030"/>
                </a:lnTo>
                <a:lnTo>
                  <a:pt x="40890" y="76020"/>
                </a:lnTo>
                <a:lnTo>
                  <a:pt x="40880" y="76020"/>
                </a:lnTo>
                <a:lnTo>
                  <a:pt x="40870" y="76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