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Kaliro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li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70" y="54820"/>
                </a:moveTo>
                <a:lnTo>
                  <a:pt x="66580" y="54790"/>
                </a:lnTo>
                <a:lnTo>
                  <a:pt x="66590" y="54780"/>
                </a:lnTo>
                <a:lnTo>
                  <a:pt x="66600" y="54770"/>
                </a:lnTo>
                <a:lnTo>
                  <a:pt x="66670" y="54680"/>
                </a:lnTo>
                <a:lnTo>
                  <a:pt x="66690" y="54660"/>
                </a:lnTo>
                <a:lnTo>
                  <a:pt x="66710" y="54640"/>
                </a:lnTo>
                <a:lnTo>
                  <a:pt x="66730" y="54620"/>
                </a:lnTo>
                <a:lnTo>
                  <a:pt x="66770" y="54570"/>
                </a:lnTo>
                <a:lnTo>
                  <a:pt x="66790" y="54560"/>
                </a:lnTo>
                <a:lnTo>
                  <a:pt x="66810" y="54540"/>
                </a:lnTo>
                <a:lnTo>
                  <a:pt x="66820" y="54530"/>
                </a:lnTo>
                <a:lnTo>
                  <a:pt x="66840" y="54510"/>
                </a:lnTo>
                <a:lnTo>
                  <a:pt x="66860" y="54490"/>
                </a:lnTo>
                <a:lnTo>
                  <a:pt x="66890" y="54460"/>
                </a:lnTo>
                <a:lnTo>
                  <a:pt x="66900" y="54450"/>
                </a:lnTo>
                <a:lnTo>
                  <a:pt x="66930" y="54440"/>
                </a:lnTo>
                <a:lnTo>
                  <a:pt x="66950" y="54420"/>
                </a:lnTo>
                <a:lnTo>
                  <a:pt x="66950" y="54410"/>
                </a:lnTo>
                <a:lnTo>
                  <a:pt x="66940" y="54360"/>
                </a:lnTo>
                <a:lnTo>
                  <a:pt x="66940" y="54230"/>
                </a:lnTo>
                <a:lnTo>
                  <a:pt x="66940" y="54210"/>
                </a:lnTo>
                <a:lnTo>
                  <a:pt x="66940" y="54120"/>
                </a:lnTo>
                <a:lnTo>
                  <a:pt x="66940" y="54090"/>
                </a:lnTo>
                <a:lnTo>
                  <a:pt x="66940" y="54030"/>
                </a:lnTo>
                <a:lnTo>
                  <a:pt x="66940" y="54020"/>
                </a:lnTo>
                <a:lnTo>
                  <a:pt x="66950" y="54010"/>
                </a:lnTo>
                <a:lnTo>
                  <a:pt x="66950" y="54000"/>
                </a:lnTo>
                <a:lnTo>
                  <a:pt x="66970" y="53960"/>
                </a:lnTo>
                <a:lnTo>
                  <a:pt x="66990" y="53940"/>
                </a:lnTo>
                <a:lnTo>
                  <a:pt x="67020" y="53900"/>
                </a:lnTo>
                <a:lnTo>
                  <a:pt x="67020" y="53890"/>
                </a:lnTo>
                <a:lnTo>
                  <a:pt x="67030" y="53880"/>
                </a:lnTo>
                <a:lnTo>
                  <a:pt x="67040" y="53870"/>
                </a:lnTo>
                <a:lnTo>
                  <a:pt x="67040" y="53860"/>
                </a:lnTo>
                <a:lnTo>
                  <a:pt x="67040" y="53850"/>
                </a:lnTo>
                <a:lnTo>
                  <a:pt x="67050" y="53850"/>
                </a:lnTo>
                <a:lnTo>
                  <a:pt x="67050" y="53840"/>
                </a:lnTo>
                <a:lnTo>
                  <a:pt x="67050" y="53830"/>
                </a:lnTo>
                <a:lnTo>
                  <a:pt x="67060" y="53820"/>
                </a:lnTo>
                <a:lnTo>
                  <a:pt x="67060" y="53810"/>
                </a:lnTo>
                <a:lnTo>
                  <a:pt x="67070" y="53800"/>
                </a:lnTo>
                <a:lnTo>
                  <a:pt x="67080" y="53800"/>
                </a:lnTo>
                <a:lnTo>
                  <a:pt x="67080" y="53790"/>
                </a:lnTo>
                <a:lnTo>
                  <a:pt x="67090" y="53780"/>
                </a:lnTo>
                <a:lnTo>
                  <a:pt x="67100" y="53770"/>
                </a:lnTo>
                <a:lnTo>
                  <a:pt x="67110" y="53770"/>
                </a:lnTo>
                <a:lnTo>
                  <a:pt x="67110" y="53760"/>
                </a:lnTo>
                <a:lnTo>
                  <a:pt x="67110" y="53750"/>
                </a:lnTo>
                <a:lnTo>
                  <a:pt x="67120" y="53740"/>
                </a:lnTo>
                <a:lnTo>
                  <a:pt x="67120" y="53730"/>
                </a:lnTo>
                <a:lnTo>
                  <a:pt x="67130" y="53730"/>
                </a:lnTo>
                <a:lnTo>
                  <a:pt x="67130" y="53720"/>
                </a:lnTo>
                <a:lnTo>
                  <a:pt x="67130" y="53710"/>
                </a:lnTo>
                <a:lnTo>
                  <a:pt x="67140" y="53700"/>
                </a:lnTo>
                <a:lnTo>
                  <a:pt x="67150" y="53690"/>
                </a:lnTo>
                <a:lnTo>
                  <a:pt x="67150" y="53680"/>
                </a:lnTo>
                <a:lnTo>
                  <a:pt x="67160" y="53680"/>
                </a:lnTo>
                <a:lnTo>
                  <a:pt x="67160" y="53670"/>
                </a:lnTo>
                <a:lnTo>
                  <a:pt x="67170" y="53670"/>
                </a:lnTo>
                <a:lnTo>
                  <a:pt x="67170" y="53660"/>
                </a:lnTo>
                <a:lnTo>
                  <a:pt x="67170" y="53650"/>
                </a:lnTo>
                <a:lnTo>
                  <a:pt x="67180" y="53640"/>
                </a:lnTo>
                <a:lnTo>
                  <a:pt x="67180" y="53630"/>
                </a:lnTo>
                <a:lnTo>
                  <a:pt x="67190" y="53620"/>
                </a:lnTo>
                <a:lnTo>
                  <a:pt x="67200" y="53610"/>
                </a:lnTo>
                <a:lnTo>
                  <a:pt x="67200" y="53600"/>
                </a:lnTo>
                <a:lnTo>
                  <a:pt x="67210" y="53580"/>
                </a:lnTo>
                <a:lnTo>
                  <a:pt x="67220" y="53580"/>
                </a:lnTo>
                <a:lnTo>
                  <a:pt x="67220" y="53570"/>
                </a:lnTo>
                <a:lnTo>
                  <a:pt x="67230" y="53560"/>
                </a:lnTo>
                <a:lnTo>
                  <a:pt x="67240" y="53550"/>
                </a:lnTo>
                <a:lnTo>
                  <a:pt x="67250" y="53550"/>
                </a:lnTo>
                <a:lnTo>
                  <a:pt x="67250" y="53540"/>
                </a:lnTo>
                <a:lnTo>
                  <a:pt x="67260" y="53540"/>
                </a:lnTo>
                <a:lnTo>
                  <a:pt x="67260" y="53530"/>
                </a:lnTo>
                <a:lnTo>
                  <a:pt x="67270" y="53520"/>
                </a:lnTo>
                <a:lnTo>
                  <a:pt x="67280" y="53510"/>
                </a:lnTo>
                <a:lnTo>
                  <a:pt x="67280" y="53500"/>
                </a:lnTo>
                <a:lnTo>
                  <a:pt x="67290" y="53500"/>
                </a:lnTo>
                <a:lnTo>
                  <a:pt x="67290" y="53490"/>
                </a:lnTo>
                <a:lnTo>
                  <a:pt x="67290" y="53480"/>
                </a:lnTo>
                <a:lnTo>
                  <a:pt x="67300" y="53470"/>
                </a:lnTo>
                <a:lnTo>
                  <a:pt x="67290" y="53460"/>
                </a:lnTo>
                <a:lnTo>
                  <a:pt x="67300" y="53450"/>
                </a:lnTo>
                <a:lnTo>
                  <a:pt x="67310" y="53450"/>
                </a:lnTo>
                <a:lnTo>
                  <a:pt x="67310" y="53440"/>
                </a:lnTo>
                <a:lnTo>
                  <a:pt x="67320" y="53440"/>
                </a:lnTo>
                <a:lnTo>
                  <a:pt x="67330" y="53430"/>
                </a:lnTo>
                <a:lnTo>
                  <a:pt x="67340" y="53420"/>
                </a:lnTo>
                <a:lnTo>
                  <a:pt x="67340" y="53410"/>
                </a:lnTo>
                <a:lnTo>
                  <a:pt x="67350" y="53400"/>
                </a:lnTo>
                <a:lnTo>
                  <a:pt x="67350" y="53390"/>
                </a:lnTo>
                <a:lnTo>
                  <a:pt x="67360" y="53380"/>
                </a:lnTo>
                <a:lnTo>
                  <a:pt x="67370" y="53370"/>
                </a:lnTo>
                <a:lnTo>
                  <a:pt x="67370" y="53360"/>
                </a:lnTo>
                <a:lnTo>
                  <a:pt x="67370" y="53350"/>
                </a:lnTo>
                <a:lnTo>
                  <a:pt x="67380" y="53340"/>
                </a:lnTo>
                <a:lnTo>
                  <a:pt x="67380" y="53330"/>
                </a:lnTo>
                <a:lnTo>
                  <a:pt x="67390" y="53320"/>
                </a:lnTo>
                <a:lnTo>
                  <a:pt x="67390" y="53310"/>
                </a:lnTo>
                <a:lnTo>
                  <a:pt x="67400" y="53310"/>
                </a:lnTo>
                <a:lnTo>
                  <a:pt x="67410" y="53300"/>
                </a:lnTo>
                <a:lnTo>
                  <a:pt x="67420" y="53300"/>
                </a:lnTo>
                <a:lnTo>
                  <a:pt x="67420" y="53290"/>
                </a:lnTo>
                <a:lnTo>
                  <a:pt x="67430" y="53280"/>
                </a:lnTo>
                <a:lnTo>
                  <a:pt x="67440" y="53280"/>
                </a:lnTo>
                <a:lnTo>
                  <a:pt x="67440" y="53270"/>
                </a:lnTo>
                <a:lnTo>
                  <a:pt x="67450" y="53270"/>
                </a:lnTo>
                <a:lnTo>
                  <a:pt x="67450" y="53260"/>
                </a:lnTo>
                <a:lnTo>
                  <a:pt x="67460" y="53260"/>
                </a:lnTo>
                <a:lnTo>
                  <a:pt x="67470" y="53240"/>
                </a:lnTo>
                <a:lnTo>
                  <a:pt x="67480" y="53230"/>
                </a:lnTo>
                <a:lnTo>
                  <a:pt x="67490" y="53230"/>
                </a:lnTo>
                <a:lnTo>
                  <a:pt x="67490" y="53220"/>
                </a:lnTo>
                <a:lnTo>
                  <a:pt x="67490" y="53210"/>
                </a:lnTo>
                <a:lnTo>
                  <a:pt x="67490" y="53200"/>
                </a:lnTo>
                <a:lnTo>
                  <a:pt x="67500" y="53190"/>
                </a:lnTo>
                <a:lnTo>
                  <a:pt x="67500" y="53180"/>
                </a:lnTo>
                <a:lnTo>
                  <a:pt x="67510" y="53170"/>
                </a:lnTo>
                <a:lnTo>
                  <a:pt x="67510" y="53160"/>
                </a:lnTo>
                <a:lnTo>
                  <a:pt x="67510" y="53150"/>
                </a:lnTo>
                <a:lnTo>
                  <a:pt x="67520" y="53140"/>
                </a:lnTo>
                <a:lnTo>
                  <a:pt x="67530" y="53120"/>
                </a:lnTo>
                <a:lnTo>
                  <a:pt x="67530" y="53110"/>
                </a:lnTo>
                <a:lnTo>
                  <a:pt x="67530" y="53100"/>
                </a:lnTo>
                <a:lnTo>
                  <a:pt x="67540" y="53090"/>
                </a:lnTo>
                <a:lnTo>
                  <a:pt x="67540" y="53080"/>
                </a:lnTo>
                <a:lnTo>
                  <a:pt x="67540" y="53070"/>
                </a:lnTo>
                <a:lnTo>
                  <a:pt x="67550" y="53060"/>
                </a:lnTo>
                <a:lnTo>
                  <a:pt x="67550" y="53040"/>
                </a:lnTo>
                <a:lnTo>
                  <a:pt x="67560" y="53040"/>
                </a:lnTo>
                <a:lnTo>
                  <a:pt x="67560" y="53020"/>
                </a:lnTo>
                <a:lnTo>
                  <a:pt x="67570" y="53010"/>
                </a:lnTo>
                <a:lnTo>
                  <a:pt x="67570" y="53000"/>
                </a:lnTo>
                <a:lnTo>
                  <a:pt x="67580" y="52990"/>
                </a:lnTo>
                <a:lnTo>
                  <a:pt x="67580" y="52970"/>
                </a:lnTo>
                <a:lnTo>
                  <a:pt x="67580" y="52960"/>
                </a:lnTo>
                <a:lnTo>
                  <a:pt x="67580" y="52950"/>
                </a:lnTo>
                <a:lnTo>
                  <a:pt x="67570" y="52940"/>
                </a:lnTo>
                <a:lnTo>
                  <a:pt x="67570" y="52920"/>
                </a:lnTo>
                <a:lnTo>
                  <a:pt x="67570" y="52910"/>
                </a:lnTo>
                <a:lnTo>
                  <a:pt x="67570" y="52900"/>
                </a:lnTo>
                <a:lnTo>
                  <a:pt x="67570" y="52880"/>
                </a:lnTo>
                <a:lnTo>
                  <a:pt x="67570" y="52870"/>
                </a:lnTo>
                <a:lnTo>
                  <a:pt x="67570" y="52860"/>
                </a:lnTo>
                <a:lnTo>
                  <a:pt x="67570" y="52840"/>
                </a:lnTo>
                <a:lnTo>
                  <a:pt x="67580" y="52830"/>
                </a:lnTo>
                <a:lnTo>
                  <a:pt x="67580" y="52810"/>
                </a:lnTo>
                <a:lnTo>
                  <a:pt x="67590" y="52810"/>
                </a:lnTo>
                <a:lnTo>
                  <a:pt x="67590" y="52800"/>
                </a:lnTo>
                <a:lnTo>
                  <a:pt x="67590" y="52790"/>
                </a:lnTo>
                <a:lnTo>
                  <a:pt x="67600" y="52780"/>
                </a:lnTo>
                <a:lnTo>
                  <a:pt x="67600" y="52770"/>
                </a:lnTo>
                <a:lnTo>
                  <a:pt x="67610" y="52760"/>
                </a:lnTo>
                <a:lnTo>
                  <a:pt x="67610" y="52740"/>
                </a:lnTo>
                <a:lnTo>
                  <a:pt x="67620" y="52730"/>
                </a:lnTo>
                <a:lnTo>
                  <a:pt x="67630" y="52710"/>
                </a:lnTo>
                <a:lnTo>
                  <a:pt x="67640" y="52700"/>
                </a:lnTo>
                <a:lnTo>
                  <a:pt x="67650" y="52680"/>
                </a:lnTo>
                <a:lnTo>
                  <a:pt x="67650" y="52670"/>
                </a:lnTo>
                <a:lnTo>
                  <a:pt x="67660" y="52660"/>
                </a:lnTo>
                <a:lnTo>
                  <a:pt x="67670" y="52650"/>
                </a:lnTo>
                <a:lnTo>
                  <a:pt x="67670" y="52640"/>
                </a:lnTo>
                <a:lnTo>
                  <a:pt x="67680" y="52630"/>
                </a:lnTo>
                <a:lnTo>
                  <a:pt x="67690" y="52620"/>
                </a:lnTo>
                <a:lnTo>
                  <a:pt x="67690" y="52610"/>
                </a:lnTo>
                <a:lnTo>
                  <a:pt x="67700" y="52600"/>
                </a:lnTo>
                <a:lnTo>
                  <a:pt x="67710" y="52580"/>
                </a:lnTo>
                <a:lnTo>
                  <a:pt x="67720" y="52570"/>
                </a:lnTo>
                <a:lnTo>
                  <a:pt x="67730" y="52550"/>
                </a:lnTo>
                <a:lnTo>
                  <a:pt x="67740" y="52540"/>
                </a:lnTo>
                <a:lnTo>
                  <a:pt x="67750" y="52520"/>
                </a:lnTo>
                <a:lnTo>
                  <a:pt x="67760" y="52510"/>
                </a:lnTo>
                <a:lnTo>
                  <a:pt x="67770" y="52490"/>
                </a:lnTo>
                <a:lnTo>
                  <a:pt x="67780" y="52470"/>
                </a:lnTo>
                <a:lnTo>
                  <a:pt x="67790" y="52460"/>
                </a:lnTo>
                <a:lnTo>
                  <a:pt x="67800" y="52450"/>
                </a:lnTo>
                <a:lnTo>
                  <a:pt x="67810" y="52430"/>
                </a:lnTo>
                <a:lnTo>
                  <a:pt x="67820" y="52410"/>
                </a:lnTo>
                <a:lnTo>
                  <a:pt x="67830" y="52400"/>
                </a:lnTo>
                <a:lnTo>
                  <a:pt x="67840" y="52390"/>
                </a:lnTo>
                <a:lnTo>
                  <a:pt x="67850" y="52370"/>
                </a:lnTo>
                <a:lnTo>
                  <a:pt x="67860" y="52360"/>
                </a:lnTo>
                <a:lnTo>
                  <a:pt x="67870" y="52340"/>
                </a:lnTo>
                <a:lnTo>
                  <a:pt x="67880" y="52330"/>
                </a:lnTo>
                <a:lnTo>
                  <a:pt x="67900" y="52320"/>
                </a:lnTo>
                <a:lnTo>
                  <a:pt x="67910" y="52310"/>
                </a:lnTo>
                <a:lnTo>
                  <a:pt x="67920" y="52310"/>
                </a:lnTo>
                <a:lnTo>
                  <a:pt x="67930" y="52300"/>
                </a:lnTo>
                <a:lnTo>
                  <a:pt x="67940" y="52300"/>
                </a:lnTo>
                <a:lnTo>
                  <a:pt x="67950" y="52290"/>
                </a:lnTo>
                <a:lnTo>
                  <a:pt x="67960" y="52280"/>
                </a:lnTo>
                <a:lnTo>
                  <a:pt x="67970" y="52280"/>
                </a:lnTo>
                <a:lnTo>
                  <a:pt x="67990" y="52270"/>
                </a:lnTo>
                <a:lnTo>
                  <a:pt x="68000" y="52260"/>
                </a:lnTo>
                <a:lnTo>
                  <a:pt x="68010" y="52260"/>
                </a:lnTo>
                <a:lnTo>
                  <a:pt x="68020" y="52250"/>
                </a:lnTo>
                <a:lnTo>
                  <a:pt x="68040" y="52250"/>
                </a:lnTo>
                <a:lnTo>
                  <a:pt x="68040" y="52240"/>
                </a:lnTo>
                <a:lnTo>
                  <a:pt x="68050" y="52230"/>
                </a:lnTo>
                <a:lnTo>
                  <a:pt x="68060" y="52210"/>
                </a:lnTo>
                <a:lnTo>
                  <a:pt x="68070" y="52200"/>
                </a:lnTo>
                <a:lnTo>
                  <a:pt x="68080" y="52180"/>
                </a:lnTo>
                <a:lnTo>
                  <a:pt x="68080" y="52170"/>
                </a:lnTo>
                <a:lnTo>
                  <a:pt x="68090" y="52150"/>
                </a:lnTo>
                <a:lnTo>
                  <a:pt x="68100" y="52140"/>
                </a:lnTo>
                <a:lnTo>
                  <a:pt x="68110" y="52120"/>
                </a:lnTo>
                <a:lnTo>
                  <a:pt x="68110" y="52110"/>
                </a:lnTo>
                <a:lnTo>
                  <a:pt x="68120" y="52110"/>
                </a:lnTo>
                <a:lnTo>
                  <a:pt x="68120" y="52090"/>
                </a:lnTo>
                <a:lnTo>
                  <a:pt x="68130" y="52050"/>
                </a:lnTo>
                <a:lnTo>
                  <a:pt x="68130" y="52040"/>
                </a:lnTo>
                <a:lnTo>
                  <a:pt x="68140" y="52010"/>
                </a:lnTo>
                <a:lnTo>
                  <a:pt x="68150" y="51940"/>
                </a:lnTo>
                <a:lnTo>
                  <a:pt x="68150" y="51920"/>
                </a:lnTo>
                <a:lnTo>
                  <a:pt x="68160" y="51890"/>
                </a:lnTo>
                <a:lnTo>
                  <a:pt x="68170" y="51830"/>
                </a:lnTo>
                <a:lnTo>
                  <a:pt x="68170" y="51820"/>
                </a:lnTo>
                <a:lnTo>
                  <a:pt x="68180" y="51780"/>
                </a:lnTo>
                <a:lnTo>
                  <a:pt x="68190" y="51720"/>
                </a:lnTo>
                <a:lnTo>
                  <a:pt x="68190" y="51700"/>
                </a:lnTo>
                <a:lnTo>
                  <a:pt x="68200" y="51670"/>
                </a:lnTo>
                <a:lnTo>
                  <a:pt x="68200" y="51610"/>
                </a:lnTo>
                <a:lnTo>
                  <a:pt x="68210" y="51590"/>
                </a:lnTo>
                <a:lnTo>
                  <a:pt x="68210" y="51560"/>
                </a:lnTo>
                <a:lnTo>
                  <a:pt x="68220" y="51530"/>
                </a:lnTo>
                <a:lnTo>
                  <a:pt x="68230" y="51500"/>
                </a:lnTo>
                <a:lnTo>
                  <a:pt x="68230" y="51470"/>
                </a:lnTo>
                <a:lnTo>
                  <a:pt x="68240" y="51430"/>
                </a:lnTo>
                <a:lnTo>
                  <a:pt x="68240" y="51400"/>
                </a:lnTo>
                <a:lnTo>
                  <a:pt x="68290" y="51410"/>
                </a:lnTo>
                <a:lnTo>
                  <a:pt x="68330" y="51430"/>
                </a:lnTo>
                <a:lnTo>
                  <a:pt x="68380" y="51450"/>
                </a:lnTo>
                <a:lnTo>
                  <a:pt x="68430" y="51470"/>
                </a:lnTo>
                <a:lnTo>
                  <a:pt x="68460" y="51480"/>
                </a:lnTo>
                <a:lnTo>
                  <a:pt x="68460" y="51490"/>
                </a:lnTo>
                <a:lnTo>
                  <a:pt x="68480" y="51500"/>
                </a:lnTo>
                <a:lnTo>
                  <a:pt x="68490" y="51510"/>
                </a:lnTo>
                <a:lnTo>
                  <a:pt x="68520" y="51530"/>
                </a:lnTo>
                <a:lnTo>
                  <a:pt x="68530" y="51550"/>
                </a:lnTo>
                <a:lnTo>
                  <a:pt x="68570" y="51580"/>
                </a:lnTo>
                <a:lnTo>
                  <a:pt x="68600" y="51610"/>
                </a:lnTo>
                <a:lnTo>
                  <a:pt x="68620" y="51630"/>
                </a:lnTo>
                <a:lnTo>
                  <a:pt x="68650" y="51650"/>
                </a:lnTo>
                <a:lnTo>
                  <a:pt x="68690" y="51690"/>
                </a:lnTo>
                <a:lnTo>
                  <a:pt x="68730" y="51730"/>
                </a:lnTo>
                <a:lnTo>
                  <a:pt x="68750" y="51760"/>
                </a:lnTo>
                <a:lnTo>
                  <a:pt x="68820" y="51830"/>
                </a:lnTo>
                <a:lnTo>
                  <a:pt x="68850" y="51860"/>
                </a:lnTo>
                <a:lnTo>
                  <a:pt x="68860" y="51870"/>
                </a:lnTo>
                <a:lnTo>
                  <a:pt x="68950" y="51970"/>
                </a:lnTo>
                <a:lnTo>
                  <a:pt x="68960" y="51980"/>
                </a:lnTo>
                <a:lnTo>
                  <a:pt x="69040" y="52060"/>
                </a:lnTo>
                <a:lnTo>
                  <a:pt x="69060" y="52080"/>
                </a:lnTo>
                <a:lnTo>
                  <a:pt x="69080" y="52100"/>
                </a:lnTo>
                <a:lnTo>
                  <a:pt x="69080" y="52110"/>
                </a:lnTo>
                <a:lnTo>
                  <a:pt x="69090" y="52130"/>
                </a:lnTo>
                <a:lnTo>
                  <a:pt x="69110" y="52160"/>
                </a:lnTo>
                <a:lnTo>
                  <a:pt x="69130" y="52190"/>
                </a:lnTo>
                <a:lnTo>
                  <a:pt x="69150" y="52210"/>
                </a:lnTo>
                <a:lnTo>
                  <a:pt x="69160" y="52240"/>
                </a:lnTo>
                <a:lnTo>
                  <a:pt x="69180" y="52260"/>
                </a:lnTo>
                <a:lnTo>
                  <a:pt x="69200" y="52290"/>
                </a:lnTo>
                <a:lnTo>
                  <a:pt x="69210" y="52310"/>
                </a:lnTo>
                <a:lnTo>
                  <a:pt x="69210" y="52320"/>
                </a:lnTo>
                <a:lnTo>
                  <a:pt x="69220" y="52330"/>
                </a:lnTo>
                <a:lnTo>
                  <a:pt x="69230" y="52360"/>
                </a:lnTo>
                <a:lnTo>
                  <a:pt x="69250" y="52390"/>
                </a:lnTo>
                <a:lnTo>
                  <a:pt x="69250" y="52400"/>
                </a:lnTo>
                <a:lnTo>
                  <a:pt x="69270" y="52430"/>
                </a:lnTo>
                <a:lnTo>
                  <a:pt x="69310" y="52510"/>
                </a:lnTo>
                <a:lnTo>
                  <a:pt x="69320" y="52540"/>
                </a:lnTo>
                <a:lnTo>
                  <a:pt x="69360" y="52590"/>
                </a:lnTo>
                <a:lnTo>
                  <a:pt x="69380" y="52620"/>
                </a:lnTo>
                <a:lnTo>
                  <a:pt x="69390" y="52640"/>
                </a:lnTo>
                <a:lnTo>
                  <a:pt x="69420" y="52680"/>
                </a:lnTo>
                <a:lnTo>
                  <a:pt x="69450" y="52710"/>
                </a:lnTo>
                <a:lnTo>
                  <a:pt x="69450" y="52720"/>
                </a:lnTo>
                <a:lnTo>
                  <a:pt x="69470" y="52750"/>
                </a:lnTo>
                <a:lnTo>
                  <a:pt x="69510" y="52790"/>
                </a:lnTo>
                <a:lnTo>
                  <a:pt x="69540" y="52820"/>
                </a:lnTo>
                <a:lnTo>
                  <a:pt x="69570" y="52840"/>
                </a:lnTo>
                <a:lnTo>
                  <a:pt x="69580" y="52850"/>
                </a:lnTo>
                <a:lnTo>
                  <a:pt x="69590" y="52850"/>
                </a:lnTo>
                <a:lnTo>
                  <a:pt x="69610" y="52860"/>
                </a:lnTo>
                <a:lnTo>
                  <a:pt x="69630" y="52860"/>
                </a:lnTo>
                <a:lnTo>
                  <a:pt x="69660" y="52860"/>
                </a:lnTo>
                <a:lnTo>
                  <a:pt x="69690" y="52860"/>
                </a:lnTo>
                <a:lnTo>
                  <a:pt x="69720" y="52850"/>
                </a:lnTo>
                <a:lnTo>
                  <a:pt x="69750" y="52860"/>
                </a:lnTo>
                <a:lnTo>
                  <a:pt x="69760" y="52870"/>
                </a:lnTo>
                <a:lnTo>
                  <a:pt x="69770" y="52870"/>
                </a:lnTo>
                <a:lnTo>
                  <a:pt x="69790" y="52870"/>
                </a:lnTo>
                <a:lnTo>
                  <a:pt x="69800" y="52880"/>
                </a:lnTo>
                <a:lnTo>
                  <a:pt x="69810" y="52890"/>
                </a:lnTo>
                <a:lnTo>
                  <a:pt x="69820" y="52900"/>
                </a:lnTo>
                <a:lnTo>
                  <a:pt x="69830" y="52910"/>
                </a:lnTo>
                <a:lnTo>
                  <a:pt x="69840" y="52920"/>
                </a:lnTo>
                <a:lnTo>
                  <a:pt x="69840" y="52930"/>
                </a:lnTo>
                <a:lnTo>
                  <a:pt x="69840" y="52940"/>
                </a:lnTo>
                <a:lnTo>
                  <a:pt x="69840" y="52950"/>
                </a:lnTo>
                <a:lnTo>
                  <a:pt x="69840" y="52970"/>
                </a:lnTo>
                <a:lnTo>
                  <a:pt x="69850" y="52980"/>
                </a:lnTo>
                <a:lnTo>
                  <a:pt x="69870" y="53010"/>
                </a:lnTo>
                <a:lnTo>
                  <a:pt x="69890" y="53020"/>
                </a:lnTo>
                <a:lnTo>
                  <a:pt x="69910" y="53020"/>
                </a:lnTo>
                <a:lnTo>
                  <a:pt x="69920" y="53030"/>
                </a:lnTo>
                <a:lnTo>
                  <a:pt x="69930" y="53040"/>
                </a:lnTo>
                <a:lnTo>
                  <a:pt x="69940" y="53040"/>
                </a:lnTo>
                <a:lnTo>
                  <a:pt x="69960" y="53030"/>
                </a:lnTo>
                <a:lnTo>
                  <a:pt x="69980" y="53030"/>
                </a:lnTo>
                <a:lnTo>
                  <a:pt x="70000" y="53040"/>
                </a:lnTo>
                <a:lnTo>
                  <a:pt x="70010" y="53050"/>
                </a:lnTo>
                <a:lnTo>
                  <a:pt x="70020" y="53050"/>
                </a:lnTo>
                <a:lnTo>
                  <a:pt x="70030" y="53070"/>
                </a:lnTo>
                <a:lnTo>
                  <a:pt x="70040" y="53080"/>
                </a:lnTo>
                <a:lnTo>
                  <a:pt x="70050" y="53100"/>
                </a:lnTo>
                <a:lnTo>
                  <a:pt x="70060" y="53110"/>
                </a:lnTo>
                <a:lnTo>
                  <a:pt x="70060" y="53120"/>
                </a:lnTo>
                <a:lnTo>
                  <a:pt x="70070" y="53120"/>
                </a:lnTo>
                <a:lnTo>
                  <a:pt x="70070" y="53140"/>
                </a:lnTo>
                <a:lnTo>
                  <a:pt x="70080" y="53150"/>
                </a:lnTo>
                <a:lnTo>
                  <a:pt x="70090" y="53160"/>
                </a:lnTo>
                <a:lnTo>
                  <a:pt x="70090" y="53170"/>
                </a:lnTo>
                <a:lnTo>
                  <a:pt x="70100" y="53170"/>
                </a:lnTo>
                <a:lnTo>
                  <a:pt x="70110" y="53170"/>
                </a:lnTo>
                <a:lnTo>
                  <a:pt x="70120" y="53180"/>
                </a:lnTo>
                <a:lnTo>
                  <a:pt x="70130" y="53190"/>
                </a:lnTo>
                <a:lnTo>
                  <a:pt x="70140" y="53210"/>
                </a:lnTo>
                <a:lnTo>
                  <a:pt x="70150" y="53220"/>
                </a:lnTo>
                <a:lnTo>
                  <a:pt x="70160" y="53230"/>
                </a:lnTo>
                <a:lnTo>
                  <a:pt x="70170" y="53230"/>
                </a:lnTo>
                <a:lnTo>
                  <a:pt x="70180" y="53230"/>
                </a:lnTo>
                <a:lnTo>
                  <a:pt x="70180" y="53240"/>
                </a:lnTo>
                <a:lnTo>
                  <a:pt x="70190" y="53250"/>
                </a:lnTo>
                <a:lnTo>
                  <a:pt x="70200" y="53260"/>
                </a:lnTo>
                <a:lnTo>
                  <a:pt x="70210" y="53270"/>
                </a:lnTo>
                <a:lnTo>
                  <a:pt x="70220" y="53280"/>
                </a:lnTo>
                <a:lnTo>
                  <a:pt x="70240" y="53290"/>
                </a:lnTo>
                <a:lnTo>
                  <a:pt x="70260" y="53290"/>
                </a:lnTo>
                <a:lnTo>
                  <a:pt x="70270" y="53300"/>
                </a:lnTo>
                <a:lnTo>
                  <a:pt x="70280" y="53290"/>
                </a:lnTo>
                <a:lnTo>
                  <a:pt x="70300" y="53290"/>
                </a:lnTo>
                <a:lnTo>
                  <a:pt x="70330" y="53300"/>
                </a:lnTo>
                <a:lnTo>
                  <a:pt x="70360" y="53300"/>
                </a:lnTo>
                <a:lnTo>
                  <a:pt x="70400" y="53300"/>
                </a:lnTo>
                <a:lnTo>
                  <a:pt x="70430" y="53310"/>
                </a:lnTo>
                <a:lnTo>
                  <a:pt x="70460" y="53310"/>
                </a:lnTo>
                <a:lnTo>
                  <a:pt x="70470" y="53330"/>
                </a:lnTo>
                <a:lnTo>
                  <a:pt x="70480" y="53340"/>
                </a:lnTo>
                <a:lnTo>
                  <a:pt x="70500" y="53350"/>
                </a:lnTo>
                <a:lnTo>
                  <a:pt x="70520" y="53360"/>
                </a:lnTo>
                <a:lnTo>
                  <a:pt x="70530" y="53360"/>
                </a:lnTo>
                <a:lnTo>
                  <a:pt x="70540" y="53370"/>
                </a:lnTo>
                <a:lnTo>
                  <a:pt x="70560" y="53370"/>
                </a:lnTo>
                <a:lnTo>
                  <a:pt x="70580" y="53380"/>
                </a:lnTo>
                <a:lnTo>
                  <a:pt x="70600" y="53400"/>
                </a:lnTo>
                <a:lnTo>
                  <a:pt x="70610" y="53410"/>
                </a:lnTo>
                <a:lnTo>
                  <a:pt x="70630" y="53430"/>
                </a:lnTo>
                <a:lnTo>
                  <a:pt x="70650" y="53450"/>
                </a:lnTo>
                <a:lnTo>
                  <a:pt x="70660" y="53460"/>
                </a:lnTo>
                <a:lnTo>
                  <a:pt x="70670" y="53480"/>
                </a:lnTo>
                <a:lnTo>
                  <a:pt x="70680" y="53490"/>
                </a:lnTo>
                <a:lnTo>
                  <a:pt x="70690" y="53510"/>
                </a:lnTo>
                <a:lnTo>
                  <a:pt x="70710" y="53540"/>
                </a:lnTo>
                <a:lnTo>
                  <a:pt x="70720" y="53560"/>
                </a:lnTo>
                <a:lnTo>
                  <a:pt x="70730" y="53570"/>
                </a:lnTo>
                <a:lnTo>
                  <a:pt x="70750" y="53630"/>
                </a:lnTo>
                <a:lnTo>
                  <a:pt x="70770" y="53680"/>
                </a:lnTo>
                <a:lnTo>
                  <a:pt x="70770" y="53700"/>
                </a:lnTo>
                <a:lnTo>
                  <a:pt x="70780" y="53730"/>
                </a:lnTo>
                <a:lnTo>
                  <a:pt x="70790" y="53760"/>
                </a:lnTo>
                <a:lnTo>
                  <a:pt x="70790" y="53780"/>
                </a:lnTo>
                <a:lnTo>
                  <a:pt x="70800" y="53830"/>
                </a:lnTo>
                <a:lnTo>
                  <a:pt x="70810" y="53870"/>
                </a:lnTo>
                <a:lnTo>
                  <a:pt x="70820" y="53920"/>
                </a:lnTo>
                <a:lnTo>
                  <a:pt x="70820" y="53930"/>
                </a:lnTo>
                <a:lnTo>
                  <a:pt x="70820" y="53940"/>
                </a:lnTo>
                <a:lnTo>
                  <a:pt x="70830" y="53960"/>
                </a:lnTo>
                <a:lnTo>
                  <a:pt x="70830" y="53970"/>
                </a:lnTo>
                <a:lnTo>
                  <a:pt x="70840" y="53990"/>
                </a:lnTo>
                <a:lnTo>
                  <a:pt x="70860" y="54020"/>
                </a:lnTo>
                <a:lnTo>
                  <a:pt x="70870" y="54050"/>
                </a:lnTo>
                <a:lnTo>
                  <a:pt x="70890" y="54080"/>
                </a:lnTo>
                <a:lnTo>
                  <a:pt x="70900" y="54090"/>
                </a:lnTo>
                <a:lnTo>
                  <a:pt x="70910" y="54100"/>
                </a:lnTo>
                <a:lnTo>
                  <a:pt x="70930" y="54110"/>
                </a:lnTo>
                <a:lnTo>
                  <a:pt x="70950" y="54120"/>
                </a:lnTo>
                <a:lnTo>
                  <a:pt x="70960" y="54120"/>
                </a:lnTo>
                <a:lnTo>
                  <a:pt x="70980" y="54130"/>
                </a:lnTo>
                <a:lnTo>
                  <a:pt x="70990" y="54130"/>
                </a:lnTo>
                <a:lnTo>
                  <a:pt x="71000" y="54130"/>
                </a:lnTo>
                <a:lnTo>
                  <a:pt x="71010" y="54130"/>
                </a:lnTo>
                <a:lnTo>
                  <a:pt x="71020" y="54130"/>
                </a:lnTo>
                <a:lnTo>
                  <a:pt x="71030" y="54140"/>
                </a:lnTo>
                <a:lnTo>
                  <a:pt x="71040" y="54150"/>
                </a:lnTo>
                <a:lnTo>
                  <a:pt x="71040" y="54160"/>
                </a:lnTo>
                <a:lnTo>
                  <a:pt x="71050" y="54170"/>
                </a:lnTo>
                <a:lnTo>
                  <a:pt x="71050" y="54180"/>
                </a:lnTo>
                <a:lnTo>
                  <a:pt x="71060" y="54190"/>
                </a:lnTo>
                <a:lnTo>
                  <a:pt x="71070" y="54200"/>
                </a:lnTo>
                <a:lnTo>
                  <a:pt x="71080" y="54200"/>
                </a:lnTo>
                <a:lnTo>
                  <a:pt x="71100" y="54210"/>
                </a:lnTo>
                <a:lnTo>
                  <a:pt x="71110" y="54220"/>
                </a:lnTo>
                <a:lnTo>
                  <a:pt x="71120" y="54230"/>
                </a:lnTo>
                <a:lnTo>
                  <a:pt x="71140" y="54260"/>
                </a:lnTo>
                <a:lnTo>
                  <a:pt x="71160" y="54280"/>
                </a:lnTo>
                <a:lnTo>
                  <a:pt x="71170" y="54310"/>
                </a:lnTo>
                <a:lnTo>
                  <a:pt x="71190" y="54340"/>
                </a:lnTo>
                <a:lnTo>
                  <a:pt x="71190" y="54360"/>
                </a:lnTo>
                <a:lnTo>
                  <a:pt x="71210" y="54390"/>
                </a:lnTo>
                <a:lnTo>
                  <a:pt x="71210" y="54410"/>
                </a:lnTo>
                <a:lnTo>
                  <a:pt x="71230" y="54430"/>
                </a:lnTo>
                <a:lnTo>
                  <a:pt x="71270" y="54500"/>
                </a:lnTo>
                <a:lnTo>
                  <a:pt x="71280" y="54520"/>
                </a:lnTo>
                <a:lnTo>
                  <a:pt x="71340" y="54590"/>
                </a:lnTo>
                <a:lnTo>
                  <a:pt x="71360" y="54620"/>
                </a:lnTo>
                <a:lnTo>
                  <a:pt x="71370" y="54630"/>
                </a:lnTo>
                <a:lnTo>
                  <a:pt x="71350" y="54650"/>
                </a:lnTo>
                <a:lnTo>
                  <a:pt x="71290" y="54700"/>
                </a:lnTo>
                <a:lnTo>
                  <a:pt x="71280" y="54710"/>
                </a:lnTo>
                <a:lnTo>
                  <a:pt x="71260" y="54730"/>
                </a:lnTo>
                <a:lnTo>
                  <a:pt x="71250" y="54750"/>
                </a:lnTo>
                <a:lnTo>
                  <a:pt x="71220" y="54780"/>
                </a:lnTo>
                <a:lnTo>
                  <a:pt x="71210" y="54790"/>
                </a:lnTo>
                <a:lnTo>
                  <a:pt x="71190" y="54820"/>
                </a:lnTo>
                <a:lnTo>
                  <a:pt x="71170" y="54840"/>
                </a:lnTo>
                <a:lnTo>
                  <a:pt x="71140" y="54890"/>
                </a:lnTo>
                <a:lnTo>
                  <a:pt x="71120" y="54910"/>
                </a:lnTo>
                <a:lnTo>
                  <a:pt x="71120" y="54920"/>
                </a:lnTo>
                <a:lnTo>
                  <a:pt x="71110" y="54930"/>
                </a:lnTo>
                <a:lnTo>
                  <a:pt x="71080" y="54970"/>
                </a:lnTo>
                <a:lnTo>
                  <a:pt x="71070" y="54990"/>
                </a:lnTo>
                <a:lnTo>
                  <a:pt x="71060" y="55010"/>
                </a:lnTo>
                <a:lnTo>
                  <a:pt x="71050" y="55030"/>
                </a:lnTo>
                <a:lnTo>
                  <a:pt x="71030" y="55070"/>
                </a:lnTo>
                <a:lnTo>
                  <a:pt x="71030" y="55090"/>
                </a:lnTo>
                <a:lnTo>
                  <a:pt x="71020" y="55100"/>
                </a:lnTo>
                <a:lnTo>
                  <a:pt x="71000" y="55130"/>
                </a:lnTo>
                <a:lnTo>
                  <a:pt x="71000" y="55150"/>
                </a:lnTo>
                <a:lnTo>
                  <a:pt x="70980" y="55170"/>
                </a:lnTo>
                <a:lnTo>
                  <a:pt x="70980" y="55180"/>
                </a:lnTo>
                <a:lnTo>
                  <a:pt x="70970" y="55200"/>
                </a:lnTo>
                <a:lnTo>
                  <a:pt x="70960" y="55210"/>
                </a:lnTo>
                <a:lnTo>
                  <a:pt x="70960" y="55220"/>
                </a:lnTo>
                <a:lnTo>
                  <a:pt x="70960" y="55240"/>
                </a:lnTo>
                <a:lnTo>
                  <a:pt x="70930" y="55330"/>
                </a:lnTo>
                <a:lnTo>
                  <a:pt x="70920" y="55370"/>
                </a:lnTo>
                <a:lnTo>
                  <a:pt x="70920" y="55410"/>
                </a:lnTo>
                <a:lnTo>
                  <a:pt x="70900" y="55470"/>
                </a:lnTo>
                <a:lnTo>
                  <a:pt x="70890" y="55480"/>
                </a:lnTo>
                <a:lnTo>
                  <a:pt x="70880" y="55520"/>
                </a:lnTo>
                <a:lnTo>
                  <a:pt x="70870" y="55530"/>
                </a:lnTo>
                <a:lnTo>
                  <a:pt x="70860" y="55560"/>
                </a:lnTo>
                <a:lnTo>
                  <a:pt x="70830" y="55600"/>
                </a:lnTo>
                <a:lnTo>
                  <a:pt x="70820" y="55610"/>
                </a:lnTo>
                <a:lnTo>
                  <a:pt x="70820" y="55620"/>
                </a:lnTo>
                <a:lnTo>
                  <a:pt x="70820" y="55630"/>
                </a:lnTo>
                <a:lnTo>
                  <a:pt x="70780" y="55690"/>
                </a:lnTo>
                <a:lnTo>
                  <a:pt x="70770" y="55700"/>
                </a:lnTo>
                <a:lnTo>
                  <a:pt x="70760" y="55720"/>
                </a:lnTo>
                <a:lnTo>
                  <a:pt x="70750" y="55730"/>
                </a:lnTo>
                <a:lnTo>
                  <a:pt x="70730" y="55760"/>
                </a:lnTo>
                <a:lnTo>
                  <a:pt x="70720" y="55770"/>
                </a:lnTo>
                <a:lnTo>
                  <a:pt x="70710" y="55780"/>
                </a:lnTo>
                <a:lnTo>
                  <a:pt x="70690" y="55800"/>
                </a:lnTo>
                <a:lnTo>
                  <a:pt x="70680" y="55810"/>
                </a:lnTo>
                <a:lnTo>
                  <a:pt x="70660" y="55830"/>
                </a:lnTo>
                <a:lnTo>
                  <a:pt x="70630" y="55850"/>
                </a:lnTo>
                <a:lnTo>
                  <a:pt x="70600" y="55880"/>
                </a:lnTo>
                <a:lnTo>
                  <a:pt x="70590" y="55890"/>
                </a:lnTo>
                <a:lnTo>
                  <a:pt x="70580" y="55910"/>
                </a:lnTo>
                <a:lnTo>
                  <a:pt x="70570" y="55920"/>
                </a:lnTo>
                <a:lnTo>
                  <a:pt x="70560" y="55920"/>
                </a:lnTo>
                <a:lnTo>
                  <a:pt x="70540" y="55950"/>
                </a:lnTo>
                <a:lnTo>
                  <a:pt x="70520" y="55970"/>
                </a:lnTo>
                <a:lnTo>
                  <a:pt x="70510" y="55990"/>
                </a:lnTo>
                <a:lnTo>
                  <a:pt x="70500" y="56020"/>
                </a:lnTo>
                <a:lnTo>
                  <a:pt x="70490" y="56030"/>
                </a:lnTo>
                <a:lnTo>
                  <a:pt x="70480" y="56050"/>
                </a:lnTo>
                <a:lnTo>
                  <a:pt x="70480" y="56060"/>
                </a:lnTo>
                <a:lnTo>
                  <a:pt x="70470" y="56060"/>
                </a:lnTo>
                <a:lnTo>
                  <a:pt x="70470" y="56070"/>
                </a:lnTo>
                <a:lnTo>
                  <a:pt x="70460" y="56080"/>
                </a:lnTo>
                <a:lnTo>
                  <a:pt x="70460" y="56090"/>
                </a:lnTo>
                <a:lnTo>
                  <a:pt x="70450" y="56110"/>
                </a:lnTo>
                <a:lnTo>
                  <a:pt x="70420" y="56180"/>
                </a:lnTo>
                <a:lnTo>
                  <a:pt x="70410" y="56200"/>
                </a:lnTo>
                <a:lnTo>
                  <a:pt x="70410" y="56210"/>
                </a:lnTo>
                <a:lnTo>
                  <a:pt x="70400" y="56230"/>
                </a:lnTo>
                <a:lnTo>
                  <a:pt x="70400" y="56240"/>
                </a:lnTo>
                <a:lnTo>
                  <a:pt x="70390" y="56290"/>
                </a:lnTo>
                <a:lnTo>
                  <a:pt x="70370" y="56320"/>
                </a:lnTo>
                <a:lnTo>
                  <a:pt x="70360" y="56330"/>
                </a:lnTo>
                <a:lnTo>
                  <a:pt x="70350" y="56340"/>
                </a:lnTo>
                <a:lnTo>
                  <a:pt x="70340" y="56350"/>
                </a:lnTo>
                <a:lnTo>
                  <a:pt x="70320" y="56380"/>
                </a:lnTo>
                <a:lnTo>
                  <a:pt x="70310" y="56390"/>
                </a:lnTo>
                <a:lnTo>
                  <a:pt x="70310" y="56400"/>
                </a:lnTo>
                <a:lnTo>
                  <a:pt x="70310" y="56430"/>
                </a:lnTo>
                <a:lnTo>
                  <a:pt x="70300" y="56440"/>
                </a:lnTo>
                <a:lnTo>
                  <a:pt x="70300" y="56460"/>
                </a:lnTo>
                <a:lnTo>
                  <a:pt x="70310" y="56480"/>
                </a:lnTo>
                <a:lnTo>
                  <a:pt x="70330" y="56510"/>
                </a:lnTo>
                <a:lnTo>
                  <a:pt x="70340" y="56520"/>
                </a:lnTo>
                <a:lnTo>
                  <a:pt x="70340" y="56540"/>
                </a:lnTo>
                <a:lnTo>
                  <a:pt x="70330" y="56540"/>
                </a:lnTo>
                <a:lnTo>
                  <a:pt x="70330" y="56550"/>
                </a:lnTo>
                <a:lnTo>
                  <a:pt x="70320" y="56560"/>
                </a:lnTo>
                <a:lnTo>
                  <a:pt x="70310" y="56580"/>
                </a:lnTo>
                <a:lnTo>
                  <a:pt x="70310" y="56590"/>
                </a:lnTo>
                <a:lnTo>
                  <a:pt x="70300" y="56600"/>
                </a:lnTo>
                <a:lnTo>
                  <a:pt x="70280" y="56620"/>
                </a:lnTo>
                <a:lnTo>
                  <a:pt x="70280" y="56630"/>
                </a:lnTo>
                <a:lnTo>
                  <a:pt x="70280" y="56650"/>
                </a:lnTo>
                <a:lnTo>
                  <a:pt x="70280" y="56670"/>
                </a:lnTo>
                <a:lnTo>
                  <a:pt x="70280" y="56700"/>
                </a:lnTo>
                <a:lnTo>
                  <a:pt x="70280" y="56720"/>
                </a:lnTo>
                <a:lnTo>
                  <a:pt x="70280" y="56730"/>
                </a:lnTo>
                <a:lnTo>
                  <a:pt x="70280" y="56760"/>
                </a:lnTo>
                <a:lnTo>
                  <a:pt x="70280" y="56800"/>
                </a:lnTo>
                <a:lnTo>
                  <a:pt x="70280" y="56830"/>
                </a:lnTo>
                <a:lnTo>
                  <a:pt x="70280" y="56850"/>
                </a:lnTo>
                <a:lnTo>
                  <a:pt x="70270" y="56890"/>
                </a:lnTo>
                <a:lnTo>
                  <a:pt x="70270" y="56960"/>
                </a:lnTo>
                <a:lnTo>
                  <a:pt x="70260" y="56990"/>
                </a:lnTo>
                <a:lnTo>
                  <a:pt x="70250" y="57020"/>
                </a:lnTo>
                <a:lnTo>
                  <a:pt x="70240" y="57050"/>
                </a:lnTo>
                <a:lnTo>
                  <a:pt x="70230" y="57070"/>
                </a:lnTo>
                <a:lnTo>
                  <a:pt x="70230" y="57080"/>
                </a:lnTo>
                <a:lnTo>
                  <a:pt x="70230" y="57090"/>
                </a:lnTo>
                <a:lnTo>
                  <a:pt x="70230" y="57100"/>
                </a:lnTo>
                <a:lnTo>
                  <a:pt x="70220" y="57110"/>
                </a:lnTo>
                <a:lnTo>
                  <a:pt x="70220" y="57130"/>
                </a:lnTo>
                <a:lnTo>
                  <a:pt x="70210" y="57140"/>
                </a:lnTo>
                <a:lnTo>
                  <a:pt x="70190" y="57210"/>
                </a:lnTo>
                <a:lnTo>
                  <a:pt x="70190" y="57230"/>
                </a:lnTo>
                <a:lnTo>
                  <a:pt x="70180" y="57270"/>
                </a:lnTo>
                <a:lnTo>
                  <a:pt x="70160" y="57330"/>
                </a:lnTo>
                <a:lnTo>
                  <a:pt x="70140" y="57390"/>
                </a:lnTo>
                <a:lnTo>
                  <a:pt x="70110" y="57410"/>
                </a:lnTo>
                <a:lnTo>
                  <a:pt x="70090" y="57430"/>
                </a:lnTo>
                <a:lnTo>
                  <a:pt x="70060" y="57450"/>
                </a:lnTo>
                <a:lnTo>
                  <a:pt x="70030" y="57470"/>
                </a:lnTo>
                <a:lnTo>
                  <a:pt x="70010" y="57490"/>
                </a:lnTo>
                <a:lnTo>
                  <a:pt x="70000" y="57500"/>
                </a:lnTo>
                <a:lnTo>
                  <a:pt x="69990" y="57520"/>
                </a:lnTo>
                <a:lnTo>
                  <a:pt x="69970" y="57540"/>
                </a:lnTo>
                <a:lnTo>
                  <a:pt x="69960" y="57560"/>
                </a:lnTo>
                <a:lnTo>
                  <a:pt x="69960" y="57570"/>
                </a:lnTo>
                <a:lnTo>
                  <a:pt x="69940" y="57600"/>
                </a:lnTo>
                <a:lnTo>
                  <a:pt x="69910" y="57650"/>
                </a:lnTo>
                <a:lnTo>
                  <a:pt x="69910" y="57660"/>
                </a:lnTo>
                <a:lnTo>
                  <a:pt x="69900" y="57660"/>
                </a:lnTo>
                <a:lnTo>
                  <a:pt x="69900" y="57670"/>
                </a:lnTo>
                <a:lnTo>
                  <a:pt x="69880" y="57690"/>
                </a:lnTo>
                <a:lnTo>
                  <a:pt x="69880" y="57700"/>
                </a:lnTo>
                <a:lnTo>
                  <a:pt x="69870" y="57710"/>
                </a:lnTo>
                <a:lnTo>
                  <a:pt x="69870" y="57720"/>
                </a:lnTo>
                <a:lnTo>
                  <a:pt x="69860" y="57740"/>
                </a:lnTo>
                <a:lnTo>
                  <a:pt x="69850" y="57770"/>
                </a:lnTo>
                <a:lnTo>
                  <a:pt x="69850" y="57780"/>
                </a:lnTo>
                <a:lnTo>
                  <a:pt x="69860" y="57800"/>
                </a:lnTo>
                <a:lnTo>
                  <a:pt x="69860" y="57820"/>
                </a:lnTo>
                <a:lnTo>
                  <a:pt x="69860" y="57830"/>
                </a:lnTo>
                <a:lnTo>
                  <a:pt x="69860" y="57840"/>
                </a:lnTo>
                <a:lnTo>
                  <a:pt x="69830" y="57840"/>
                </a:lnTo>
                <a:lnTo>
                  <a:pt x="69790" y="57840"/>
                </a:lnTo>
                <a:lnTo>
                  <a:pt x="69770" y="57840"/>
                </a:lnTo>
                <a:lnTo>
                  <a:pt x="69760" y="57840"/>
                </a:lnTo>
                <a:lnTo>
                  <a:pt x="69750" y="57840"/>
                </a:lnTo>
                <a:lnTo>
                  <a:pt x="69740" y="57840"/>
                </a:lnTo>
                <a:lnTo>
                  <a:pt x="69730" y="57840"/>
                </a:lnTo>
                <a:lnTo>
                  <a:pt x="69720" y="57840"/>
                </a:lnTo>
                <a:lnTo>
                  <a:pt x="69710" y="57850"/>
                </a:lnTo>
                <a:lnTo>
                  <a:pt x="69700" y="57850"/>
                </a:lnTo>
                <a:lnTo>
                  <a:pt x="69690" y="57850"/>
                </a:lnTo>
                <a:lnTo>
                  <a:pt x="69680" y="57860"/>
                </a:lnTo>
                <a:lnTo>
                  <a:pt x="69660" y="57870"/>
                </a:lnTo>
                <a:lnTo>
                  <a:pt x="69650" y="57880"/>
                </a:lnTo>
                <a:lnTo>
                  <a:pt x="69640" y="57880"/>
                </a:lnTo>
                <a:lnTo>
                  <a:pt x="69630" y="57890"/>
                </a:lnTo>
                <a:lnTo>
                  <a:pt x="69620" y="57900"/>
                </a:lnTo>
                <a:lnTo>
                  <a:pt x="69610" y="57910"/>
                </a:lnTo>
                <a:lnTo>
                  <a:pt x="69600" y="57910"/>
                </a:lnTo>
                <a:lnTo>
                  <a:pt x="69590" y="57920"/>
                </a:lnTo>
                <a:lnTo>
                  <a:pt x="69580" y="57930"/>
                </a:lnTo>
                <a:lnTo>
                  <a:pt x="69560" y="57940"/>
                </a:lnTo>
                <a:lnTo>
                  <a:pt x="69550" y="57950"/>
                </a:lnTo>
                <a:lnTo>
                  <a:pt x="69540" y="57950"/>
                </a:lnTo>
                <a:lnTo>
                  <a:pt x="69530" y="57960"/>
                </a:lnTo>
                <a:lnTo>
                  <a:pt x="69520" y="57970"/>
                </a:lnTo>
                <a:lnTo>
                  <a:pt x="69510" y="57970"/>
                </a:lnTo>
                <a:lnTo>
                  <a:pt x="69500" y="57970"/>
                </a:lnTo>
                <a:lnTo>
                  <a:pt x="69490" y="57970"/>
                </a:lnTo>
                <a:lnTo>
                  <a:pt x="69480" y="57980"/>
                </a:lnTo>
                <a:lnTo>
                  <a:pt x="69470" y="57980"/>
                </a:lnTo>
                <a:lnTo>
                  <a:pt x="69460" y="57980"/>
                </a:lnTo>
                <a:lnTo>
                  <a:pt x="69440" y="57980"/>
                </a:lnTo>
                <a:lnTo>
                  <a:pt x="69430" y="57980"/>
                </a:lnTo>
                <a:lnTo>
                  <a:pt x="69420" y="57980"/>
                </a:lnTo>
                <a:lnTo>
                  <a:pt x="69420" y="57990"/>
                </a:lnTo>
                <a:lnTo>
                  <a:pt x="69410" y="57990"/>
                </a:lnTo>
                <a:lnTo>
                  <a:pt x="69400" y="57990"/>
                </a:lnTo>
                <a:lnTo>
                  <a:pt x="69400" y="58000"/>
                </a:lnTo>
                <a:lnTo>
                  <a:pt x="69390" y="58000"/>
                </a:lnTo>
                <a:lnTo>
                  <a:pt x="69380" y="58010"/>
                </a:lnTo>
                <a:lnTo>
                  <a:pt x="69370" y="58020"/>
                </a:lnTo>
                <a:lnTo>
                  <a:pt x="69360" y="58030"/>
                </a:lnTo>
                <a:lnTo>
                  <a:pt x="69360" y="58040"/>
                </a:lnTo>
                <a:lnTo>
                  <a:pt x="69350" y="58040"/>
                </a:lnTo>
                <a:lnTo>
                  <a:pt x="69350" y="58050"/>
                </a:lnTo>
                <a:lnTo>
                  <a:pt x="69340" y="58050"/>
                </a:lnTo>
                <a:lnTo>
                  <a:pt x="69330" y="58060"/>
                </a:lnTo>
                <a:lnTo>
                  <a:pt x="69320" y="58060"/>
                </a:lnTo>
                <a:lnTo>
                  <a:pt x="69310" y="58070"/>
                </a:lnTo>
                <a:lnTo>
                  <a:pt x="69300" y="58070"/>
                </a:lnTo>
                <a:lnTo>
                  <a:pt x="69280" y="58080"/>
                </a:lnTo>
                <a:lnTo>
                  <a:pt x="69270" y="58090"/>
                </a:lnTo>
                <a:lnTo>
                  <a:pt x="69270" y="58100"/>
                </a:lnTo>
                <a:lnTo>
                  <a:pt x="69260" y="58100"/>
                </a:lnTo>
                <a:lnTo>
                  <a:pt x="69260" y="58110"/>
                </a:lnTo>
                <a:lnTo>
                  <a:pt x="69250" y="58110"/>
                </a:lnTo>
                <a:lnTo>
                  <a:pt x="69250" y="58120"/>
                </a:lnTo>
                <a:lnTo>
                  <a:pt x="69250" y="58130"/>
                </a:lnTo>
                <a:lnTo>
                  <a:pt x="69240" y="58130"/>
                </a:lnTo>
                <a:lnTo>
                  <a:pt x="69240" y="58140"/>
                </a:lnTo>
                <a:lnTo>
                  <a:pt x="69230" y="58140"/>
                </a:lnTo>
                <a:lnTo>
                  <a:pt x="69220" y="58140"/>
                </a:lnTo>
                <a:lnTo>
                  <a:pt x="69200" y="58140"/>
                </a:lnTo>
                <a:lnTo>
                  <a:pt x="69190" y="58150"/>
                </a:lnTo>
                <a:lnTo>
                  <a:pt x="69180" y="58150"/>
                </a:lnTo>
                <a:lnTo>
                  <a:pt x="69170" y="58150"/>
                </a:lnTo>
                <a:lnTo>
                  <a:pt x="69160" y="58150"/>
                </a:lnTo>
                <a:lnTo>
                  <a:pt x="69150" y="58140"/>
                </a:lnTo>
                <a:lnTo>
                  <a:pt x="69140" y="58140"/>
                </a:lnTo>
                <a:lnTo>
                  <a:pt x="69110" y="58140"/>
                </a:lnTo>
                <a:lnTo>
                  <a:pt x="69080" y="58120"/>
                </a:lnTo>
                <a:lnTo>
                  <a:pt x="69060" y="58120"/>
                </a:lnTo>
                <a:lnTo>
                  <a:pt x="69050" y="58110"/>
                </a:lnTo>
                <a:lnTo>
                  <a:pt x="69030" y="58110"/>
                </a:lnTo>
                <a:lnTo>
                  <a:pt x="69020" y="58110"/>
                </a:lnTo>
                <a:lnTo>
                  <a:pt x="69010" y="58110"/>
                </a:lnTo>
                <a:lnTo>
                  <a:pt x="69000" y="58100"/>
                </a:lnTo>
                <a:lnTo>
                  <a:pt x="68980" y="58100"/>
                </a:lnTo>
                <a:lnTo>
                  <a:pt x="68960" y="58100"/>
                </a:lnTo>
                <a:lnTo>
                  <a:pt x="68940" y="58110"/>
                </a:lnTo>
                <a:lnTo>
                  <a:pt x="68930" y="58110"/>
                </a:lnTo>
                <a:lnTo>
                  <a:pt x="68920" y="58110"/>
                </a:lnTo>
                <a:lnTo>
                  <a:pt x="68890" y="58120"/>
                </a:lnTo>
                <a:lnTo>
                  <a:pt x="68870" y="58110"/>
                </a:lnTo>
                <a:lnTo>
                  <a:pt x="68840" y="58100"/>
                </a:lnTo>
                <a:lnTo>
                  <a:pt x="68820" y="58080"/>
                </a:lnTo>
                <a:lnTo>
                  <a:pt x="68800" y="58070"/>
                </a:lnTo>
                <a:lnTo>
                  <a:pt x="68790" y="58060"/>
                </a:lnTo>
                <a:lnTo>
                  <a:pt x="68780" y="58050"/>
                </a:lnTo>
                <a:lnTo>
                  <a:pt x="68770" y="58040"/>
                </a:lnTo>
                <a:lnTo>
                  <a:pt x="68760" y="58030"/>
                </a:lnTo>
                <a:lnTo>
                  <a:pt x="68760" y="58020"/>
                </a:lnTo>
                <a:lnTo>
                  <a:pt x="68750" y="58020"/>
                </a:lnTo>
                <a:lnTo>
                  <a:pt x="68750" y="58010"/>
                </a:lnTo>
                <a:lnTo>
                  <a:pt x="68740" y="58000"/>
                </a:lnTo>
                <a:lnTo>
                  <a:pt x="68730" y="58000"/>
                </a:lnTo>
                <a:lnTo>
                  <a:pt x="68730" y="57990"/>
                </a:lnTo>
                <a:lnTo>
                  <a:pt x="68710" y="57980"/>
                </a:lnTo>
                <a:lnTo>
                  <a:pt x="68700" y="57970"/>
                </a:lnTo>
                <a:lnTo>
                  <a:pt x="68690" y="57960"/>
                </a:lnTo>
                <a:lnTo>
                  <a:pt x="68670" y="57950"/>
                </a:lnTo>
                <a:lnTo>
                  <a:pt x="68670" y="57940"/>
                </a:lnTo>
                <a:lnTo>
                  <a:pt x="68660" y="57940"/>
                </a:lnTo>
                <a:lnTo>
                  <a:pt x="68650" y="57930"/>
                </a:lnTo>
                <a:lnTo>
                  <a:pt x="68630" y="57920"/>
                </a:lnTo>
                <a:lnTo>
                  <a:pt x="68620" y="57910"/>
                </a:lnTo>
                <a:lnTo>
                  <a:pt x="68610" y="57910"/>
                </a:lnTo>
                <a:lnTo>
                  <a:pt x="68600" y="57900"/>
                </a:lnTo>
                <a:lnTo>
                  <a:pt x="68600" y="57890"/>
                </a:lnTo>
                <a:lnTo>
                  <a:pt x="68590" y="57890"/>
                </a:lnTo>
                <a:lnTo>
                  <a:pt x="68580" y="57890"/>
                </a:lnTo>
                <a:lnTo>
                  <a:pt x="68570" y="57890"/>
                </a:lnTo>
                <a:lnTo>
                  <a:pt x="68570" y="57900"/>
                </a:lnTo>
                <a:lnTo>
                  <a:pt x="68550" y="57900"/>
                </a:lnTo>
                <a:lnTo>
                  <a:pt x="68540" y="57910"/>
                </a:lnTo>
                <a:lnTo>
                  <a:pt x="68520" y="57920"/>
                </a:lnTo>
                <a:lnTo>
                  <a:pt x="68510" y="57920"/>
                </a:lnTo>
                <a:lnTo>
                  <a:pt x="68500" y="57930"/>
                </a:lnTo>
                <a:lnTo>
                  <a:pt x="68490" y="57930"/>
                </a:lnTo>
                <a:lnTo>
                  <a:pt x="68480" y="57930"/>
                </a:lnTo>
                <a:lnTo>
                  <a:pt x="68470" y="57930"/>
                </a:lnTo>
                <a:lnTo>
                  <a:pt x="68450" y="57930"/>
                </a:lnTo>
                <a:lnTo>
                  <a:pt x="68440" y="57930"/>
                </a:lnTo>
                <a:lnTo>
                  <a:pt x="68430" y="57930"/>
                </a:lnTo>
                <a:lnTo>
                  <a:pt x="68420" y="57920"/>
                </a:lnTo>
                <a:lnTo>
                  <a:pt x="68410" y="57920"/>
                </a:lnTo>
                <a:lnTo>
                  <a:pt x="68400" y="57920"/>
                </a:lnTo>
                <a:lnTo>
                  <a:pt x="68390" y="57920"/>
                </a:lnTo>
                <a:lnTo>
                  <a:pt x="68370" y="57910"/>
                </a:lnTo>
                <a:lnTo>
                  <a:pt x="68360" y="57910"/>
                </a:lnTo>
                <a:lnTo>
                  <a:pt x="68350" y="57910"/>
                </a:lnTo>
                <a:lnTo>
                  <a:pt x="68340" y="57910"/>
                </a:lnTo>
                <a:lnTo>
                  <a:pt x="68330" y="57910"/>
                </a:lnTo>
                <a:lnTo>
                  <a:pt x="68320" y="57910"/>
                </a:lnTo>
                <a:lnTo>
                  <a:pt x="68310" y="57910"/>
                </a:lnTo>
                <a:lnTo>
                  <a:pt x="68300" y="57910"/>
                </a:lnTo>
                <a:lnTo>
                  <a:pt x="68300" y="57920"/>
                </a:lnTo>
                <a:lnTo>
                  <a:pt x="68300" y="57910"/>
                </a:lnTo>
                <a:lnTo>
                  <a:pt x="68290" y="57910"/>
                </a:lnTo>
                <a:lnTo>
                  <a:pt x="68280" y="57910"/>
                </a:lnTo>
                <a:lnTo>
                  <a:pt x="68270" y="57910"/>
                </a:lnTo>
                <a:lnTo>
                  <a:pt x="68260" y="57920"/>
                </a:lnTo>
                <a:lnTo>
                  <a:pt x="68250" y="57930"/>
                </a:lnTo>
                <a:lnTo>
                  <a:pt x="68240" y="57940"/>
                </a:lnTo>
                <a:lnTo>
                  <a:pt x="68230" y="57940"/>
                </a:lnTo>
                <a:lnTo>
                  <a:pt x="68230" y="57950"/>
                </a:lnTo>
                <a:lnTo>
                  <a:pt x="68220" y="57950"/>
                </a:lnTo>
                <a:lnTo>
                  <a:pt x="68210" y="57950"/>
                </a:lnTo>
                <a:lnTo>
                  <a:pt x="68200" y="57950"/>
                </a:lnTo>
                <a:lnTo>
                  <a:pt x="68200" y="57960"/>
                </a:lnTo>
                <a:lnTo>
                  <a:pt x="68200" y="57970"/>
                </a:lnTo>
                <a:lnTo>
                  <a:pt x="68190" y="57970"/>
                </a:lnTo>
                <a:lnTo>
                  <a:pt x="68180" y="57970"/>
                </a:lnTo>
                <a:lnTo>
                  <a:pt x="68170" y="57970"/>
                </a:lnTo>
                <a:lnTo>
                  <a:pt x="68150" y="57970"/>
                </a:lnTo>
                <a:lnTo>
                  <a:pt x="68150" y="57960"/>
                </a:lnTo>
                <a:lnTo>
                  <a:pt x="68130" y="57940"/>
                </a:lnTo>
                <a:lnTo>
                  <a:pt x="68130" y="57930"/>
                </a:lnTo>
                <a:lnTo>
                  <a:pt x="68120" y="57930"/>
                </a:lnTo>
                <a:lnTo>
                  <a:pt x="68110" y="57920"/>
                </a:lnTo>
                <a:lnTo>
                  <a:pt x="68110" y="57910"/>
                </a:lnTo>
                <a:lnTo>
                  <a:pt x="68100" y="57900"/>
                </a:lnTo>
                <a:lnTo>
                  <a:pt x="68090" y="57890"/>
                </a:lnTo>
                <a:lnTo>
                  <a:pt x="68080" y="57890"/>
                </a:lnTo>
                <a:lnTo>
                  <a:pt x="68070" y="57880"/>
                </a:lnTo>
                <a:lnTo>
                  <a:pt x="68060" y="57880"/>
                </a:lnTo>
                <a:lnTo>
                  <a:pt x="68060" y="57870"/>
                </a:lnTo>
                <a:lnTo>
                  <a:pt x="68050" y="57870"/>
                </a:lnTo>
                <a:lnTo>
                  <a:pt x="68050" y="57860"/>
                </a:lnTo>
                <a:lnTo>
                  <a:pt x="68040" y="57860"/>
                </a:lnTo>
                <a:lnTo>
                  <a:pt x="68030" y="57860"/>
                </a:lnTo>
                <a:lnTo>
                  <a:pt x="68030" y="57850"/>
                </a:lnTo>
                <a:lnTo>
                  <a:pt x="68020" y="57850"/>
                </a:lnTo>
                <a:lnTo>
                  <a:pt x="68020" y="57840"/>
                </a:lnTo>
                <a:lnTo>
                  <a:pt x="68010" y="57830"/>
                </a:lnTo>
                <a:lnTo>
                  <a:pt x="68010" y="57820"/>
                </a:lnTo>
                <a:lnTo>
                  <a:pt x="68010" y="57810"/>
                </a:lnTo>
                <a:lnTo>
                  <a:pt x="68010" y="57800"/>
                </a:lnTo>
                <a:lnTo>
                  <a:pt x="68010" y="57790"/>
                </a:lnTo>
                <a:lnTo>
                  <a:pt x="68010" y="57780"/>
                </a:lnTo>
                <a:lnTo>
                  <a:pt x="68010" y="57770"/>
                </a:lnTo>
                <a:lnTo>
                  <a:pt x="68010" y="57730"/>
                </a:lnTo>
                <a:lnTo>
                  <a:pt x="68000" y="57710"/>
                </a:lnTo>
                <a:lnTo>
                  <a:pt x="68000" y="57700"/>
                </a:lnTo>
                <a:lnTo>
                  <a:pt x="67990" y="57690"/>
                </a:lnTo>
                <a:lnTo>
                  <a:pt x="67990" y="57680"/>
                </a:lnTo>
                <a:lnTo>
                  <a:pt x="67990" y="57670"/>
                </a:lnTo>
                <a:lnTo>
                  <a:pt x="67980" y="57660"/>
                </a:lnTo>
                <a:lnTo>
                  <a:pt x="67980" y="57650"/>
                </a:lnTo>
                <a:lnTo>
                  <a:pt x="67970" y="57640"/>
                </a:lnTo>
                <a:lnTo>
                  <a:pt x="67970" y="57630"/>
                </a:lnTo>
                <a:lnTo>
                  <a:pt x="67960" y="57630"/>
                </a:lnTo>
                <a:lnTo>
                  <a:pt x="67960" y="57620"/>
                </a:lnTo>
                <a:lnTo>
                  <a:pt x="67950" y="57620"/>
                </a:lnTo>
                <a:lnTo>
                  <a:pt x="67950" y="57610"/>
                </a:lnTo>
                <a:lnTo>
                  <a:pt x="67940" y="57610"/>
                </a:lnTo>
                <a:lnTo>
                  <a:pt x="67940" y="57600"/>
                </a:lnTo>
                <a:lnTo>
                  <a:pt x="67930" y="57590"/>
                </a:lnTo>
                <a:lnTo>
                  <a:pt x="67920" y="57590"/>
                </a:lnTo>
                <a:lnTo>
                  <a:pt x="67910" y="57590"/>
                </a:lnTo>
                <a:lnTo>
                  <a:pt x="67900" y="57590"/>
                </a:lnTo>
                <a:lnTo>
                  <a:pt x="67890" y="57590"/>
                </a:lnTo>
                <a:lnTo>
                  <a:pt x="67880" y="57590"/>
                </a:lnTo>
                <a:lnTo>
                  <a:pt x="67870" y="57590"/>
                </a:lnTo>
                <a:lnTo>
                  <a:pt x="67860" y="57590"/>
                </a:lnTo>
                <a:lnTo>
                  <a:pt x="67840" y="57590"/>
                </a:lnTo>
                <a:lnTo>
                  <a:pt x="67820" y="57600"/>
                </a:lnTo>
                <a:lnTo>
                  <a:pt x="67810" y="57600"/>
                </a:lnTo>
                <a:lnTo>
                  <a:pt x="67790" y="57600"/>
                </a:lnTo>
                <a:lnTo>
                  <a:pt x="67770" y="57600"/>
                </a:lnTo>
                <a:lnTo>
                  <a:pt x="67750" y="57590"/>
                </a:lnTo>
                <a:lnTo>
                  <a:pt x="67720" y="57570"/>
                </a:lnTo>
                <a:lnTo>
                  <a:pt x="67690" y="57560"/>
                </a:lnTo>
                <a:lnTo>
                  <a:pt x="67660" y="57540"/>
                </a:lnTo>
                <a:lnTo>
                  <a:pt x="67630" y="57530"/>
                </a:lnTo>
                <a:lnTo>
                  <a:pt x="67570" y="57520"/>
                </a:lnTo>
                <a:lnTo>
                  <a:pt x="67550" y="57510"/>
                </a:lnTo>
                <a:lnTo>
                  <a:pt x="67550" y="57500"/>
                </a:lnTo>
                <a:lnTo>
                  <a:pt x="67570" y="57470"/>
                </a:lnTo>
                <a:lnTo>
                  <a:pt x="67580" y="57450"/>
                </a:lnTo>
                <a:lnTo>
                  <a:pt x="67580" y="57440"/>
                </a:lnTo>
                <a:lnTo>
                  <a:pt x="67590" y="57420"/>
                </a:lnTo>
                <a:lnTo>
                  <a:pt x="67620" y="57370"/>
                </a:lnTo>
                <a:lnTo>
                  <a:pt x="67620" y="57360"/>
                </a:lnTo>
                <a:lnTo>
                  <a:pt x="67660" y="57270"/>
                </a:lnTo>
                <a:lnTo>
                  <a:pt x="67670" y="57240"/>
                </a:lnTo>
                <a:lnTo>
                  <a:pt x="67700" y="57170"/>
                </a:lnTo>
                <a:lnTo>
                  <a:pt x="67700" y="57150"/>
                </a:lnTo>
                <a:lnTo>
                  <a:pt x="67710" y="57120"/>
                </a:lnTo>
                <a:lnTo>
                  <a:pt x="67720" y="57110"/>
                </a:lnTo>
                <a:lnTo>
                  <a:pt x="67720" y="57100"/>
                </a:lnTo>
                <a:lnTo>
                  <a:pt x="67720" y="57090"/>
                </a:lnTo>
                <a:lnTo>
                  <a:pt x="67730" y="57070"/>
                </a:lnTo>
                <a:lnTo>
                  <a:pt x="67730" y="57060"/>
                </a:lnTo>
                <a:lnTo>
                  <a:pt x="67730" y="57030"/>
                </a:lnTo>
                <a:lnTo>
                  <a:pt x="67720" y="56990"/>
                </a:lnTo>
                <a:lnTo>
                  <a:pt x="67720" y="56980"/>
                </a:lnTo>
                <a:lnTo>
                  <a:pt x="67720" y="56970"/>
                </a:lnTo>
                <a:lnTo>
                  <a:pt x="67710" y="56960"/>
                </a:lnTo>
                <a:lnTo>
                  <a:pt x="67700" y="56930"/>
                </a:lnTo>
                <a:lnTo>
                  <a:pt x="67690" y="56920"/>
                </a:lnTo>
                <a:lnTo>
                  <a:pt x="67690" y="56900"/>
                </a:lnTo>
                <a:lnTo>
                  <a:pt x="67680" y="56900"/>
                </a:lnTo>
                <a:lnTo>
                  <a:pt x="67680" y="56880"/>
                </a:lnTo>
                <a:lnTo>
                  <a:pt x="67680" y="56870"/>
                </a:lnTo>
                <a:lnTo>
                  <a:pt x="67680" y="56860"/>
                </a:lnTo>
                <a:lnTo>
                  <a:pt x="67680" y="56840"/>
                </a:lnTo>
                <a:lnTo>
                  <a:pt x="67680" y="56810"/>
                </a:lnTo>
                <a:lnTo>
                  <a:pt x="67680" y="56800"/>
                </a:lnTo>
                <a:lnTo>
                  <a:pt x="67680" y="56790"/>
                </a:lnTo>
                <a:lnTo>
                  <a:pt x="67690" y="56780"/>
                </a:lnTo>
                <a:lnTo>
                  <a:pt x="67700" y="56770"/>
                </a:lnTo>
                <a:lnTo>
                  <a:pt x="67700" y="56760"/>
                </a:lnTo>
                <a:lnTo>
                  <a:pt x="67710" y="56760"/>
                </a:lnTo>
                <a:lnTo>
                  <a:pt x="67700" y="56760"/>
                </a:lnTo>
                <a:lnTo>
                  <a:pt x="67700" y="56750"/>
                </a:lnTo>
                <a:lnTo>
                  <a:pt x="67690" y="56740"/>
                </a:lnTo>
                <a:lnTo>
                  <a:pt x="67690" y="56730"/>
                </a:lnTo>
                <a:lnTo>
                  <a:pt x="67700" y="56730"/>
                </a:lnTo>
                <a:lnTo>
                  <a:pt x="67700" y="56720"/>
                </a:lnTo>
                <a:lnTo>
                  <a:pt x="67700" y="56710"/>
                </a:lnTo>
                <a:lnTo>
                  <a:pt x="67700" y="56700"/>
                </a:lnTo>
                <a:lnTo>
                  <a:pt x="67710" y="56700"/>
                </a:lnTo>
                <a:lnTo>
                  <a:pt x="67720" y="56700"/>
                </a:lnTo>
                <a:lnTo>
                  <a:pt x="67730" y="56700"/>
                </a:lnTo>
                <a:lnTo>
                  <a:pt x="67740" y="56700"/>
                </a:lnTo>
                <a:lnTo>
                  <a:pt x="67740" y="56690"/>
                </a:lnTo>
                <a:lnTo>
                  <a:pt x="67730" y="56690"/>
                </a:lnTo>
                <a:lnTo>
                  <a:pt x="67730" y="56680"/>
                </a:lnTo>
                <a:lnTo>
                  <a:pt x="67730" y="56670"/>
                </a:lnTo>
                <a:lnTo>
                  <a:pt x="67740" y="56660"/>
                </a:lnTo>
                <a:lnTo>
                  <a:pt x="67750" y="56650"/>
                </a:lnTo>
                <a:lnTo>
                  <a:pt x="67760" y="56640"/>
                </a:lnTo>
                <a:lnTo>
                  <a:pt x="67760" y="56630"/>
                </a:lnTo>
                <a:lnTo>
                  <a:pt x="67760" y="56620"/>
                </a:lnTo>
                <a:lnTo>
                  <a:pt x="67760" y="56610"/>
                </a:lnTo>
                <a:lnTo>
                  <a:pt x="67760" y="56590"/>
                </a:lnTo>
                <a:lnTo>
                  <a:pt x="67750" y="56580"/>
                </a:lnTo>
                <a:lnTo>
                  <a:pt x="67740" y="56580"/>
                </a:lnTo>
                <a:lnTo>
                  <a:pt x="67740" y="56570"/>
                </a:lnTo>
                <a:lnTo>
                  <a:pt x="67740" y="56550"/>
                </a:lnTo>
                <a:lnTo>
                  <a:pt x="67740" y="56520"/>
                </a:lnTo>
                <a:lnTo>
                  <a:pt x="67740" y="56510"/>
                </a:lnTo>
                <a:lnTo>
                  <a:pt x="67750" y="56490"/>
                </a:lnTo>
                <a:lnTo>
                  <a:pt x="67750" y="56480"/>
                </a:lnTo>
                <a:lnTo>
                  <a:pt x="67750" y="56470"/>
                </a:lnTo>
                <a:lnTo>
                  <a:pt x="67760" y="56460"/>
                </a:lnTo>
                <a:lnTo>
                  <a:pt x="67770" y="56450"/>
                </a:lnTo>
                <a:lnTo>
                  <a:pt x="67780" y="56440"/>
                </a:lnTo>
                <a:lnTo>
                  <a:pt x="67780" y="56430"/>
                </a:lnTo>
                <a:lnTo>
                  <a:pt x="67780" y="56420"/>
                </a:lnTo>
                <a:lnTo>
                  <a:pt x="67790" y="56420"/>
                </a:lnTo>
                <a:lnTo>
                  <a:pt x="67790" y="56410"/>
                </a:lnTo>
                <a:lnTo>
                  <a:pt x="67800" y="56390"/>
                </a:lnTo>
                <a:lnTo>
                  <a:pt x="67810" y="56380"/>
                </a:lnTo>
                <a:lnTo>
                  <a:pt x="67810" y="56360"/>
                </a:lnTo>
                <a:lnTo>
                  <a:pt x="67810" y="56350"/>
                </a:lnTo>
                <a:lnTo>
                  <a:pt x="67800" y="56340"/>
                </a:lnTo>
                <a:lnTo>
                  <a:pt x="67790" y="56330"/>
                </a:lnTo>
                <a:lnTo>
                  <a:pt x="67780" y="56320"/>
                </a:lnTo>
                <a:lnTo>
                  <a:pt x="67780" y="56310"/>
                </a:lnTo>
                <a:lnTo>
                  <a:pt x="67780" y="56300"/>
                </a:lnTo>
                <a:lnTo>
                  <a:pt x="67780" y="56290"/>
                </a:lnTo>
                <a:lnTo>
                  <a:pt x="67790" y="56270"/>
                </a:lnTo>
                <a:lnTo>
                  <a:pt x="67810" y="56270"/>
                </a:lnTo>
                <a:lnTo>
                  <a:pt x="67820" y="56260"/>
                </a:lnTo>
                <a:lnTo>
                  <a:pt x="67830" y="56250"/>
                </a:lnTo>
                <a:lnTo>
                  <a:pt x="67840" y="56240"/>
                </a:lnTo>
                <a:lnTo>
                  <a:pt x="67860" y="56220"/>
                </a:lnTo>
                <a:lnTo>
                  <a:pt x="67860" y="56210"/>
                </a:lnTo>
                <a:lnTo>
                  <a:pt x="67860" y="56200"/>
                </a:lnTo>
                <a:lnTo>
                  <a:pt x="67870" y="56190"/>
                </a:lnTo>
                <a:lnTo>
                  <a:pt x="67870" y="56180"/>
                </a:lnTo>
                <a:lnTo>
                  <a:pt x="67870" y="56170"/>
                </a:lnTo>
                <a:lnTo>
                  <a:pt x="67870" y="56150"/>
                </a:lnTo>
                <a:lnTo>
                  <a:pt x="67880" y="56120"/>
                </a:lnTo>
                <a:lnTo>
                  <a:pt x="67880" y="56100"/>
                </a:lnTo>
                <a:lnTo>
                  <a:pt x="67880" y="56090"/>
                </a:lnTo>
                <a:lnTo>
                  <a:pt x="67890" y="56090"/>
                </a:lnTo>
                <a:lnTo>
                  <a:pt x="67880" y="56070"/>
                </a:lnTo>
                <a:lnTo>
                  <a:pt x="67880" y="56060"/>
                </a:lnTo>
                <a:lnTo>
                  <a:pt x="67870" y="56050"/>
                </a:lnTo>
                <a:lnTo>
                  <a:pt x="67860" y="56040"/>
                </a:lnTo>
                <a:lnTo>
                  <a:pt x="67850" y="56040"/>
                </a:lnTo>
                <a:lnTo>
                  <a:pt x="67830" y="56040"/>
                </a:lnTo>
                <a:lnTo>
                  <a:pt x="67820" y="56040"/>
                </a:lnTo>
                <a:lnTo>
                  <a:pt x="67810" y="56040"/>
                </a:lnTo>
                <a:lnTo>
                  <a:pt x="67790" y="56040"/>
                </a:lnTo>
                <a:lnTo>
                  <a:pt x="67760" y="56040"/>
                </a:lnTo>
                <a:lnTo>
                  <a:pt x="67740" y="56040"/>
                </a:lnTo>
                <a:lnTo>
                  <a:pt x="67730" y="56040"/>
                </a:lnTo>
                <a:lnTo>
                  <a:pt x="67720" y="56030"/>
                </a:lnTo>
                <a:lnTo>
                  <a:pt x="67710" y="56030"/>
                </a:lnTo>
                <a:lnTo>
                  <a:pt x="67690" y="56030"/>
                </a:lnTo>
                <a:lnTo>
                  <a:pt x="67680" y="56020"/>
                </a:lnTo>
                <a:lnTo>
                  <a:pt x="67670" y="56020"/>
                </a:lnTo>
                <a:lnTo>
                  <a:pt x="67660" y="56020"/>
                </a:lnTo>
                <a:lnTo>
                  <a:pt x="67640" y="56010"/>
                </a:lnTo>
                <a:lnTo>
                  <a:pt x="67630" y="56010"/>
                </a:lnTo>
                <a:lnTo>
                  <a:pt x="67620" y="56010"/>
                </a:lnTo>
                <a:lnTo>
                  <a:pt x="67610" y="56000"/>
                </a:lnTo>
                <a:lnTo>
                  <a:pt x="67600" y="56000"/>
                </a:lnTo>
                <a:lnTo>
                  <a:pt x="67590" y="56000"/>
                </a:lnTo>
                <a:lnTo>
                  <a:pt x="67580" y="55990"/>
                </a:lnTo>
                <a:lnTo>
                  <a:pt x="67560" y="55980"/>
                </a:lnTo>
                <a:lnTo>
                  <a:pt x="67540" y="55980"/>
                </a:lnTo>
                <a:lnTo>
                  <a:pt x="67520" y="55990"/>
                </a:lnTo>
                <a:lnTo>
                  <a:pt x="67480" y="55990"/>
                </a:lnTo>
                <a:lnTo>
                  <a:pt x="67460" y="56000"/>
                </a:lnTo>
                <a:lnTo>
                  <a:pt x="67430" y="56010"/>
                </a:lnTo>
                <a:lnTo>
                  <a:pt x="67410" y="56020"/>
                </a:lnTo>
                <a:lnTo>
                  <a:pt x="67380" y="56030"/>
                </a:lnTo>
                <a:lnTo>
                  <a:pt x="67380" y="56040"/>
                </a:lnTo>
                <a:lnTo>
                  <a:pt x="67350" y="56060"/>
                </a:lnTo>
                <a:lnTo>
                  <a:pt x="67340" y="56050"/>
                </a:lnTo>
                <a:lnTo>
                  <a:pt x="67340" y="56020"/>
                </a:lnTo>
                <a:lnTo>
                  <a:pt x="67350" y="55990"/>
                </a:lnTo>
                <a:lnTo>
                  <a:pt x="67350" y="55950"/>
                </a:lnTo>
                <a:lnTo>
                  <a:pt x="67350" y="55920"/>
                </a:lnTo>
                <a:lnTo>
                  <a:pt x="67360" y="55840"/>
                </a:lnTo>
                <a:lnTo>
                  <a:pt x="67360" y="55820"/>
                </a:lnTo>
                <a:lnTo>
                  <a:pt x="67360" y="55810"/>
                </a:lnTo>
                <a:lnTo>
                  <a:pt x="67370" y="55790"/>
                </a:lnTo>
                <a:lnTo>
                  <a:pt x="67370" y="55750"/>
                </a:lnTo>
                <a:lnTo>
                  <a:pt x="67370" y="55740"/>
                </a:lnTo>
                <a:lnTo>
                  <a:pt x="67370" y="55730"/>
                </a:lnTo>
                <a:lnTo>
                  <a:pt x="67370" y="55720"/>
                </a:lnTo>
                <a:lnTo>
                  <a:pt x="67370" y="55710"/>
                </a:lnTo>
                <a:lnTo>
                  <a:pt x="67380" y="55700"/>
                </a:lnTo>
                <a:lnTo>
                  <a:pt x="67380" y="55680"/>
                </a:lnTo>
                <a:lnTo>
                  <a:pt x="67380" y="55670"/>
                </a:lnTo>
                <a:lnTo>
                  <a:pt x="67380" y="55660"/>
                </a:lnTo>
                <a:lnTo>
                  <a:pt x="67380" y="55640"/>
                </a:lnTo>
                <a:lnTo>
                  <a:pt x="67380" y="55630"/>
                </a:lnTo>
                <a:lnTo>
                  <a:pt x="67370" y="55620"/>
                </a:lnTo>
                <a:lnTo>
                  <a:pt x="67350" y="55600"/>
                </a:lnTo>
                <a:lnTo>
                  <a:pt x="67330" y="55590"/>
                </a:lnTo>
                <a:lnTo>
                  <a:pt x="67320" y="55590"/>
                </a:lnTo>
                <a:lnTo>
                  <a:pt x="67300" y="55570"/>
                </a:lnTo>
                <a:lnTo>
                  <a:pt x="67290" y="55570"/>
                </a:lnTo>
                <a:lnTo>
                  <a:pt x="67280" y="55570"/>
                </a:lnTo>
                <a:lnTo>
                  <a:pt x="67270" y="55560"/>
                </a:lnTo>
                <a:lnTo>
                  <a:pt x="67250" y="55560"/>
                </a:lnTo>
                <a:lnTo>
                  <a:pt x="67240" y="55550"/>
                </a:lnTo>
                <a:lnTo>
                  <a:pt x="67220" y="55550"/>
                </a:lnTo>
                <a:lnTo>
                  <a:pt x="67210" y="55550"/>
                </a:lnTo>
                <a:lnTo>
                  <a:pt x="67180" y="55560"/>
                </a:lnTo>
                <a:lnTo>
                  <a:pt x="67170" y="55550"/>
                </a:lnTo>
                <a:lnTo>
                  <a:pt x="67150" y="55550"/>
                </a:lnTo>
                <a:lnTo>
                  <a:pt x="67140" y="55540"/>
                </a:lnTo>
                <a:lnTo>
                  <a:pt x="67130" y="55520"/>
                </a:lnTo>
                <a:lnTo>
                  <a:pt x="67130" y="55510"/>
                </a:lnTo>
                <a:lnTo>
                  <a:pt x="67130" y="55500"/>
                </a:lnTo>
                <a:lnTo>
                  <a:pt x="67120" y="55490"/>
                </a:lnTo>
                <a:lnTo>
                  <a:pt x="67120" y="55480"/>
                </a:lnTo>
                <a:lnTo>
                  <a:pt x="67120" y="55470"/>
                </a:lnTo>
                <a:lnTo>
                  <a:pt x="67110" y="55470"/>
                </a:lnTo>
                <a:lnTo>
                  <a:pt x="67110" y="55460"/>
                </a:lnTo>
                <a:lnTo>
                  <a:pt x="67100" y="55450"/>
                </a:lnTo>
                <a:lnTo>
                  <a:pt x="67090" y="55440"/>
                </a:lnTo>
                <a:lnTo>
                  <a:pt x="67080" y="55430"/>
                </a:lnTo>
                <a:lnTo>
                  <a:pt x="67070" y="55410"/>
                </a:lnTo>
                <a:lnTo>
                  <a:pt x="67070" y="55400"/>
                </a:lnTo>
                <a:lnTo>
                  <a:pt x="67060" y="55380"/>
                </a:lnTo>
                <a:lnTo>
                  <a:pt x="67050" y="55370"/>
                </a:lnTo>
                <a:lnTo>
                  <a:pt x="67050" y="55350"/>
                </a:lnTo>
                <a:lnTo>
                  <a:pt x="67040" y="55340"/>
                </a:lnTo>
                <a:lnTo>
                  <a:pt x="67040" y="55330"/>
                </a:lnTo>
                <a:lnTo>
                  <a:pt x="67030" y="55330"/>
                </a:lnTo>
                <a:lnTo>
                  <a:pt x="67010" y="55310"/>
                </a:lnTo>
                <a:lnTo>
                  <a:pt x="67000" y="55310"/>
                </a:lnTo>
                <a:lnTo>
                  <a:pt x="66980" y="55290"/>
                </a:lnTo>
                <a:lnTo>
                  <a:pt x="66960" y="55280"/>
                </a:lnTo>
                <a:lnTo>
                  <a:pt x="66950" y="55280"/>
                </a:lnTo>
                <a:lnTo>
                  <a:pt x="66940" y="55280"/>
                </a:lnTo>
                <a:lnTo>
                  <a:pt x="66920" y="55280"/>
                </a:lnTo>
                <a:lnTo>
                  <a:pt x="66910" y="55270"/>
                </a:lnTo>
                <a:lnTo>
                  <a:pt x="66880" y="55270"/>
                </a:lnTo>
                <a:lnTo>
                  <a:pt x="66850" y="55260"/>
                </a:lnTo>
                <a:lnTo>
                  <a:pt x="66840" y="55250"/>
                </a:lnTo>
                <a:lnTo>
                  <a:pt x="66830" y="55240"/>
                </a:lnTo>
                <a:lnTo>
                  <a:pt x="66830" y="55230"/>
                </a:lnTo>
                <a:lnTo>
                  <a:pt x="66820" y="55220"/>
                </a:lnTo>
                <a:lnTo>
                  <a:pt x="66820" y="55200"/>
                </a:lnTo>
                <a:lnTo>
                  <a:pt x="66810" y="55190"/>
                </a:lnTo>
                <a:lnTo>
                  <a:pt x="66810" y="55170"/>
                </a:lnTo>
                <a:lnTo>
                  <a:pt x="66800" y="55160"/>
                </a:lnTo>
                <a:lnTo>
                  <a:pt x="66810" y="55150"/>
                </a:lnTo>
                <a:lnTo>
                  <a:pt x="66820" y="55140"/>
                </a:lnTo>
                <a:lnTo>
                  <a:pt x="66830" y="55130"/>
                </a:lnTo>
                <a:lnTo>
                  <a:pt x="66840" y="55120"/>
                </a:lnTo>
                <a:lnTo>
                  <a:pt x="66850" y="55100"/>
                </a:lnTo>
                <a:lnTo>
                  <a:pt x="66860" y="55090"/>
                </a:lnTo>
                <a:lnTo>
                  <a:pt x="66860" y="55080"/>
                </a:lnTo>
                <a:lnTo>
                  <a:pt x="66870" y="55070"/>
                </a:lnTo>
                <a:lnTo>
                  <a:pt x="66880" y="55060"/>
                </a:lnTo>
                <a:lnTo>
                  <a:pt x="66880" y="55050"/>
                </a:lnTo>
                <a:lnTo>
                  <a:pt x="66890" y="55040"/>
                </a:lnTo>
                <a:lnTo>
                  <a:pt x="66870" y="55040"/>
                </a:lnTo>
                <a:lnTo>
                  <a:pt x="66860" y="55040"/>
                </a:lnTo>
                <a:lnTo>
                  <a:pt x="66850" y="55030"/>
                </a:lnTo>
                <a:lnTo>
                  <a:pt x="66840" y="55030"/>
                </a:lnTo>
                <a:lnTo>
                  <a:pt x="66810" y="55020"/>
                </a:lnTo>
                <a:lnTo>
                  <a:pt x="66800" y="55000"/>
                </a:lnTo>
                <a:lnTo>
                  <a:pt x="66790" y="54990"/>
                </a:lnTo>
                <a:lnTo>
                  <a:pt x="66770" y="54970"/>
                </a:lnTo>
                <a:lnTo>
                  <a:pt x="66760" y="54950"/>
                </a:lnTo>
                <a:lnTo>
                  <a:pt x="66750" y="54940"/>
                </a:lnTo>
                <a:lnTo>
                  <a:pt x="66730" y="54930"/>
                </a:lnTo>
                <a:lnTo>
                  <a:pt x="66720" y="54920"/>
                </a:lnTo>
                <a:lnTo>
                  <a:pt x="66710" y="54920"/>
                </a:lnTo>
                <a:lnTo>
                  <a:pt x="66690" y="54910"/>
                </a:lnTo>
                <a:lnTo>
                  <a:pt x="66670" y="54900"/>
                </a:lnTo>
                <a:lnTo>
                  <a:pt x="66660" y="54900"/>
                </a:lnTo>
                <a:lnTo>
                  <a:pt x="66660" y="54890"/>
                </a:lnTo>
                <a:lnTo>
                  <a:pt x="66640" y="54880"/>
                </a:lnTo>
                <a:lnTo>
                  <a:pt x="66630" y="54880"/>
                </a:lnTo>
                <a:lnTo>
                  <a:pt x="66620" y="54870"/>
                </a:lnTo>
                <a:lnTo>
                  <a:pt x="66610" y="54860"/>
                </a:lnTo>
                <a:lnTo>
                  <a:pt x="66590" y="54840"/>
                </a:lnTo>
                <a:lnTo>
                  <a:pt x="66580" y="54830"/>
                </a:lnTo>
                <a:lnTo>
                  <a:pt x="66580" y="54820"/>
                </a:lnTo>
                <a:lnTo>
                  <a:pt x="66570" y="5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