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Kalangala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lang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260" y="74350"/>
                </a:moveTo>
                <a:lnTo>
                  <a:pt x="59260" y="75260"/>
                </a:lnTo>
                <a:lnTo>
                  <a:pt x="59260" y="75540"/>
                </a:lnTo>
                <a:lnTo>
                  <a:pt x="59260" y="76430"/>
                </a:lnTo>
                <a:lnTo>
                  <a:pt x="59260" y="79630"/>
                </a:lnTo>
                <a:lnTo>
                  <a:pt x="59260" y="79660"/>
                </a:lnTo>
                <a:lnTo>
                  <a:pt x="59260" y="79930"/>
                </a:lnTo>
                <a:lnTo>
                  <a:pt x="59260" y="80320"/>
                </a:lnTo>
                <a:lnTo>
                  <a:pt x="59260" y="81770"/>
                </a:lnTo>
                <a:lnTo>
                  <a:pt x="59250" y="87880"/>
                </a:lnTo>
                <a:lnTo>
                  <a:pt x="57270" y="87890"/>
                </a:lnTo>
                <a:lnTo>
                  <a:pt x="56170" y="87890"/>
                </a:lnTo>
                <a:lnTo>
                  <a:pt x="53580" y="87890"/>
                </a:lnTo>
                <a:lnTo>
                  <a:pt x="51710" y="87890"/>
                </a:lnTo>
                <a:lnTo>
                  <a:pt x="48530" y="87890"/>
                </a:lnTo>
                <a:lnTo>
                  <a:pt x="48510" y="87890"/>
                </a:lnTo>
                <a:lnTo>
                  <a:pt x="48190" y="87890"/>
                </a:lnTo>
                <a:lnTo>
                  <a:pt x="45310" y="87890"/>
                </a:lnTo>
                <a:lnTo>
                  <a:pt x="45320" y="86980"/>
                </a:lnTo>
                <a:lnTo>
                  <a:pt x="45320" y="85020"/>
                </a:lnTo>
                <a:lnTo>
                  <a:pt x="45320" y="85000"/>
                </a:lnTo>
                <a:lnTo>
                  <a:pt x="45320" y="84310"/>
                </a:lnTo>
                <a:lnTo>
                  <a:pt x="45320" y="84300"/>
                </a:lnTo>
                <a:lnTo>
                  <a:pt x="45320" y="84290"/>
                </a:lnTo>
                <a:lnTo>
                  <a:pt x="45320" y="84270"/>
                </a:lnTo>
                <a:lnTo>
                  <a:pt x="45320" y="84240"/>
                </a:lnTo>
                <a:lnTo>
                  <a:pt x="45320" y="84220"/>
                </a:lnTo>
                <a:lnTo>
                  <a:pt x="45320" y="83950"/>
                </a:lnTo>
                <a:lnTo>
                  <a:pt x="45320" y="83840"/>
                </a:lnTo>
                <a:lnTo>
                  <a:pt x="45320" y="83800"/>
                </a:lnTo>
                <a:lnTo>
                  <a:pt x="45320" y="83720"/>
                </a:lnTo>
                <a:lnTo>
                  <a:pt x="45320" y="83700"/>
                </a:lnTo>
                <a:lnTo>
                  <a:pt x="45320" y="83600"/>
                </a:lnTo>
                <a:lnTo>
                  <a:pt x="45320" y="83540"/>
                </a:lnTo>
                <a:lnTo>
                  <a:pt x="45320" y="83430"/>
                </a:lnTo>
                <a:lnTo>
                  <a:pt x="45320" y="83340"/>
                </a:lnTo>
                <a:lnTo>
                  <a:pt x="45320" y="83320"/>
                </a:lnTo>
                <a:lnTo>
                  <a:pt x="45320" y="83210"/>
                </a:lnTo>
                <a:lnTo>
                  <a:pt x="45320" y="83100"/>
                </a:lnTo>
                <a:lnTo>
                  <a:pt x="45320" y="82990"/>
                </a:lnTo>
                <a:lnTo>
                  <a:pt x="45320" y="82880"/>
                </a:lnTo>
                <a:lnTo>
                  <a:pt x="45320" y="82770"/>
                </a:lnTo>
                <a:lnTo>
                  <a:pt x="45320" y="82660"/>
                </a:lnTo>
                <a:lnTo>
                  <a:pt x="45320" y="82620"/>
                </a:lnTo>
                <a:lnTo>
                  <a:pt x="45320" y="82550"/>
                </a:lnTo>
                <a:lnTo>
                  <a:pt x="45320" y="82460"/>
                </a:lnTo>
                <a:lnTo>
                  <a:pt x="45320" y="82440"/>
                </a:lnTo>
                <a:lnTo>
                  <a:pt x="45320" y="82340"/>
                </a:lnTo>
                <a:lnTo>
                  <a:pt x="45320" y="82290"/>
                </a:lnTo>
                <a:lnTo>
                  <a:pt x="45320" y="82220"/>
                </a:lnTo>
                <a:lnTo>
                  <a:pt x="45320" y="81990"/>
                </a:lnTo>
                <a:lnTo>
                  <a:pt x="45320" y="81940"/>
                </a:lnTo>
                <a:lnTo>
                  <a:pt x="45320" y="81900"/>
                </a:lnTo>
                <a:lnTo>
                  <a:pt x="45320" y="81790"/>
                </a:lnTo>
                <a:lnTo>
                  <a:pt x="45320" y="81750"/>
                </a:lnTo>
                <a:lnTo>
                  <a:pt x="45320" y="81680"/>
                </a:lnTo>
                <a:lnTo>
                  <a:pt x="45320" y="81640"/>
                </a:lnTo>
                <a:lnTo>
                  <a:pt x="45320" y="81590"/>
                </a:lnTo>
                <a:lnTo>
                  <a:pt x="45320" y="81450"/>
                </a:lnTo>
                <a:lnTo>
                  <a:pt x="45320" y="81320"/>
                </a:lnTo>
                <a:lnTo>
                  <a:pt x="45320" y="81230"/>
                </a:lnTo>
                <a:lnTo>
                  <a:pt x="45320" y="81120"/>
                </a:lnTo>
                <a:lnTo>
                  <a:pt x="45320" y="81020"/>
                </a:lnTo>
                <a:lnTo>
                  <a:pt x="45320" y="80980"/>
                </a:lnTo>
                <a:lnTo>
                  <a:pt x="45320" y="80910"/>
                </a:lnTo>
                <a:lnTo>
                  <a:pt x="45320" y="80800"/>
                </a:lnTo>
                <a:lnTo>
                  <a:pt x="45320" y="80700"/>
                </a:lnTo>
                <a:lnTo>
                  <a:pt x="45320" y="80590"/>
                </a:lnTo>
                <a:lnTo>
                  <a:pt x="45320" y="80480"/>
                </a:lnTo>
                <a:lnTo>
                  <a:pt x="45320" y="80370"/>
                </a:lnTo>
                <a:lnTo>
                  <a:pt x="45320" y="80270"/>
                </a:lnTo>
                <a:lnTo>
                  <a:pt x="45320" y="80160"/>
                </a:lnTo>
                <a:lnTo>
                  <a:pt x="45320" y="80060"/>
                </a:lnTo>
                <a:lnTo>
                  <a:pt x="45320" y="79970"/>
                </a:lnTo>
                <a:lnTo>
                  <a:pt x="45320" y="79960"/>
                </a:lnTo>
                <a:lnTo>
                  <a:pt x="45320" y="79800"/>
                </a:lnTo>
                <a:lnTo>
                  <a:pt x="45320" y="79350"/>
                </a:lnTo>
                <a:lnTo>
                  <a:pt x="45320" y="79320"/>
                </a:lnTo>
                <a:lnTo>
                  <a:pt x="45320" y="79260"/>
                </a:lnTo>
                <a:lnTo>
                  <a:pt x="45320" y="79100"/>
                </a:lnTo>
                <a:lnTo>
                  <a:pt x="45330" y="78790"/>
                </a:lnTo>
                <a:lnTo>
                  <a:pt x="45330" y="78440"/>
                </a:lnTo>
                <a:lnTo>
                  <a:pt x="45330" y="78410"/>
                </a:lnTo>
                <a:lnTo>
                  <a:pt x="45330" y="78380"/>
                </a:lnTo>
                <a:lnTo>
                  <a:pt x="45330" y="78330"/>
                </a:lnTo>
                <a:lnTo>
                  <a:pt x="45330" y="78250"/>
                </a:lnTo>
                <a:lnTo>
                  <a:pt x="45330" y="78200"/>
                </a:lnTo>
                <a:lnTo>
                  <a:pt x="45330" y="78100"/>
                </a:lnTo>
                <a:lnTo>
                  <a:pt x="45390" y="78050"/>
                </a:lnTo>
                <a:lnTo>
                  <a:pt x="45410" y="78030"/>
                </a:lnTo>
                <a:lnTo>
                  <a:pt x="45430" y="78010"/>
                </a:lnTo>
                <a:lnTo>
                  <a:pt x="45440" y="78010"/>
                </a:lnTo>
                <a:lnTo>
                  <a:pt x="45440" y="78000"/>
                </a:lnTo>
                <a:lnTo>
                  <a:pt x="45460" y="77990"/>
                </a:lnTo>
                <a:lnTo>
                  <a:pt x="45500" y="77950"/>
                </a:lnTo>
                <a:lnTo>
                  <a:pt x="45550" y="77910"/>
                </a:lnTo>
                <a:lnTo>
                  <a:pt x="45570" y="77890"/>
                </a:lnTo>
                <a:lnTo>
                  <a:pt x="45590" y="77880"/>
                </a:lnTo>
                <a:lnTo>
                  <a:pt x="45630" y="77840"/>
                </a:lnTo>
                <a:lnTo>
                  <a:pt x="45690" y="77790"/>
                </a:lnTo>
                <a:lnTo>
                  <a:pt x="45810" y="77680"/>
                </a:lnTo>
                <a:lnTo>
                  <a:pt x="45910" y="77590"/>
                </a:lnTo>
                <a:lnTo>
                  <a:pt x="45930" y="77570"/>
                </a:lnTo>
                <a:lnTo>
                  <a:pt x="46020" y="77490"/>
                </a:lnTo>
                <a:lnTo>
                  <a:pt x="46080" y="77430"/>
                </a:lnTo>
                <a:lnTo>
                  <a:pt x="46090" y="77430"/>
                </a:lnTo>
                <a:lnTo>
                  <a:pt x="46090" y="77420"/>
                </a:lnTo>
                <a:lnTo>
                  <a:pt x="46110" y="77400"/>
                </a:lnTo>
                <a:lnTo>
                  <a:pt x="46140" y="77360"/>
                </a:lnTo>
                <a:lnTo>
                  <a:pt x="46150" y="77350"/>
                </a:lnTo>
                <a:lnTo>
                  <a:pt x="46150" y="77340"/>
                </a:lnTo>
                <a:lnTo>
                  <a:pt x="46190" y="77290"/>
                </a:lnTo>
                <a:lnTo>
                  <a:pt x="46210" y="77250"/>
                </a:lnTo>
                <a:lnTo>
                  <a:pt x="46230" y="77220"/>
                </a:lnTo>
                <a:lnTo>
                  <a:pt x="46260" y="77130"/>
                </a:lnTo>
                <a:lnTo>
                  <a:pt x="46270" y="77060"/>
                </a:lnTo>
                <a:lnTo>
                  <a:pt x="46280" y="77040"/>
                </a:lnTo>
                <a:lnTo>
                  <a:pt x="46280" y="76990"/>
                </a:lnTo>
                <a:lnTo>
                  <a:pt x="46290" y="76960"/>
                </a:lnTo>
                <a:lnTo>
                  <a:pt x="46290" y="76950"/>
                </a:lnTo>
                <a:lnTo>
                  <a:pt x="46290" y="76940"/>
                </a:lnTo>
                <a:lnTo>
                  <a:pt x="46290" y="76930"/>
                </a:lnTo>
                <a:lnTo>
                  <a:pt x="46290" y="76910"/>
                </a:lnTo>
                <a:lnTo>
                  <a:pt x="46290" y="76870"/>
                </a:lnTo>
                <a:lnTo>
                  <a:pt x="46290" y="76850"/>
                </a:lnTo>
                <a:lnTo>
                  <a:pt x="46290" y="76820"/>
                </a:lnTo>
                <a:lnTo>
                  <a:pt x="46290" y="76810"/>
                </a:lnTo>
                <a:lnTo>
                  <a:pt x="46290" y="76750"/>
                </a:lnTo>
                <a:lnTo>
                  <a:pt x="46290" y="76740"/>
                </a:lnTo>
                <a:lnTo>
                  <a:pt x="46280" y="76690"/>
                </a:lnTo>
                <a:lnTo>
                  <a:pt x="46280" y="76660"/>
                </a:lnTo>
                <a:lnTo>
                  <a:pt x="46280" y="76650"/>
                </a:lnTo>
                <a:lnTo>
                  <a:pt x="46270" y="76610"/>
                </a:lnTo>
                <a:lnTo>
                  <a:pt x="46260" y="76560"/>
                </a:lnTo>
                <a:lnTo>
                  <a:pt x="46250" y="76520"/>
                </a:lnTo>
                <a:lnTo>
                  <a:pt x="46240" y="76500"/>
                </a:lnTo>
                <a:lnTo>
                  <a:pt x="46240" y="76490"/>
                </a:lnTo>
                <a:lnTo>
                  <a:pt x="46230" y="76470"/>
                </a:lnTo>
                <a:lnTo>
                  <a:pt x="46220" y="76460"/>
                </a:lnTo>
                <a:lnTo>
                  <a:pt x="46220" y="76450"/>
                </a:lnTo>
                <a:lnTo>
                  <a:pt x="46210" y="76420"/>
                </a:lnTo>
                <a:lnTo>
                  <a:pt x="46190" y="76390"/>
                </a:lnTo>
                <a:lnTo>
                  <a:pt x="46170" y="76360"/>
                </a:lnTo>
                <a:lnTo>
                  <a:pt x="46160" y="76350"/>
                </a:lnTo>
                <a:lnTo>
                  <a:pt x="46160" y="76340"/>
                </a:lnTo>
                <a:lnTo>
                  <a:pt x="46130" y="76320"/>
                </a:lnTo>
                <a:lnTo>
                  <a:pt x="46110" y="76280"/>
                </a:lnTo>
                <a:lnTo>
                  <a:pt x="46080" y="76260"/>
                </a:lnTo>
                <a:lnTo>
                  <a:pt x="46080" y="76250"/>
                </a:lnTo>
                <a:lnTo>
                  <a:pt x="46070" y="76250"/>
                </a:lnTo>
                <a:lnTo>
                  <a:pt x="46070" y="76240"/>
                </a:lnTo>
                <a:lnTo>
                  <a:pt x="46060" y="76240"/>
                </a:lnTo>
                <a:lnTo>
                  <a:pt x="46060" y="76230"/>
                </a:lnTo>
                <a:lnTo>
                  <a:pt x="45960" y="76130"/>
                </a:lnTo>
                <a:lnTo>
                  <a:pt x="45940" y="76100"/>
                </a:lnTo>
                <a:lnTo>
                  <a:pt x="45930" y="76090"/>
                </a:lnTo>
                <a:lnTo>
                  <a:pt x="45910" y="76070"/>
                </a:lnTo>
                <a:lnTo>
                  <a:pt x="45880" y="76040"/>
                </a:lnTo>
                <a:lnTo>
                  <a:pt x="45830" y="75990"/>
                </a:lnTo>
                <a:lnTo>
                  <a:pt x="45820" y="75990"/>
                </a:lnTo>
                <a:lnTo>
                  <a:pt x="45800" y="75960"/>
                </a:lnTo>
                <a:lnTo>
                  <a:pt x="45800" y="75950"/>
                </a:lnTo>
                <a:lnTo>
                  <a:pt x="45790" y="75950"/>
                </a:lnTo>
                <a:lnTo>
                  <a:pt x="45780" y="75940"/>
                </a:lnTo>
                <a:lnTo>
                  <a:pt x="45770" y="75930"/>
                </a:lnTo>
                <a:lnTo>
                  <a:pt x="45760" y="75920"/>
                </a:lnTo>
                <a:lnTo>
                  <a:pt x="45750" y="75900"/>
                </a:lnTo>
                <a:lnTo>
                  <a:pt x="45740" y="75900"/>
                </a:lnTo>
                <a:lnTo>
                  <a:pt x="45730" y="75890"/>
                </a:lnTo>
                <a:lnTo>
                  <a:pt x="45690" y="75840"/>
                </a:lnTo>
                <a:lnTo>
                  <a:pt x="45650" y="75810"/>
                </a:lnTo>
                <a:lnTo>
                  <a:pt x="45650" y="75800"/>
                </a:lnTo>
                <a:lnTo>
                  <a:pt x="45610" y="75760"/>
                </a:lnTo>
                <a:lnTo>
                  <a:pt x="45550" y="75700"/>
                </a:lnTo>
                <a:lnTo>
                  <a:pt x="45530" y="75670"/>
                </a:lnTo>
                <a:lnTo>
                  <a:pt x="45520" y="75670"/>
                </a:lnTo>
                <a:lnTo>
                  <a:pt x="45490" y="75640"/>
                </a:lnTo>
                <a:lnTo>
                  <a:pt x="45450" y="75590"/>
                </a:lnTo>
                <a:lnTo>
                  <a:pt x="45400" y="75540"/>
                </a:lnTo>
                <a:lnTo>
                  <a:pt x="45380" y="75520"/>
                </a:lnTo>
                <a:lnTo>
                  <a:pt x="45330" y="75460"/>
                </a:lnTo>
                <a:lnTo>
                  <a:pt x="45320" y="75460"/>
                </a:lnTo>
                <a:lnTo>
                  <a:pt x="45320" y="75450"/>
                </a:lnTo>
                <a:lnTo>
                  <a:pt x="45320" y="75440"/>
                </a:lnTo>
                <a:lnTo>
                  <a:pt x="45320" y="75400"/>
                </a:lnTo>
                <a:lnTo>
                  <a:pt x="45320" y="75370"/>
                </a:lnTo>
                <a:lnTo>
                  <a:pt x="45320" y="75310"/>
                </a:lnTo>
                <a:lnTo>
                  <a:pt x="45320" y="75180"/>
                </a:lnTo>
                <a:lnTo>
                  <a:pt x="45320" y="75050"/>
                </a:lnTo>
                <a:lnTo>
                  <a:pt x="45320" y="74750"/>
                </a:lnTo>
                <a:lnTo>
                  <a:pt x="45320" y="74410"/>
                </a:lnTo>
                <a:lnTo>
                  <a:pt x="45330" y="74410"/>
                </a:lnTo>
                <a:lnTo>
                  <a:pt x="45330" y="74400"/>
                </a:lnTo>
                <a:lnTo>
                  <a:pt x="45340" y="74400"/>
                </a:lnTo>
                <a:lnTo>
                  <a:pt x="45350" y="74400"/>
                </a:lnTo>
                <a:lnTo>
                  <a:pt x="45390" y="74400"/>
                </a:lnTo>
                <a:lnTo>
                  <a:pt x="45420" y="74400"/>
                </a:lnTo>
                <a:lnTo>
                  <a:pt x="45440" y="74400"/>
                </a:lnTo>
                <a:lnTo>
                  <a:pt x="45450" y="74400"/>
                </a:lnTo>
                <a:lnTo>
                  <a:pt x="45480" y="74400"/>
                </a:lnTo>
                <a:lnTo>
                  <a:pt x="45510" y="74400"/>
                </a:lnTo>
                <a:lnTo>
                  <a:pt x="45570" y="74400"/>
                </a:lnTo>
                <a:lnTo>
                  <a:pt x="45600" y="74400"/>
                </a:lnTo>
                <a:lnTo>
                  <a:pt x="45620" y="74400"/>
                </a:lnTo>
                <a:lnTo>
                  <a:pt x="45630" y="74400"/>
                </a:lnTo>
                <a:lnTo>
                  <a:pt x="45660" y="74400"/>
                </a:lnTo>
                <a:lnTo>
                  <a:pt x="45680" y="74400"/>
                </a:lnTo>
                <a:lnTo>
                  <a:pt x="45750" y="74400"/>
                </a:lnTo>
                <a:lnTo>
                  <a:pt x="45780" y="74400"/>
                </a:lnTo>
                <a:lnTo>
                  <a:pt x="45810" y="74400"/>
                </a:lnTo>
                <a:lnTo>
                  <a:pt x="45820" y="74400"/>
                </a:lnTo>
                <a:lnTo>
                  <a:pt x="45840" y="74400"/>
                </a:lnTo>
                <a:lnTo>
                  <a:pt x="45860" y="74400"/>
                </a:lnTo>
                <a:lnTo>
                  <a:pt x="45960" y="74400"/>
                </a:lnTo>
                <a:lnTo>
                  <a:pt x="46000" y="74400"/>
                </a:lnTo>
                <a:lnTo>
                  <a:pt x="46010" y="74400"/>
                </a:lnTo>
                <a:lnTo>
                  <a:pt x="46020" y="74400"/>
                </a:lnTo>
                <a:lnTo>
                  <a:pt x="46030" y="74400"/>
                </a:lnTo>
                <a:lnTo>
                  <a:pt x="46040" y="74400"/>
                </a:lnTo>
                <a:lnTo>
                  <a:pt x="46060" y="74400"/>
                </a:lnTo>
                <a:lnTo>
                  <a:pt x="46110" y="74400"/>
                </a:lnTo>
                <a:lnTo>
                  <a:pt x="46200" y="74400"/>
                </a:lnTo>
                <a:lnTo>
                  <a:pt x="46300" y="74400"/>
                </a:lnTo>
                <a:lnTo>
                  <a:pt x="46420" y="74400"/>
                </a:lnTo>
                <a:lnTo>
                  <a:pt x="46440" y="74400"/>
                </a:lnTo>
                <a:lnTo>
                  <a:pt x="46600" y="74400"/>
                </a:lnTo>
                <a:lnTo>
                  <a:pt x="46710" y="74400"/>
                </a:lnTo>
                <a:lnTo>
                  <a:pt x="46760" y="74400"/>
                </a:lnTo>
                <a:lnTo>
                  <a:pt x="46850" y="74400"/>
                </a:lnTo>
                <a:lnTo>
                  <a:pt x="46880" y="74400"/>
                </a:lnTo>
                <a:lnTo>
                  <a:pt x="46900" y="74400"/>
                </a:lnTo>
                <a:lnTo>
                  <a:pt x="46930" y="74400"/>
                </a:lnTo>
                <a:lnTo>
                  <a:pt x="46960" y="74400"/>
                </a:lnTo>
                <a:lnTo>
                  <a:pt x="47020" y="74400"/>
                </a:lnTo>
                <a:lnTo>
                  <a:pt x="47070" y="74400"/>
                </a:lnTo>
                <a:lnTo>
                  <a:pt x="47130" y="74400"/>
                </a:lnTo>
                <a:lnTo>
                  <a:pt x="47160" y="74400"/>
                </a:lnTo>
                <a:lnTo>
                  <a:pt x="47180" y="74400"/>
                </a:lnTo>
                <a:lnTo>
                  <a:pt x="47190" y="74400"/>
                </a:lnTo>
                <a:lnTo>
                  <a:pt x="47200" y="74400"/>
                </a:lnTo>
                <a:lnTo>
                  <a:pt x="47250" y="74400"/>
                </a:lnTo>
                <a:lnTo>
                  <a:pt x="47350" y="74400"/>
                </a:lnTo>
                <a:lnTo>
                  <a:pt x="47430" y="74400"/>
                </a:lnTo>
                <a:lnTo>
                  <a:pt x="47550" y="74400"/>
                </a:lnTo>
                <a:lnTo>
                  <a:pt x="47610" y="74400"/>
                </a:lnTo>
                <a:lnTo>
                  <a:pt x="47640" y="74400"/>
                </a:lnTo>
                <a:lnTo>
                  <a:pt x="47780" y="74400"/>
                </a:lnTo>
                <a:lnTo>
                  <a:pt x="47800" y="74400"/>
                </a:lnTo>
                <a:lnTo>
                  <a:pt x="47840" y="74400"/>
                </a:lnTo>
                <a:lnTo>
                  <a:pt x="47900" y="74400"/>
                </a:lnTo>
                <a:lnTo>
                  <a:pt x="48080" y="74400"/>
                </a:lnTo>
                <a:lnTo>
                  <a:pt x="48100" y="74400"/>
                </a:lnTo>
                <a:lnTo>
                  <a:pt x="48120" y="74400"/>
                </a:lnTo>
                <a:lnTo>
                  <a:pt x="48130" y="74400"/>
                </a:lnTo>
                <a:lnTo>
                  <a:pt x="48150" y="74400"/>
                </a:lnTo>
                <a:lnTo>
                  <a:pt x="48250" y="74400"/>
                </a:lnTo>
                <a:lnTo>
                  <a:pt x="48280" y="74400"/>
                </a:lnTo>
                <a:lnTo>
                  <a:pt x="48300" y="74400"/>
                </a:lnTo>
                <a:lnTo>
                  <a:pt x="48330" y="74400"/>
                </a:lnTo>
                <a:lnTo>
                  <a:pt x="48380" y="74400"/>
                </a:lnTo>
                <a:lnTo>
                  <a:pt x="48430" y="74400"/>
                </a:lnTo>
                <a:lnTo>
                  <a:pt x="48440" y="74400"/>
                </a:lnTo>
                <a:lnTo>
                  <a:pt x="48460" y="74400"/>
                </a:lnTo>
                <a:lnTo>
                  <a:pt x="48480" y="74400"/>
                </a:lnTo>
                <a:lnTo>
                  <a:pt x="48610" y="74400"/>
                </a:lnTo>
                <a:lnTo>
                  <a:pt x="48640" y="74400"/>
                </a:lnTo>
                <a:lnTo>
                  <a:pt x="48670" y="74400"/>
                </a:lnTo>
                <a:lnTo>
                  <a:pt x="48690" y="74400"/>
                </a:lnTo>
                <a:lnTo>
                  <a:pt x="48790" y="74400"/>
                </a:lnTo>
                <a:lnTo>
                  <a:pt x="48820" y="74400"/>
                </a:lnTo>
                <a:lnTo>
                  <a:pt x="48840" y="74400"/>
                </a:lnTo>
                <a:lnTo>
                  <a:pt x="48860" y="74400"/>
                </a:lnTo>
                <a:lnTo>
                  <a:pt x="48960" y="74400"/>
                </a:lnTo>
                <a:lnTo>
                  <a:pt x="48980" y="74400"/>
                </a:lnTo>
                <a:lnTo>
                  <a:pt x="49000" y="74400"/>
                </a:lnTo>
                <a:lnTo>
                  <a:pt x="49020" y="74400"/>
                </a:lnTo>
                <a:lnTo>
                  <a:pt x="49050" y="74400"/>
                </a:lnTo>
                <a:lnTo>
                  <a:pt x="49080" y="74400"/>
                </a:lnTo>
                <a:lnTo>
                  <a:pt x="49140" y="74400"/>
                </a:lnTo>
                <a:lnTo>
                  <a:pt x="49170" y="74400"/>
                </a:lnTo>
                <a:lnTo>
                  <a:pt x="49200" y="74400"/>
                </a:lnTo>
                <a:lnTo>
                  <a:pt x="49230" y="74400"/>
                </a:lnTo>
                <a:lnTo>
                  <a:pt x="49260" y="74400"/>
                </a:lnTo>
                <a:lnTo>
                  <a:pt x="49270" y="74400"/>
                </a:lnTo>
                <a:lnTo>
                  <a:pt x="49290" y="74400"/>
                </a:lnTo>
                <a:lnTo>
                  <a:pt x="49300" y="74400"/>
                </a:lnTo>
                <a:lnTo>
                  <a:pt x="49310" y="74400"/>
                </a:lnTo>
                <a:lnTo>
                  <a:pt x="49400" y="74400"/>
                </a:lnTo>
                <a:lnTo>
                  <a:pt x="49530" y="74400"/>
                </a:lnTo>
                <a:lnTo>
                  <a:pt x="49600" y="74400"/>
                </a:lnTo>
                <a:lnTo>
                  <a:pt x="49660" y="74400"/>
                </a:lnTo>
                <a:lnTo>
                  <a:pt x="49740" y="74400"/>
                </a:lnTo>
                <a:lnTo>
                  <a:pt x="49820" y="74400"/>
                </a:lnTo>
                <a:lnTo>
                  <a:pt x="49850" y="74400"/>
                </a:lnTo>
                <a:lnTo>
                  <a:pt x="49910" y="74400"/>
                </a:lnTo>
                <a:lnTo>
                  <a:pt x="49950" y="74400"/>
                </a:lnTo>
                <a:lnTo>
                  <a:pt x="49970" y="74400"/>
                </a:lnTo>
                <a:lnTo>
                  <a:pt x="50090" y="74400"/>
                </a:lnTo>
                <a:lnTo>
                  <a:pt x="50110" y="74400"/>
                </a:lnTo>
                <a:lnTo>
                  <a:pt x="50170" y="74400"/>
                </a:lnTo>
                <a:lnTo>
                  <a:pt x="50210" y="74400"/>
                </a:lnTo>
                <a:lnTo>
                  <a:pt x="50300" y="74400"/>
                </a:lnTo>
                <a:lnTo>
                  <a:pt x="50320" y="74400"/>
                </a:lnTo>
                <a:lnTo>
                  <a:pt x="50330" y="74400"/>
                </a:lnTo>
                <a:lnTo>
                  <a:pt x="50380" y="74400"/>
                </a:lnTo>
                <a:lnTo>
                  <a:pt x="50510" y="74400"/>
                </a:lnTo>
                <a:lnTo>
                  <a:pt x="50590" y="74400"/>
                </a:lnTo>
                <a:lnTo>
                  <a:pt x="50600" y="74400"/>
                </a:lnTo>
                <a:lnTo>
                  <a:pt x="50630" y="74400"/>
                </a:lnTo>
                <a:lnTo>
                  <a:pt x="50650" y="74400"/>
                </a:lnTo>
                <a:lnTo>
                  <a:pt x="50670" y="74400"/>
                </a:lnTo>
                <a:lnTo>
                  <a:pt x="50680" y="74400"/>
                </a:lnTo>
                <a:lnTo>
                  <a:pt x="50700" y="74400"/>
                </a:lnTo>
                <a:lnTo>
                  <a:pt x="50760" y="74400"/>
                </a:lnTo>
                <a:lnTo>
                  <a:pt x="50850" y="74400"/>
                </a:lnTo>
                <a:lnTo>
                  <a:pt x="50910" y="74400"/>
                </a:lnTo>
                <a:lnTo>
                  <a:pt x="51070" y="74400"/>
                </a:lnTo>
                <a:lnTo>
                  <a:pt x="51080" y="74400"/>
                </a:lnTo>
                <a:lnTo>
                  <a:pt x="51100" y="74400"/>
                </a:lnTo>
                <a:lnTo>
                  <a:pt x="51140" y="74400"/>
                </a:lnTo>
                <a:lnTo>
                  <a:pt x="51190" y="74400"/>
                </a:lnTo>
                <a:lnTo>
                  <a:pt x="51260" y="74400"/>
                </a:lnTo>
                <a:lnTo>
                  <a:pt x="51290" y="74400"/>
                </a:lnTo>
                <a:lnTo>
                  <a:pt x="51390" y="74390"/>
                </a:lnTo>
                <a:lnTo>
                  <a:pt x="51420" y="74390"/>
                </a:lnTo>
                <a:lnTo>
                  <a:pt x="51430" y="74390"/>
                </a:lnTo>
                <a:lnTo>
                  <a:pt x="51560" y="74400"/>
                </a:lnTo>
                <a:lnTo>
                  <a:pt x="51620" y="74400"/>
                </a:lnTo>
                <a:lnTo>
                  <a:pt x="51740" y="74400"/>
                </a:lnTo>
                <a:lnTo>
                  <a:pt x="51760" y="74400"/>
                </a:lnTo>
                <a:lnTo>
                  <a:pt x="51790" y="74400"/>
                </a:lnTo>
                <a:lnTo>
                  <a:pt x="51810" y="74400"/>
                </a:lnTo>
                <a:lnTo>
                  <a:pt x="51930" y="74390"/>
                </a:lnTo>
                <a:lnTo>
                  <a:pt x="52010" y="74390"/>
                </a:lnTo>
                <a:lnTo>
                  <a:pt x="52070" y="74390"/>
                </a:lnTo>
                <a:lnTo>
                  <a:pt x="52130" y="74390"/>
                </a:lnTo>
                <a:lnTo>
                  <a:pt x="52170" y="74390"/>
                </a:lnTo>
                <a:lnTo>
                  <a:pt x="52210" y="74390"/>
                </a:lnTo>
                <a:lnTo>
                  <a:pt x="52410" y="74390"/>
                </a:lnTo>
                <a:lnTo>
                  <a:pt x="52600" y="74390"/>
                </a:lnTo>
                <a:lnTo>
                  <a:pt x="52670" y="74390"/>
                </a:lnTo>
                <a:lnTo>
                  <a:pt x="52670" y="74400"/>
                </a:lnTo>
                <a:lnTo>
                  <a:pt x="52680" y="74400"/>
                </a:lnTo>
                <a:lnTo>
                  <a:pt x="52890" y="74400"/>
                </a:lnTo>
                <a:lnTo>
                  <a:pt x="53010" y="74400"/>
                </a:lnTo>
                <a:lnTo>
                  <a:pt x="53060" y="74400"/>
                </a:lnTo>
                <a:lnTo>
                  <a:pt x="53230" y="74400"/>
                </a:lnTo>
                <a:lnTo>
                  <a:pt x="53280" y="74400"/>
                </a:lnTo>
                <a:lnTo>
                  <a:pt x="53290" y="74400"/>
                </a:lnTo>
                <a:lnTo>
                  <a:pt x="53290" y="74390"/>
                </a:lnTo>
                <a:lnTo>
                  <a:pt x="54040" y="74390"/>
                </a:lnTo>
                <a:lnTo>
                  <a:pt x="54100" y="74390"/>
                </a:lnTo>
                <a:lnTo>
                  <a:pt x="54320" y="74390"/>
                </a:lnTo>
                <a:lnTo>
                  <a:pt x="54460" y="74390"/>
                </a:lnTo>
                <a:lnTo>
                  <a:pt x="54830" y="74390"/>
                </a:lnTo>
                <a:lnTo>
                  <a:pt x="55590" y="74390"/>
                </a:lnTo>
                <a:lnTo>
                  <a:pt x="55750" y="74390"/>
                </a:lnTo>
                <a:lnTo>
                  <a:pt x="55970" y="74390"/>
                </a:lnTo>
                <a:lnTo>
                  <a:pt x="56010" y="74390"/>
                </a:lnTo>
                <a:lnTo>
                  <a:pt x="56370" y="74390"/>
                </a:lnTo>
                <a:lnTo>
                  <a:pt x="56590" y="74380"/>
                </a:lnTo>
                <a:lnTo>
                  <a:pt x="56890" y="74380"/>
                </a:lnTo>
                <a:lnTo>
                  <a:pt x="57100" y="74390"/>
                </a:lnTo>
                <a:lnTo>
                  <a:pt x="57180" y="74380"/>
                </a:lnTo>
                <a:lnTo>
                  <a:pt x="57270" y="74380"/>
                </a:lnTo>
                <a:lnTo>
                  <a:pt x="57310" y="74380"/>
                </a:lnTo>
                <a:lnTo>
                  <a:pt x="58750" y="74390"/>
                </a:lnTo>
                <a:lnTo>
                  <a:pt x="59260" y="74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