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la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60" y="39490"/>
                </a:moveTo>
                <a:lnTo>
                  <a:pt x="65870" y="39490"/>
                </a:lnTo>
                <a:lnTo>
                  <a:pt x="65870" y="39480"/>
                </a:lnTo>
                <a:lnTo>
                  <a:pt x="65880" y="39470"/>
                </a:lnTo>
                <a:lnTo>
                  <a:pt x="65920" y="39440"/>
                </a:lnTo>
                <a:lnTo>
                  <a:pt x="65950" y="39430"/>
                </a:lnTo>
                <a:lnTo>
                  <a:pt x="65980" y="39410"/>
                </a:lnTo>
                <a:lnTo>
                  <a:pt x="66000" y="39400"/>
                </a:lnTo>
                <a:lnTo>
                  <a:pt x="66030" y="39400"/>
                </a:lnTo>
                <a:lnTo>
                  <a:pt x="66090" y="39390"/>
                </a:lnTo>
                <a:lnTo>
                  <a:pt x="66140" y="39370"/>
                </a:lnTo>
                <a:lnTo>
                  <a:pt x="66160" y="39370"/>
                </a:lnTo>
                <a:lnTo>
                  <a:pt x="66190" y="39340"/>
                </a:lnTo>
                <a:lnTo>
                  <a:pt x="66240" y="39270"/>
                </a:lnTo>
                <a:lnTo>
                  <a:pt x="66250" y="39270"/>
                </a:lnTo>
                <a:lnTo>
                  <a:pt x="66280" y="39280"/>
                </a:lnTo>
                <a:lnTo>
                  <a:pt x="66290" y="39290"/>
                </a:lnTo>
                <a:lnTo>
                  <a:pt x="66300" y="39290"/>
                </a:lnTo>
                <a:lnTo>
                  <a:pt x="66310" y="39290"/>
                </a:lnTo>
                <a:lnTo>
                  <a:pt x="66330" y="39290"/>
                </a:lnTo>
                <a:lnTo>
                  <a:pt x="66340" y="39290"/>
                </a:lnTo>
                <a:lnTo>
                  <a:pt x="66350" y="39290"/>
                </a:lnTo>
                <a:lnTo>
                  <a:pt x="66360" y="39290"/>
                </a:lnTo>
                <a:lnTo>
                  <a:pt x="66370" y="39280"/>
                </a:lnTo>
                <a:lnTo>
                  <a:pt x="66380" y="39280"/>
                </a:lnTo>
                <a:lnTo>
                  <a:pt x="66390" y="39280"/>
                </a:lnTo>
                <a:lnTo>
                  <a:pt x="66400" y="39280"/>
                </a:lnTo>
                <a:lnTo>
                  <a:pt x="66410" y="39280"/>
                </a:lnTo>
                <a:lnTo>
                  <a:pt x="66410" y="39290"/>
                </a:lnTo>
                <a:lnTo>
                  <a:pt x="66420" y="39290"/>
                </a:lnTo>
                <a:lnTo>
                  <a:pt x="66430" y="39290"/>
                </a:lnTo>
                <a:lnTo>
                  <a:pt x="66440" y="39300"/>
                </a:lnTo>
                <a:lnTo>
                  <a:pt x="66450" y="39300"/>
                </a:lnTo>
                <a:lnTo>
                  <a:pt x="66460" y="39320"/>
                </a:lnTo>
                <a:lnTo>
                  <a:pt x="66470" y="39320"/>
                </a:lnTo>
                <a:lnTo>
                  <a:pt x="66500" y="39370"/>
                </a:lnTo>
                <a:lnTo>
                  <a:pt x="66510" y="39390"/>
                </a:lnTo>
                <a:lnTo>
                  <a:pt x="66530" y="39400"/>
                </a:lnTo>
                <a:lnTo>
                  <a:pt x="66550" y="39400"/>
                </a:lnTo>
                <a:lnTo>
                  <a:pt x="66560" y="39410"/>
                </a:lnTo>
                <a:lnTo>
                  <a:pt x="66590" y="39420"/>
                </a:lnTo>
                <a:lnTo>
                  <a:pt x="66620" y="39440"/>
                </a:lnTo>
                <a:lnTo>
                  <a:pt x="66630" y="39470"/>
                </a:lnTo>
                <a:lnTo>
                  <a:pt x="66640" y="39510"/>
                </a:lnTo>
                <a:lnTo>
                  <a:pt x="66660" y="39520"/>
                </a:lnTo>
                <a:lnTo>
                  <a:pt x="66680" y="39530"/>
                </a:lnTo>
                <a:lnTo>
                  <a:pt x="66700" y="39530"/>
                </a:lnTo>
                <a:lnTo>
                  <a:pt x="66730" y="39550"/>
                </a:lnTo>
                <a:lnTo>
                  <a:pt x="66760" y="39610"/>
                </a:lnTo>
                <a:lnTo>
                  <a:pt x="66790" y="39630"/>
                </a:lnTo>
                <a:lnTo>
                  <a:pt x="66810" y="39640"/>
                </a:lnTo>
                <a:lnTo>
                  <a:pt x="66850" y="39650"/>
                </a:lnTo>
                <a:lnTo>
                  <a:pt x="66890" y="39650"/>
                </a:lnTo>
                <a:lnTo>
                  <a:pt x="66920" y="39660"/>
                </a:lnTo>
                <a:lnTo>
                  <a:pt x="66940" y="39670"/>
                </a:lnTo>
                <a:lnTo>
                  <a:pt x="67000" y="39680"/>
                </a:lnTo>
                <a:lnTo>
                  <a:pt x="67010" y="39680"/>
                </a:lnTo>
                <a:lnTo>
                  <a:pt x="67030" y="39680"/>
                </a:lnTo>
                <a:lnTo>
                  <a:pt x="67040" y="39690"/>
                </a:lnTo>
                <a:lnTo>
                  <a:pt x="67050" y="39710"/>
                </a:lnTo>
                <a:lnTo>
                  <a:pt x="67070" y="39740"/>
                </a:lnTo>
                <a:lnTo>
                  <a:pt x="67090" y="39760"/>
                </a:lnTo>
                <a:lnTo>
                  <a:pt x="67100" y="39780"/>
                </a:lnTo>
                <a:lnTo>
                  <a:pt x="67110" y="39800"/>
                </a:lnTo>
                <a:lnTo>
                  <a:pt x="67120" y="39820"/>
                </a:lnTo>
                <a:lnTo>
                  <a:pt x="67130" y="39830"/>
                </a:lnTo>
                <a:lnTo>
                  <a:pt x="67140" y="39850"/>
                </a:lnTo>
                <a:lnTo>
                  <a:pt x="67150" y="39870"/>
                </a:lnTo>
                <a:lnTo>
                  <a:pt x="67150" y="39880"/>
                </a:lnTo>
                <a:lnTo>
                  <a:pt x="67160" y="39890"/>
                </a:lnTo>
                <a:lnTo>
                  <a:pt x="67170" y="39910"/>
                </a:lnTo>
                <a:lnTo>
                  <a:pt x="67180" y="39920"/>
                </a:lnTo>
                <a:lnTo>
                  <a:pt x="67180" y="39930"/>
                </a:lnTo>
                <a:lnTo>
                  <a:pt x="67180" y="39940"/>
                </a:lnTo>
                <a:lnTo>
                  <a:pt x="67190" y="39950"/>
                </a:lnTo>
                <a:lnTo>
                  <a:pt x="67190" y="39960"/>
                </a:lnTo>
                <a:lnTo>
                  <a:pt x="67190" y="39970"/>
                </a:lnTo>
                <a:lnTo>
                  <a:pt x="67190" y="39980"/>
                </a:lnTo>
                <a:lnTo>
                  <a:pt x="67200" y="39990"/>
                </a:lnTo>
                <a:lnTo>
                  <a:pt x="67200" y="40000"/>
                </a:lnTo>
                <a:lnTo>
                  <a:pt x="67210" y="40010"/>
                </a:lnTo>
                <a:lnTo>
                  <a:pt x="67220" y="40020"/>
                </a:lnTo>
                <a:lnTo>
                  <a:pt x="67230" y="40030"/>
                </a:lnTo>
                <a:lnTo>
                  <a:pt x="67240" y="40040"/>
                </a:lnTo>
                <a:lnTo>
                  <a:pt x="67250" y="40060"/>
                </a:lnTo>
                <a:lnTo>
                  <a:pt x="67260" y="40080"/>
                </a:lnTo>
                <a:lnTo>
                  <a:pt x="67260" y="40090"/>
                </a:lnTo>
                <a:lnTo>
                  <a:pt x="67270" y="40110"/>
                </a:lnTo>
                <a:lnTo>
                  <a:pt x="67270" y="40120"/>
                </a:lnTo>
                <a:lnTo>
                  <a:pt x="67280" y="40140"/>
                </a:lnTo>
                <a:lnTo>
                  <a:pt x="67280" y="40160"/>
                </a:lnTo>
                <a:lnTo>
                  <a:pt x="67290" y="40190"/>
                </a:lnTo>
                <a:lnTo>
                  <a:pt x="67300" y="40210"/>
                </a:lnTo>
                <a:lnTo>
                  <a:pt x="67310" y="40230"/>
                </a:lnTo>
                <a:lnTo>
                  <a:pt x="67330" y="40250"/>
                </a:lnTo>
                <a:lnTo>
                  <a:pt x="67360" y="40280"/>
                </a:lnTo>
                <a:lnTo>
                  <a:pt x="67390" y="40310"/>
                </a:lnTo>
                <a:lnTo>
                  <a:pt x="67420" y="40320"/>
                </a:lnTo>
                <a:lnTo>
                  <a:pt x="67450" y="40320"/>
                </a:lnTo>
                <a:lnTo>
                  <a:pt x="67480" y="40330"/>
                </a:lnTo>
                <a:lnTo>
                  <a:pt x="67510" y="40330"/>
                </a:lnTo>
                <a:lnTo>
                  <a:pt x="67540" y="40340"/>
                </a:lnTo>
                <a:lnTo>
                  <a:pt x="67560" y="40340"/>
                </a:lnTo>
                <a:lnTo>
                  <a:pt x="67570" y="40340"/>
                </a:lnTo>
                <a:lnTo>
                  <a:pt x="67600" y="40360"/>
                </a:lnTo>
                <a:lnTo>
                  <a:pt x="67620" y="40370"/>
                </a:lnTo>
                <a:lnTo>
                  <a:pt x="67630" y="40380"/>
                </a:lnTo>
                <a:lnTo>
                  <a:pt x="67650" y="40390"/>
                </a:lnTo>
                <a:lnTo>
                  <a:pt x="67670" y="40400"/>
                </a:lnTo>
                <a:lnTo>
                  <a:pt x="67700" y="40420"/>
                </a:lnTo>
                <a:lnTo>
                  <a:pt x="67720" y="40440"/>
                </a:lnTo>
                <a:lnTo>
                  <a:pt x="67720" y="40450"/>
                </a:lnTo>
                <a:lnTo>
                  <a:pt x="67730" y="40470"/>
                </a:lnTo>
                <a:lnTo>
                  <a:pt x="67740" y="40500"/>
                </a:lnTo>
                <a:lnTo>
                  <a:pt x="67740" y="40520"/>
                </a:lnTo>
                <a:lnTo>
                  <a:pt x="67730" y="40560"/>
                </a:lnTo>
                <a:lnTo>
                  <a:pt x="67730" y="40610"/>
                </a:lnTo>
                <a:lnTo>
                  <a:pt x="67730" y="40650"/>
                </a:lnTo>
                <a:lnTo>
                  <a:pt x="67730" y="40670"/>
                </a:lnTo>
                <a:lnTo>
                  <a:pt x="67730" y="40720"/>
                </a:lnTo>
                <a:lnTo>
                  <a:pt x="67740" y="40750"/>
                </a:lnTo>
                <a:lnTo>
                  <a:pt x="67750" y="40790"/>
                </a:lnTo>
                <a:lnTo>
                  <a:pt x="67760" y="40820"/>
                </a:lnTo>
                <a:lnTo>
                  <a:pt x="67770" y="40830"/>
                </a:lnTo>
                <a:lnTo>
                  <a:pt x="67800" y="40900"/>
                </a:lnTo>
                <a:lnTo>
                  <a:pt x="67800" y="40910"/>
                </a:lnTo>
                <a:lnTo>
                  <a:pt x="67800" y="40920"/>
                </a:lnTo>
                <a:lnTo>
                  <a:pt x="67810" y="40930"/>
                </a:lnTo>
                <a:lnTo>
                  <a:pt x="67810" y="40950"/>
                </a:lnTo>
                <a:lnTo>
                  <a:pt x="67820" y="41030"/>
                </a:lnTo>
                <a:lnTo>
                  <a:pt x="67820" y="41070"/>
                </a:lnTo>
                <a:lnTo>
                  <a:pt x="67840" y="41190"/>
                </a:lnTo>
                <a:lnTo>
                  <a:pt x="67840" y="41230"/>
                </a:lnTo>
                <a:lnTo>
                  <a:pt x="67860" y="41260"/>
                </a:lnTo>
                <a:lnTo>
                  <a:pt x="67880" y="41290"/>
                </a:lnTo>
                <a:lnTo>
                  <a:pt x="67920" y="41340"/>
                </a:lnTo>
                <a:lnTo>
                  <a:pt x="67940" y="41370"/>
                </a:lnTo>
                <a:lnTo>
                  <a:pt x="67970" y="41410"/>
                </a:lnTo>
                <a:lnTo>
                  <a:pt x="68000" y="41460"/>
                </a:lnTo>
                <a:lnTo>
                  <a:pt x="68030" y="41490"/>
                </a:lnTo>
                <a:lnTo>
                  <a:pt x="68050" y="41530"/>
                </a:lnTo>
                <a:lnTo>
                  <a:pt x="68080" y="41570"/>
                </a:lnTo>
                <a:lnTo>
                  <a:pt x="68100" y="41600"/>
                </a:lnTo>
                <a:lnTo>
                  <a:pt x="68140" y="41620"/>
                </a:lnTo>
                <a:lnTo>
                  <a:pt x="68180" y="41660"/>
                </a:lnTo>
                <a:lnTo>
                  <a:pt x="68210" y="41700"/>
                </a:lnTo>
                <a:lnTo>
                  <a:pt x="68220" y="41720"/>
                </a:lnTo>
                <a:lnTo>
                  <a:pt x="68230" y="41750"/>
                </a:lnTo>
                <a:lnTo>
                  <a:pt x="68230" y="41770"/>
                </a:lnTo>
                <a:lnTo>
                  <a:pt x="68230" y="41780"/>
                </a:lnTo>
                <a:lnTo>
                  <a:pt x="68230" y="41800"/>
                </a:lnTo>
                <a:lnTo>
                  <a:pt x="68240" y="41810"/>
                </a:lnTo>
                <a:lnTo>
                  <a:pt x="68250" y="41830"/>
                </a:lnTo>
                <a:lnTo>
                  <a:pt x="68260" y="41850"/>
                </a:lnTo>
                <a:lnTo>
                  <a:pt x="68270" y="41860"/>
                </a:lnTo>
                <a:lnTo>
                  <a:pt x="68280" y="41870"/>
                </a:lnTo>
                <a:lnTo>
                  <a:pt x="68290" y="41890"/>
                </a:lnTo>
                <a:lnTo>
                  <a:pt x="68300" y="41900"/>
                </a:lnTo>
                <a:lnTo>
                  <a:pt x="68310" y="41900"/>
                </a:lnTo>
                <a:lnTo>
                  <a:pt x="68310" y="41920"/>
                </a:lnTo>
                <a:lnTo>
                  <a:pt x="68310" y="41930"/>
                </a:lnTo>
                <a:lnTo>
                  <a:pt x="68320" y="41930"/>
                </a:lnTo>
                <a:lnTo>
                  <a:pt x="68320" y="41940"/>
                </a:lnTo>
                <a:lnTo>
                  <a:pt x="68320" y="41950"/>
                </a:lnTo>
                <a:lnTo>
                  <a:pt x="68330" y="41960"/>
                </a:lnTo>
                <a:lnTo>
                  <a:pt x="68330" y="41970"/>
                </a:lnTo>
                <a:lnTo>
                  <a:pt x="68340" y="41980"/>
                </a:lnTo>
                <a:lnTo>
                  <a:pt x="68350" y="41990"/>
                </a:lnTo>
                <a:lnTo>
                  <a:pt x="68360" y="42000"/>
                </a:lnTo>
                <a:lnTo>
                  <a:pt x="68360" y="42010"/>
                </a:lnTo>
                <a:lnTo>
                  <a:pt x="68370" y="42010"/>
                </a:lnTo>
                <a:lnTo>
                  <a:pt x="68380" y="42020"/>
                </a:lnTo>
                <a:lnTo>
                  <a:pt x="68390" y="42020"/>
                </a:lnTo>
                <a:lnTo>
                  <a:pt x="68400" y="42020"/>
                </a:lnTo>
                <a:lnTo>
                  <a:pt x="68400" y="42030"/>
                </a:lnTo>
                <a:lnTo>
                  <a:pt x="68420" y="42040"/>
                </a:lnTo>
                <a:lnTo>
                  <a:pt x="68430" y="42040"/>
                </a:lnTo>
                <a:lnTo>
                  <a:pt x="68440" y="42040"/>
                </a:lnTo>
                <a:lnTo>
                  <a:pt x="68450" y="42040"/>
                </a:lnTo>
                <a:lnTo>
                  <a:pt x="68450" y="42050"/>
                </a:lnTo>
                <a:lnTo>
                  <a:pt x="68460" y="42050"/>
                </a:lnTo>
                <a:lnTo>
                  <a:pt x="68450" y="42060"/>
                </a:lnTo>
                <a:lnTo>
                  <a:pt x="68450" y="42070"/>
                </a:lnTo>
                <a:lnTo>
                  <a:pt x="68450" y="42080"/>
                </a:lnTo>
                <a:lnTo>
                  <a:pt x="68440" y="42090"/>
                </a:lnTo>
                <a:lnTo>
                  <a:pt x="68440" y="42100"/>
                </a:lnTo>
                <a:lnTo>
                  <a:pt x="68430" y="42110"/>
                </a:lnTo>
                <a:lnTo>
                  <a:pt x="68430" y="42120"/>
                </a:lnTo>
                <a:lnTo>
                  <a:pt x="68420" y="42130"/>
                </a:lnTo>
                <a:lnTo>
                  <a:pt x="68420" y="42150"/>
                </a:lnTo>
                <a:lnTo>
                  <a:pt x="68420" y="42160"/>
                </a:lnTo>
                <a:lnTo>
                  <a:pt x="68420" y="42170"/>
                </a:lnTo>
                <a:lnTo>
                  <a:pt x="68420" y="42180"/>
                </a:lnTo>
                <a:lnTo>
                  <a:pt x="68410" y="42190"/>
                </a:lnTo>
                <a:lnTo>
                  <a:pt x="68420" y="42200"/>
                </a:lnTo>
                <a:lnTo>
                  <a:pt x="68420" y="42210"/>
                </a:lnTo>
                <a:lnTo>
                  <a:pt x="68410" y="42220"/>
                </a:lnTo>
                <a:lnTo>
                  <a:pt x="68420" y="42240"/>
                </a:lnTo>
                <a:lnTo>
                  <a:pt x="68420" y="42260"/>
                </a:lnTo>
                <a:lnTo>
                  <a:pt x="68430" y="42270"/>
                </a:lnTo>
                <a:lnTo>
                  <a:pt x="68430" y="42280"/>
                </a:lnTo>
                <a:lnTo>
                  <a:pt x="68430" y="42290"/>
                </a:lnTo>
                <a:lnTo>
                  <a:pt x="68420" y="42300"/>
                </a:lnTo>
                <a:lnTo>
                  <a:pt x="68420" y="42310"/>
                </a:lnTo>
                <a:lnTo>
                  <a:pt x="68420" y="42330"/>
                </a:lnTo>
                <a:lnTo>
                  <a:pt x="68420" y="42340"/>
                </a:lnTo>
                <a:lnTo>
                  <a:pt x="68430" y="42350"/>
                </a:lnTo>
                <a:lnTo>
                  <a:pt x="68440" y="42370"/>
                </a:lnTo>
                <a:lnTo>
                  <a:pt x="68440" y="42380"/>
                </a:lnTo>
                <a:lnTo>
                  <a:pt x="68430" y="42380"/>
                </a:lnTo>
                <a:lnTo>
                  <a:pt x="68410" y="42410"/>
                </a:lnTo>
                <a:lnTo>
                  <a:pt x="68400" y="42420"/>
                </a:lnTo>
                <a:lnTo>
                  <a:pt x="68400" y="42430"/>
                </a:lnTo>
                <a:lnTo>
                  <a:pt x="68390" y="42440"/>
                </a:lnTo>
                <a:lnTo>
                  <a:pt x="68390" y="42450"/>
                </a:lnTo>
                <a:lnTo>
                  <a:pt x="68390" y="42460"/>
                </a:lnTo>
                <a:lnTo>
                  <a:pt x="68390" y="42470"/>
                </a:lnTo>
                <a:lnTo>
                  <a:pt x="68390" y="42480"/>
                </a:lnTo>
                <a:lnTo>
                  <a:pt x="68400" y="42490"/>
                </a:lnTo>
                <a:lnTo>
                  <a:pt x="68390" y="42500"/>
                </a:lnTo>
                <a:lnTo>
                  <a:pt x="68390" y="42510"/>
                </a:lnTo>
                <a:lnTo>
                  <a:pt x="68380" y="42520"/>
                </a:lnTo>
                <a:lnTo>
                  <a:pt x="68380" y="42530"/>
                </a:lnTo>
                <a:lnTo>
                  <a:pt x="68370" y="42540"/>
                </a:lnTo>
                <a:lnTo>
                  <a:pt x="68370" y="42550"/>
                </a:lnTo>
                <a:lnTo>
                  <a:pt x="68360" y="42560"/>
                </a:lnTo>
                <a:lnTo>
                  <a:pt x="68360" y="42570"/>
                </a:lnTo>
                <a:lnTo>
                  <a:pt x="68360" y="42580"/>
                </a:lnTo>
                <a:lnTo>
                  <a:pt x="68350" y="42580"/>
                </a:lnTo>
                <a:lnTo>
                  <a:pt x="68350" y="42590"/>
                </a:lnTo>
                <a:lnTo>
                  <a:pt x="68340" y="42590"/>
                </a:lnTo>
                <a:lnTo>
                  <a:pt x="68330" y="42590"/>
                </a:lnTo>
                <a:lnTo>
                  <a:pt x="68320" y="42590"/>
                </a:lnTo>
                <a:lnTo>
                  <a:pt x="68310" y="42600"/>
                </a:lnTo>
                <a:lnTo>
                  <a:pt x="68300" y="42600"/>
                </a:lnTo>
                <a:lnTo>
                  <a:pt x="68290" y="42610"/>
                </a:lnTo>
                <a:lnTo>
                  <a:pt x="68280" y="42620"/>
                </a:lnTo>
                <a:lnTo>
                  <a:pt x="68270" y="42630"/>
                </a:lnTo>
                <a:lnTo>
                  <a:pt x="68260" y="42640"/>
                </a:lnTo>
                <a:lnTo>
                  <a:pt x="68250" y="42650"/>
                </a:lnTo>
                <a:lnTo>
                  <a:pt x="68250" y="42660"/>
                </a:lnTo>
                <a:lnTo>
                  <a:pt x="68240" y="42670"/>
                </a:lnTo>
                <a:lnTo>
                  <a:pt x="68230" y="42680"/>
                </a:lnTo>
                <a:lnTo>
                  <a:pt x="68230" y="42690"/>
                </a:lnTo>
                <a:lnTo>
                  <a:pt x="68220" y="42690"/>
                </a:lnTo>
                <a:lnTo>
                  <a:pt x="68210" y="42700"/>
                </a:lnTo>
                <a:lnTo>
                  <a:pt x="68200" y="42710"/>
                </a:lnTo>
                <a:lnTo>
                  <a:pt x="68200" y="42720"/>
                </a:lnTo>
                <a:lnTo>
                  <a:pt x="68200" y="42730"/>
                </a:lnTo>
                <a:lnTo>
                  <a:pt x="68190" y="42730"/>
                </a:lnTo>
                <a:lnTo>
                  <a:pt x="68190" y="42740"/>
                </a:lnTo>
                <a:lnTo>
                  <a:pt x="68180" y="42750"/>
                </a:lnTo>
                <a:lnTo>
                  <a:pt x="68180" y="42760"/>
                </a:lnTo>
                <a:lnTo>
                  <a:pt x="68190" y="42770"/>
                </a:lnTo>
                <a:lnTo>
                  <a:pt x="68190" y="42780"/>
                </a:lnTo>
                <a:lnTo>
                  <a:pt x="68190" y="42790"/>
                </a:lnTo>
                <a:lnTo>
                  <a:pt x="68190" y="42800"/>
                </a:lnTo>
                <a:lnTo>
                  <a:pt x="68190" y="42810"/>
                </a:lnTo>
                <a:lnTo>
                  <a:pt x="68190" y="42820"/>
                </a:lnTo>
                <a:lnTo>
                  <a:pt x="68170" y="42830"/>
                </a:lnTo>
                <a:lnTo>
                  <a:pt x="68170" y="42850"/>
                </a:lnTo>
                <a:lnTo>
                  <a:pt x="68150" y="42870"/>
                </a:lnTo>
                <a:lnTo>
                  <a:pt x="68140" y="42870"/>
                </a:lnTo>
                <a:lnTo>
                  <a:pt x="68130" y="42880"/>
                </a:lnTo>
                <a:lnTo>
                  <a:pt x="68110" y="42890"/>
                </a:lnTo>
                <a:lnTo>
                  <a:pt x="68100" y="42890"/>
                </a:lnTo>
                <a:lnTo>
                  <a:pt x="68090" y="42900"/>
                </a:lnTo>
                <a:lnTo>
                  <a:pt x="68090" y="42910"/>
                </a:lnTo>
                <a:lnTo>
                  <a:pt x="68090" y="42930"/>
                </a:lnTo>
                <a:lnTo>
                  <a:pt x="68080" y="42940"/>
                </a:lnTo>
                <a:lnTo>
                  <a:pt x="68080" y="42950"/>
                </a:lnTo>
                <a:lnTo>
                  <a:pt x="68080" y="42960"/>
                </a:lnTo>
                <a:lnTo>
                  <a:pt x="68070" y="42960"/>
                </a:lnTo>
                <a:lnTo>
                  <a:pt x="68070" y="42970"/>
                </a:lnTo>
                <a:lnTo>
                  <a:pt x="68070" y="42980"/>
                </a:lnTo>
                <a:lnTo>
                  <a:pt x="68070" y="42990"/>
                </a:lnTo>
                <a:lnTo>
                  <a:pt x="68060" y="43000"/>
                </a:lnTo>
                <a:lnTo>
                  <a:pt x="68060" y="43010"/>
                </a:lnTo>
                <a:lnTo>
                  <a:pt x="68070" y="43010"/>
                </a:lnTo>
                <a:lnTo>
                  <a:pt x="68070" y="43020"/>
                </a:lnTo>
                <a:lnTo>
                  <a:pt x="68080" y="43030"/>
                </a:lnTo>
                <a:lnTo>
                  <a:pt x="68080" y="43040"/>
                </a:lnTo>
                <a:lnTo>
                  <a:pt x="68090" y="43050"/>
                </a:lnTo>
                <a:lnTo>
                  <a:pt x="68090" y="43060"/>
                </a:lnTo>
                <a:lnTo>
                  <a:pt x="68090" y="43070"/>
                </a:lnTo>
                <a:lnTo>
                  <a:pt x="68100" y="43070"/>
                </a:lnTo>
                <a:lnTo>
                  <a:pt x="68100" y="43080"/>
                </a:lnTo>
                <a:lnTo>
                  <a:pt x="68100" y="43090"/>
                </a:lnTo>
                <a:lnTo>
                  <a:pt x="68100" y="43100"/>
                </a:lnTo>
                <a:lnTo>
                  <a:pt x="68090" y="43110"/>
                </a:lnTo>
                <a:lnTo>
                  <a:pt x="68100" y="43110"/>
                </a:lnTo>
                <a:lnTo>
                  <a:pt x="68110" y="43110"/>
                </a:lnTo>
                <a:lnTo>
                  <a:pt x="68120" y="43110"/>
                </a:lnTo>
                <a:lnTo>
                  <a:pt x="68120" y="43120"/>
                </a:lnTo>
                <a:lnTo>
                  <a:pt x="68130" y="43130"/>
                </a:lnTo>
                <a:lnTo>
                  <a:pt x="68140" y="43140"/>
                </a:lnTo>
                <a:lnTo>
                  <a:pt x="68150" y="43150"/>
                </a:lnTo>
                <a:lnTo>
                  <a:pt x="68150" y="43160"/>
                </a:lnTo>
                <a:lnTo>
                  <a:pt x="68150" y="43170"/>
                </a:lnTo>
                <a:lnTo>
                  <a:pt x="68150" y="43180"/>
                </a:lnTo>
                <a:lnTo>
                  <a:pt x="68150" y="43190"/>
                </a:lnTo>
                <a:lnTo>
                  <a:pt x="68150" y="43200"/>
                </a:lnTo>
                <a:lnTo>
                  <a:pt x="68160" y="43210"/>
                </a:lnTo>
                <a:lnTo>
                  <a:pt x="68160" y="43220"/>
                </a:lnTo>
                <a:lnTo>
                  <a:pt x="68160" y="43230"/>
                </a:lnTo>
                <a:lnTo>
                  <a:pt x="68170" y="43240"/>
                </a:lnTo>
                <a:lnTo>
                  <a:pt x="68170" y="43250"/>
                </a:lnTo>
                <a:lnTo>
                  <a:pt x="68160" y="43260"/>
                </a:lnTo>
                <a:lnTo>
                  <a:pt x="68160" y="43270"/>
                </a:lnTo>
                <a:lnTo>
                  <a:pt x="68160" y="43280"/>
                </a:lnTo>
                <a:lnTo>
                  <a:pt x="68160" y="43290"/>
                </a:lnTo>
                <a:lnTo>
                  <a:pt x="68160" y="43300"/>
                </a:lnTo>
                <a:lnTo>
                  <a:pt x="68140" y="43320"/>
                </a:lnTo>
                <a:lnTo>
                  <a:pt x="68130" y="43320"/>
                </a:lnTo>
                <a:lnTo>
                  <a:pt x="68120" y="43350"/>
                </a:lnTo>
                <a:lnTo>
                  <a:pt x="68110" y="43350"/>
                </a:lnTo>
                <a:lnTo>
                  <a:pt x="68100" y="43360"/>
                </a:lnTo>
                <a:lnTo>
                  <a:pt x="68100" y="43370"/>
                </a:lnTo>
                <a:lnTo>
                  <a:pt x="68090" y="43370"/>
                </a:lnTo>
                <a:lnTo>
                  <a:pt x="68090" y="43380"/>
                </a:lnTo>
                <a:lnTo>
                  <a:pt x="68080" y="43390"/>
                </a:lnTo>
                <a:lnTo>
                  <a:pt x="68070" y="43390"/>
                </a:lnTo>
                <a:lnTo>
                  <a:pt x="68070" y="43380"/>
                </a:lnTo>
                <a:lnTo>
                  <a:pt x="68060" y="43380"/>
                </a:lnTo>
                <a:lnTo>
                  <a:pt x="68050" y="43390"/>
                </a:lnTo>
                <a:lnTo>
                  <a:pt x="68050" y="43400"/>
                </a:lnTo>
                <a:lnTo>
                  <a:pt x="68050" y="43420"/>
                </a:lnTo>
                <a:lnTo>
                  <a:pt x="68050" y="43430"/>
                </a:lnTo>
                <a:lnTo>
                  <a:pt x="68060" y="43430"/>
                </a:lnTo>
                <a:lnTo>
                  <a:pt x="68060" y="43440"/>
                </a:lnTo>
                <a:lnTo>
                  <a:pt x="68060" y="43450"/>
                </a:lnTo>
                <a:lnTo>
                  <a:pt x="68060" y="43470"/>
                </a:lnTo>
                <a:lnTo>
                  <a:pt x="68060" y="43480"/>
                </a:lnTo>
                <a:lnTo>
                  <a:pt x="68060" y="43490"/>
                </a:lnTo>
                <a:lnTo>
                  <a:pt x="68070" y="43500"/>
                </a:lnTo>
                <a:lnTo>
                  <a:pt x="68060" y="43510"/>
                </a:lnTo>
                <a:lnTo>
                  <a:pt x="68060" y="43520"/>
                </a:lnTo>
                <a:lnTo>
                  <a:pt x="68060" y="43540"/>
                </a:lnTo>
                <a:lnTo>
                  <a:pt x="68060" y="43550"/>
                </a:lnTo>
                <a:lnTo>
                  <a:pt x="68060" y="43560"/>
                </a:lnTo>
                <a:lnTo>
                  <a:pt x="68060" y="43570"/>
                </a:lnTo>
                <a:lnTo>
                  <a:pt x="68060" y="43600"/>
                </a:lnTo>
                <a:lnTo>
                  <a:pt x="68050" y="43670"/>
                </a:lnTo>
                <a:lnTo>
                  <a:pt x="68040" y="43690"/>
                </a:lnTo>
                <a:lnTo>
                  <a:pt x="68030" y="43740"/>
                </a:lnTo>
                <a:lnTo>
                  <a:pt x="68020" y="43770"/>
                </a:lnTo>
                <a:lnTo>
                  <a:pt x="68000" y="43790"/>
                </a:lnTo>
                <a:lnTo>
                  <a:pt x="67980" y="43830"/>
                </a:lnTo>
                <a:lnTo>
                  <a:pt x="67970" y="43840"/>
                </a:lnTo>
                <a:lnTo>
                  <a:pt x="67930" y="43890"/>
                </a:lnTo>
                <a:lnTo>
                  <a:pt x="67870" y="43970"/>
                </a:lnTo>
                <a:lnTo>
                  <a:pt x="67880" y="43970"/>
                </a:lnTo>
                <a:lnTo>
                  <a:pt x="67880" y="44010"/>
                </a:lnTo>
                <a:lnTo>
                  <a:pt x="67880" y="44060"/>
                </a:lnTo>
                <a:lnTo>
                  <a:pt x="67880" y="44120"/>
                </a:lnTo>
                <a:lnTo>
                  <a:pt x="67880" y="44160"/>
                </a:lnTo>
                <a:lnTo>
                  <a:pt x="67870" y="44170"/>
                </a:lnTo>
                <a:lnTo>
                  <a:pt x="67880" y="44190"/>
                </a:lnTo>
                <a:lnTo>
                  <a:pt x="67870" y="44210"/>
                </a:lnTo>
                <a:lnTo>
                  <a:pt x="67870" y="44230"/>
                </a:lnTo>
                <a:lnTo>
                  <a:pt x="67860" y="44290"/>
                </a:lnTo>
                <a:lnTo>
                  <a:pt x="67850" y="44380"/>
                </a:lnTo>
                <a:lnTo>
                  <a:pt x="67840" y="44400"/>
                </a:lnTo>
                <a:lnTo>
                  <a:pt x="67840" y="44440"/>
                </a:lnTo>
                <a:lnTo>
                  <a:pt x="67830" y="44470"/>
                </a:lnTo>
                <a:lnTo>
                  <a:pt x="67830" y="44530"/>
                </a:lnTo>
                <a:lnTo>
                  <a:pt x="67820" y="44580"/>
                </a:lnTo>
                <a:lnTo>
                  <a:pt x="67820" y="44620"/>
                </a:lnTo>
                <a:lnTo>
                  <a:pt x="67800" y="44690"/>
                </a:lnTo>
                <a:lnTo>
                  <a:pt x="67800" y="44710"/>
                </a:lnTo>
                <a:lnTo>
                  <a:pt x="67760" y="44830"/>
                </a:lnTo>
                <a:lnTo>
                  <a:pt x="67760" y="44850"/>
                </a:lnTo>
                <a:lnTo>
                  <a:pt x="67750" y="44870"/>
                </a:lnTo>
                <a:lnTo>
                  <a:pt x="67730" y="44910"/>
                </a:lnTo>
                <a:lnTo>
                  <a:pt x="67700" y="44990"/>
                </a:lnTo>
                <a:lnTo>
                  <a:pt x="67690" y="45020"/>
                </a:lnTo>
                <a:lnTo>
                  <a:pt x="67670" y="45050"/>
                </a:lnTo>
                <a:lnTo>
                  <a:pt x="67650" y="45080"/>
                </a:lnTo>
                <a:lnTo>
                  <a:pt x="67620" y="45140"/>
                </a:lnTo>
                <a:lnTo>
                  <a:pt x="67590" y="45170"/>
                </a:lnTo>
                <a:lnTo>
                  <a:pt x="67570" y="45200"/>
                </a:lnTo>
                <a:lnTo>
                  <a:pt x="67560" y="45220"/>
                </a:lnTo>
                <a:lnTo>
                  <a:pt x="67540" y="45240"/>
                </a:lnTo>
                <a:lnTo>
                  <a:pt x="67520" y="45260"/>
                </a:lnTo>
                <a:lnTo>
                  <a:pt x="67490" y="45300"/>
                </a:lnTo>
                <a:lnTo>
                  <a:pt x="67460" y="45320"/>
                </a:lnTo>
                <a:lnTo>
                  <a:pt x="67450" y="45330"/>
                </a:lnTo>
                <a:lnTo>
                  <a:pt x="67440" y="45340"/>
                </a:lnTo>
                <a:lnTo>
                  <a:pt x="67430" y="45340"/>
                </a:lnTo>
                <a:lnTo>
                  <a:pt x="67410" y="45350"/>
                </a:lnTo>
                <a:lnTo>
                  <a:pt x="67360" y="45370"/>
                </a:lnTo>
                <a:lnTo>
                  <a:pt x="67250" y="45420"/>
                </a:lnTo>
                <a:lnTo>
                  <a:pt x="67200" y="45440"/>
                </a:lnTo>
                <a:lnTo>
                  <a:pt x="67080" y="45480"/>
                </a:lnTo>
                <a:lnTo>
                  <a:pt x="67030" y="45500"/>
                </a:lnTo>
                <a:lnTo>
                  <a:pt x="66900" y="45530"/>
                </a:lnTo>
                <a:lnTo>
                  <a:pt x="66850" y="45540"/>
                </a:lnTo>
                <a:lnTo>
                  <a:pt x="66800" y="45560"/>
                </a:lnTo>
                <a:lnTo>
                  <a:pt x="66730" y="45580"/>
                </a:lnTo>
                <a:lnTo>
                  <a:pt x="66700" y="45580"/>
                </a:lnTo>
                <a:lnTo>
                  <a:pt x="66670" y="45600"/>
                </a:lnTo>
                <a:lnTo>
                  <a:pt x="66630" y="45610"/>
                </a:lnTo>
                <a:lnTo>
                  <a:pt x="66610" y="45620"/>
                </a:lnTo>
                <a:lnTo>
                  <a:pt x="66570" y="45630"/>
                </a:lnTo>
                <a:lnTo>
                  <a:pt x="66540" y="45640"/>
                </a:lnTo>
                <a:lnTo>
                  <a:pt x="66500" y="45660"/>
                </a:lnTo>
                <a:lnTo>
                  <a:pt x="66390" y="45700"/>
                </a:lnTo>
                <a:lnTo>
                  <a:pt x="66350" y="45710"/>
                </a:lnTo>
                <a:lnTo>
                  <a:pt x="66320" y="45730"/>
                </a:lnTo>
                <a:lnTo>
                  <a:pt x="66290" y="45740"/>
                </a:lnTo>
                <a:lnTo>
                  <a:pt x="66280" y="45740"/>
                </a:lnTo>
                <a:lnTo>
                  <a:pt x="66260" y="45750"/>
                </a:lnTo>
                <a:lnTo>
                  <a:pt x="66210" y="45770"/>
                </a:lnTo>
                <a:lnTo>
                  <a:pt x="66190" y="45770"/>
                </a:lnTo>
                <a:lnTo>
                  <a:pt x="66150" y="45780"/>
                </a:lnTo>
                <a:lnTo>
                  <a:pt x="66080" y="45800"/>
                </a:lnTo>
                <a:lnTo>
                  <a:pt x="65970" y="45830"/>
                </a:lnTo>
                <a:lnTo>
                  <a:pt x="65950" y="45830"/>
                </a:lnTo>
                <a:lnTo>
                  <a:pt x="65930" y="45840"/>
                </a:lnTo>
                <a:lnTo>
                  <a:pt x="65910" y="45840"/>
                </a:lnTo>
                <a:lnTo>
                  <a:pt x="65880" y="45850"/>
                </a:lnTo>
                <a:lnTo>
                  <a:pt x="65860" y="45860"/>
                </a:lnTo>
                <a:lnTo>
                  <a:pt x="65840" y="45860"/>
                </a:lnTo>
                <a:lnTo>
                  <a:pt x="65820" y="45860"/>
                </a:lnTo>
                <a:lnTo>
                  <a:pt x="65770" y="45870"/>
                </a:lnTo>
                <a:lnTo>
                  <a:pt x="65760" y="45880"/>
                </a:lnTo>
                <a:lnTo>
                  <a:pt x="65740" y="45880"/>
                </a:lnTo>
                <a:lnTo>
                  <a:pt x="65710" y="45900"/>
                </a:lnTo>
                <a:lnTo>
                  <a:pt x="65680" y="45920"/>
                </a:lnTo>
                <a:lnTo>
                  <a:pt x="65630" y="45950"/>
                </a:lnTo>
                <a:lnTo>
                  <a:pt x="65610" y="45960"/>
                </a:lnTo>
                <a:lnTo>
                  <a:pt x="65600" y="45960"/>
                </a:lnTo>
                <a:lnTo>
                  <a:pt x="65580" y="45970"/>
                </a:lnTo>
                <a:lnTo>
                  <a:pt x="65570" y="45980"/>
                </a:lnTo>
                <a:lnTo>
                  <a:pt x="65550" y="45990"/>
                </a:lnTo>
                <a:lnTo>
                  <a:pt x="65520" y="46000"/>
                </a:lnTo>
                <a:lnTo>
                  <a:pt x="65510" y="46000"/>
                </a:lnTo>
                <a:lnTo>
                  <a:pt x="65490" y="46010"/>
                </a:lnTo>
                <a:lnTo>
                  <a:pt x="65470" y="46010"/>
                </a:lnTo>
                <a:lnTo>
                  <a:pt x="65440" y="46020"/>
                </a:lnTo>
                <a:lnTo>
                  <a:pt x="65420" y="46020"/>
                </a:lnTo>
                <a:lnTo>
                  <a:pt x="65400" y="46030"/>
                </a:lnTo>
                <a:lnTo>
                  <a:pt x="65380" y="46030"/>
                </a:lnTo>
                <a:lnTo>
                  <a:pt x="65360" y="46040"/>
                </a:lnTo>
                <a:lnTo>
                  <a:pt x="65330" y="46050"/>
                </a:lnTo>
                <a:lnTo>
                  <a:pt x="65310" y="46050"/>
                </a:lnTo>
                <a:lnTo>
                  <a:pt x="65290" y="46060"/>
                </a:lnTo>
                <a:lnTo>
                  <a:pt x="65270" y="46070"/>
                </a:lnTo>
                <a:lnTo>
                  <a:pt x="65230" y="46080"/>
                </a:lnTo>
                <a:lnTo>
                  <a:pt x="65230" y="46090"/>
                </a:lnTo>
                <a:lnTo>
                  <a:pt x="65210" y="46100"/>
                </a:lnTo>
                <a:lnTo>
                  <a:pt x="65200" y="46100"/>
                </a:lnTo>
                <a:lnTo>
                  <a:pt x="65160" y="46130"/>
                </a:lnTo>
                <a:lnTo>
                  <a:pt x="65040" y="46190"/>
                </a:lnTo>
                <a:lnTo>
                  <a:pt x="64970" y="46230"/>
                </a:lnTo>
                <a:lnTo>
                  <a:pt x="64910" y="46250"/>
                </a:lnTo>
                <a:lnTo>
                  <a:pt x="64840" y="46280"/>
                </a:lnTo>
                <a:lnTo>
                  <a:pt x="64700" y="46330"/>
                </a:lnTo>
                <a:lnTo>
                  <a:pt x="64500" y="46400"/>
                </a:lnTo>
                <a:lnTo>
                  <a:pt x="64580" y="46210"/>
                </a:lnTo>
                <a:lnTo>
                  <a:pt x="64650" y="46060"/>
                </a:lnTo>
                <a:lnTo>
                  <a:pt x="64720" y="45910"/>
                </a:lnTo>
                <a:lnTo>
                  <a:pt x="64790" y="45750"/>
                </a:lnTo>
                <a:lnTo>
                  <a:pt x="64850" y="45610"/>
                </a:lnTo>
                <a:lnTo>
                  <a:pt x="64920" y="45470"/>
                </a:lnTo>
                <a:lnTo>
                  <a:pt x="64980" y="45330"/>
                </a:lnTo>
                <a:lnTo>
                  <a:pt x="65040" y="45200"/>
                </a:lnTo>
                <a:lnTo>
                  <a:pt x="65070" y="45110"/>
                </a:lnTo>
                <a:lnTo>
                  <a:pt x="65100" y="45070"/>
                </a:lnTo>
                <a:lnTo>
                  <a:pt x="65100" y="45060"/>
                </a:lnTo>
                <a:lnTo>
                  <a:pt x="65110" y="45060"/>
                </a:lnTo>
                <a:lnTo>
                  <a:pt x="65110" y="45050"/>
                </a:lnTo>
                <a:lnTo>
                  <a:pt x="65130" y="45020"/>
                </a:lnTo>
                <a:lnTo>
                  <a:pt x="65160" y="44990"/>
                </a:lnTo>
                <a:lnTo>
                  <a:pt x="65170" y="44970"/>
                </a:lnTo>
                <a:lnTo>
                  <a:pt x="65210" y="44930"/>
                </a:lnTo>
                <a:lnTo>
                  <a:pt x="65230" y="44920"/>
                </a:lnTo>
                <a:lnTo>
                  <a:pt x="65270" y="44900"/>
                </a:lnTo>
                <a:lnTo>
                  <a:pt x="65320" y="44860"/>
                </a:lnTo>
                <a:lnTo>
                  <a:pt x="65350" y="44830"/>
                </a:lnTo>
                <a:lnTo>
                  <a:pt x="65370" y="44790"/>
                </a:lnTo>
                <a:lnTo>
                  <a:pt x="65380" y="44770"/>
                </a:lnTo>
                <a:lnTo>
                  <a:pt x="65390" y="44750"/>
                </a:lnTo>
                <a:lnTo>
                  <a:pt x="65400" y="44720"/>
                </a:lnTo>
                <a:lnTo>
                  <a:pt x="65410" y="44700"/>
                </a:lnTo>
                <a:lnTo>
                  <a:pt x="65400" y="44690"/>
                </a:lnTo>
                <a:lnTo>
                  <a:pt x="65400" y="44670"/>
                </a:lnTo>
                <a:lnTo>
                  <a:pt x="65410" y="44660"/>
                </a:lnTo>
                <a:lnTo>
                  <a:pt x="65420" y="44620"/>
                </a:lnTo>
                <a:lnTo>
                  <a:pt x="65420" y="44600"/>
                </a:lnTo>
                <a:lnTo>
                  <a:pt x="65430" y="44570"/>
                </a:lnTo>
                <a:lnTo>
                  <a:pt x="65430" y="44560"/>
                </a:lnTo>
                <a:lnTo>
                  <a:pt x="65440" y="44540"/>
                </a:lnTo>
                <a:lnTo>
                  <a:pt x="65460" y="44520"/>
                </a:lnTo>
                <a:lnTo>
                  <a:pt x="65480" y="44520"/>
                </a:lnTo>
                <a:lnTo>
                  <a:pt x="65490" y="44510"/>
                </a:lnTo>
                <a:lnTo>
                  <a:pt x="65520" y="44500"/>
                </a:lnTo>
                <a:lnTo>
                  <a:pt x="65530" y="44500"/>
                </a:lnTo>
                <a:lnTo>
                  <a:pt x="65540" y="44500"/>
                </a:lnTo>
                <a:lnTo>
                  <a:pt x="65550" y="44490"/>
                </a:lnTo>
                <a:lnTo>
                  <a:pt x="65570" y="44480"/>
                </a:lnTo>
                <a:lnTo>
                  <a:pt x="65590" y="44480"/>
                </a:lnTo>
                <a:lnTo>
                  <a:pt x="65610" y="44470"/>
                </a:lnTo>
                <a:lnTo>
                  <a:pt x="65620" y="44470"/>
                </a:lnTo>
                <a:lnTo>
                  <a:pt x="65650" y="44470"/>
                </a:lnTo>
                <a:lnTo>
                  <a:pt x="65660" y="44460"/>
                </a:lnTo>
                <a:lnTo>
                  <a:pt x="65680" y="44460"/>
                </a:lnTo>
                <a:lnTo>
                  <a:pt x="65690" y="44450"/>
                </a:lnTo>
                <a:lnTo>
                  <a:pt x="65710" y="44440"/>
                </a:lnTo>
                <a:lnTo>
                  <a:pt x="65730" y="44440"/>
                </a:lnTo>
                <a:lnTo>
                  <a:pt x="65750" y="44420"/>
                </a:lnTo>
                <a:lnTo>
                  <a:pt x="65770" y="44400"/>
                </a:lnTo>
                <a:lnTo>
                  <a:pt x="65790" y="44380"/>
                </a:lnTo>
                <a:lnTo>
                  <a:pt x="65790" y="44370"/>
                </a:lnTo>
                <a:lnTo>
                  <a:pt x="65810" y="44350"/>
                </a:lnTo>
                <a:lnTo>
                  <a:pt x="65820" y="44330"/>
                </a:lnTo>
                <a:lnTo>
                  <a:pt x="65830" y="44320"/>
                </a:lnTo>
                <a:lnTo>
                  <a:pt x="65860" y="44290"/>
                </a:lnTo>
                <a:lnTo>
                  <a:pt x="65880" y="44260"/>
                </a:lnTo>
                <a:lnTo>
                  <a:pt x="65910" y="44210"/>
                </a:lnTo>
                <a:lnTo>
                  <a:pt x="65930" y="44180"/>
                </a:lnTo>
                <a:lnTo>
                  <a:pt x="65930" y="44160"/>
                </a:lnTo>
                <a:lnTo>
                  <a:pt x="65930" y="44150"/>
                </a:lnTo>
                <a:lnTo>
                  <a:pt x="65930" y="44140"/>
                </a:lnTo>
                <a:lnTo>
                  <a:pt x="65930" y="44090"/>
                </a:lnTo>
                <a:lnTo>
                  <a:pt x="65910" y="44040"/>
                </a:lnTo>
                <a:lnTo>
                  <a:pt x="65900" y="43990"/>
                </a:lnTo>
                <a:lnTo>
                  <a:pt x="65880" y="43920"/>
                </a:lnTo>
                <a:lnTo>
                  <a:pt x="65870" y="43880"/>
                </a:lnTo>
                <a:lnTo>
                  <a:pt x="65860" y="43850"/>
                </a:lnTo>
                <a:lnTo>
                  <a:pt x="65860" y="43790"/>
                </a:lnTo>
                <a:lnTo>
                  <a:pt x="65860" y="43770"/>
                </a:lnTo>
                <a:lnTo>
                  <a:pt x="65890" y="43700"/>
                </a:lnTo>
                <a:lnTo>
                  <a:pt x="65920" y="43640"/>
                </a:lnTo>
                <a:lnTo>
                  <a:pt x="65940" y="43570"/>
                </a:lnTo>
                <a:lnTo>
                  <a:pt x="65950" y="43530"/>
                </a:lnTo>
                <a:lnTo>
                  <a:pt x="65980" y="43500"/>
                </a:lnTo>
                <a:lnTo>
                  <a:pt x="66000" y="43460"/>
                </a:lnTo>
                <a:lnTo>
                  <a:pt x="66020" y="43440"/>
                </a:lnTo>
                <a:lnTo>
                  <a:pt x="66060" y="43410"/>
                </a:lnTo>
                <a:lnTo>
                  <a:pt x="66100" y="43400"/>
                </a:lnTo>
                <a:lnTo>
                  <a:pt x="66150" y="43400"/>
                </a:lnTo>
                <a:lnTo>
                  <a:pt x="66200" y="43410"/>
                </a:lnTo>
                <a:lnTo>
                  <a:pt x="66190" y="43390"/>
                </a:lnTo>
                <a:lnTo>
                  <a:pt x="66170" y="43340"/>
                </a:lnTo>
                <a:lnTo>
                  <a:pt x="66160" y="43320"/>
                </a:lnTo>
                <a:lnTo>
                  <a:pt x="66160" y="43310"/>
                </a:lnTo>
                <a:lnTo>
                  <a:pt x="66150" y="43300"/>
                </a:lnTo>
                <a:lnTo>
                  <a:pt x="66140" y="43290"/>
                </a:lnTo>
                <a:lnTo>
                  <a:pt x="66140" y="43280"/>
                </a:lnTo>
                <a:lnTo>
                  <a:pt x="66140" y="43270"/>
                </a:lnTo>
                <a:lnTo>
                  <a:pt x="66140" y="43260"/>
                </a:lnTo>
                <a:lnTo>
                  <a:pt x="66140" y="43250"/>
                </a:lnTo>
                <a:lnTo>
                  <a:pt x="66130" y="43250"/>
                </a:lnTo>
                <a:lnTo>
                  <a:pt x="66130" y="43240"/>
                </a:lnTo>
                <a:lnTo>
                  <a:pt x="66120" y="43230"/>
                </a:lnTo>
                <a:lnTo>
                  <a:pt x="66100" y="43200"/>
                </a:lnTo>
                <a:lnTo>
                  <a:pt x="66060" y="43150"/>
                </a:lnTo>
                <a:lnTo>
                  <a:pt x="66060" y="43130"/>
                </a:lnTo>
                <a:lnTo>
                  <a:pt x="66030" y="43120"/>
                </a:lnTo>
                <a:lnTo>
                  <a:pt x="66000" y="43100"/>
                </a:lnTo>
                <a:lnTo>
                  <a:pt x="65970" y="43090"/>
                </a:lnTo>
                <a:lnTo>
                  <a:pt x="65950" y="43080"/>
                </a:lnTo>
                <a:lnTo>
                  <a:pt x="65920" y="43060"/>
                </a:lnTo>
                <a:lnTo>
                  <a:pt x="65900" y="43040"/>
                </a:lnTo>
                <a:lnTo>
                  <a:pt x="65870" y="43010"/>
                </a:lnTo>
                <a:lnTo>
                  <a:pt x="65840" y="42970"/>
                </a:lnTo>
                <a:lnTo>
                  <a:pt x="65810" y="42960"/>
                </a:lnTo>
                <a:lnTo>
                  <a:pt x="65790" y="42950"/>
                </a:lnTo>
                <a:lnTo>
                  <a:pt x="65740" y="42920"/>
                </a:lnTo>
                <a:lnTo>
                  <a:pt x="65710" y="42900"/>
                </a:lnTo>
                <a:lnTo>
                  <a:pt x="65680" y="42870"/>
                </a:lnTo>
                <a:lnTo>
                  <a:pt x="65660" y="42840"/>
                </a:lnTo>
                <a:lnTo>
                  <a:pt x="65640" y="42830"/>
                </a:lnTo>
                <a:lnTo>
                  <a:pt x="65620" y="42820"/>
                </a:lnTo>
                <a:lnTo>
                  <a:pt x="65560" y="42790"/>
                </a:lnTo>
                <a:lnTo>
                  <a:pt x="65540" y="42770"/>
                </a:lnTo>
                <a:lnTo>
                  <a:pt x="65530" y="42760"/>
                </a:lnTo>
                <a:lnTo>
                  <a:pt x="65520" y="42750"/>
                </a:lnTo>
                <a:lnTo>
                  <a:pt x="65510" y="42750"/>
                </a:lnTo>
                <a:lnTo>
                  <a:pt x="65510" y="42740"/>
                </a:lnTo>
                <a:lnTo>
                  <a:pt x="65500" y="42730"/>
                </a:lnTo>
                <a:lnTo>
                  <a:pt x="65490" y="42720"/>
                </a:lnTo>
                <a:lnTo>
                  <a:pt x="65490" y="42710"/>
                </a:lnTo>
                <a:lnTo>
                  <a:pt x="65480" y="42710"/>
                </a:lnTo>
                <a:lnTo>
                  <a:pt x="65480" y="42700"/>
                </a:lnTo>
                <a:lnTo>
                  <a:pt x="65470" y="42700"/>
                </a:lnTo>
                <a:lnTo>
                  <a:pt x="65470" y="42690"/>
                </a:lnTo>
                <a:lnTo>
                  <a:pt x="65460" y="42690"/>
                </a:lnTo>
                <a:lnTo>
                  <a:pt x="65450" y="42670"/>
                </a:lnTo>
                <a:lnTo>
                  <a:pt x="65450" y="42660"/>
                </a:lnTo>
                <a:lnTo>
                  <a:pt x="65450" y="42650"/>
                </a:lnTo>
                <a:lnTo>
                  <a:pt x="65450" y="42640"/>
                </a:lnTo>
                <a:lnTo>
                  <a:pt x="65460" y="42630"/>
                </a:lnTo>
                <a:lnTo>
                  <a:pt x="65460" y="42620"/>
                </a:lnTo>
                <a:lnTo>
                  <a:pt x="65450" y="42620"/>
                </a:lnTo>
                <a:lnTo>
                  <a:pt x="65450" y="42610"/>
                </a:lnTo>
                <a:lnTo>
                  <a:pt x="65450" y="42600"/>
                </a:lnTo>
                <a:lnTo>
                  <a:pt x="65450" y="42590"/>
                </a:lnTo>
                <a:lnTo>
                  <a:pt x="65440" y="42580"/>
                </a:lnTo>
                <a:lnTo>
                  <a:pt x="65440" y="42570"/>
                </a:lnTo>
                <a:lnTo>
                  <a:pt x="65430" y="42570"/>
                </a:lnTo>
                <a:lnTo>
                  <a:pt x="65430" y="42560"/>
                </a:lnTo>
                <a:lnTo>
                  <a:pt x="65420" y="42550"/>
                </a:lnTo>
                <a:lnTo>
                  <a:pt x="65410" y="42540"/>
                </a:lnTo>
                <a:lnTo>
                  <a:pt x="65410" y="42530"/>
                </a:lnTo>
                <a:lnTo>
                  <a:pt x="65400" y="42530"/>
                </a:lnTo>
                <a:lnTo>
                  <a:pt x="65400" y="42520"/>
                </a:lnTo>
                <a:lnTo>
                  <a:pt x="65390" y="42520"/>
                </a:lnTo>
                <a:lnTo>
                  <a:pt x="65380" y="42510"/>
                </a:lnTo>
                <a:lnTo>
                  <a:pt x="65370" y="42500"/>
                </a:lnTo>
                <a:lnTo>
                  <a:pt x="65360" y="42490"/>
                </a:lnTo>
                <a:lnTo>
                  <a:pt x="65360" y="42480"/>
                </a:lnTo>
                <a:lnTo>
                  <a:pt x="65350" y="42480"/>
                </a:lnTo>
                <a:lnTo>
                  <a:pt x="65350" y="42470"/>
                </a:lnTo>
                <a:lnTo>
                  <a:pt x="65340" y="42460"/>
                </a:lnTo>
                <a:lnTo>
                  <a:pt x="65340" y="42450"/>
                </a:lnTo>
                <a:lnTo>
                  <a:pt x="65330" y="42450"/>
                </a:lnTo>
                <a:lnTo>
                  <a:pt x="65330" y="42440"/>
                </a:lnTo>
                <a:lnTo>
                  <a:pt x="65330" y="42430"/>
                </a:lnTo>
                <a:lnTo>
                  <a:pt x="65320" y="42430"/>
                </a:lnTo>
                <a:lnTo>
                  <a:pt x="65320" y="42420"/>
                </a:lnTo>
                <a:lnTo>
                  <a:pt x="65310" y="42420"/>
                </a:lnTo>
                <a:lnTo>
                  <a:pt x="65310" y="42430"/>
                </a:lnTo>
                <a:lnTo>
                  <a:pt x="65300" y="42430"/>
                </a:lnTo>
                <a:lnTo>
                  <a:pt x="65300" y="42420"/>
                </a:lnTo>
                <a:lnTo>
                  <a:pt x="65290" y="42420"/>
                </a:lnTo>
                <a:lnTo>
                  <a:pt x="65280" y="42420"/>
                </a:lnTo>
                <a:lnTo>
                  <a:pt x="65270" y="42420"/>
                </a:lnTo>
                <a:lnTo>
                  <a:pt x="65260" y="42420"/>
                </a:lnTo>
                <a:lnTo>
                  <a:pt x="65250" y="42420"/>
                </a:lnTo>
                <a:lnTo>
                  <a:pt x="65250" y="42410"/>
                </a:lnTo>
                <a:lnTo>
                  <a:pt x="65240" y="42410"/>
                </a:lnTo>
                <a:lnTo>
                  <a:pt x="65230" y="42410"/>
                </a:lnTo>
                <a:lnTo>
                  <a:pt x="65220" y="42410"/>
                </a:lnTo>
                <a:lnTo>
                  <a:pt x="65210" y="42410"/>
                </a:lnTo>
                <a:lnTo>
                  <a:pt x="65210" y="42400"/>
                </a:lnTo>
                <a:lnTo>
                  <a:pt x="65200" y="42400"/>
                </a:lnTo>
                <a:lnTo>
                  <a:pt x="65200" y="42390"/>
                </a:lnTo>
                <a:lnTo>
                  <a:pt x="65190" y="42390"/>
                </a:lnTo>
                <a:lnTo>
                  <a:pt x="65180" y="42390"/>
                </a:lnTo>
                <a:lnTo>
                  <a:pt x="65170" y="42390"/>
                </a:lnTo>
                <a:lnTo>
                  <a:pt x="65170" y="42380"/>
                </a:lnTo>
                <a:lnTo>
                  <a:pt x="65160" y="42380"/>
                </a:lnTo>
                <a:lnTo>
                  <a:pt x="65160" y="42370"/>
                </a:lnTo>
                <a:lnTo>
                  <a:pt x="65150" y="42370"/>
                </a:lnTo>
                <a:lnTo>
                  <a:pt x="65140" y="42370"/>
                </a:lnTo>
                <a:lnTo>
                  <a:pt x="65140" y="42360"/>
                </a:lnTo>
                <a:lnTo>
                  <a:pt x="65120" y="42360"/>
                </a:lnTo>
                <a:lnTo>
                  <a:pt x="65110" y="42350"/>
                </a:lnTo>
                <a:lnTo>
                  <a:pt x="65100" y="42340"/>
                </a:lnTo>
                <a:lnTo>
                  <a:pt x="65090" y="42340"/>
                </a:lnTo>
                <a:lnTo>
                  <a:pt x="65080" y="42330"/>
                </a:lnTo>
                <a:lnTo>
                  <a:pt x="65070" y="42320"/>
                </a:lnTo>
                <a:lnTo>
                  <a:pt x="65070" y="42310"/>
                </a:lnTo>
                <a:lnTo>
                  <a:pt x="65070" y="42290"/>
                </a:lnTo>
                <a:lnTo>
                  <a:pt x="65060" y="42270"/>
                </a:lnTo>
                <a:lnTo>
                  <a:pt x="65060" y="42250"/>
                </a:lnTo>
                <a:lnTo>
                  <a:pt x="65050" y="42230"/>
                </a:lnTo>
                <a:lnTo>
                  <a:pt x="65050" y="42210"/>
                </a:lnTo>
                <a:lnTo>
                  <a:pt x="65050" y="42190"/>
                </a:lnTo>
                <a:lnTo>
                  <a:pt x="65050" y="42180"/>
                </a:lnTo>
                <a:lnTo>
                  <a:pt x="65040" y="42180"/>
                </a:lnTo>
                <a:lnTo>
                  <a:pt x="65030" y="42180"/>
                </a:lnTo>
                <a:lnTo>
                  <a:pt x="65020" y="42170"/>
                </a:lnTo>
                <a:lnTo>
                  <a:pt x="65010" y="42160"/>
                </a:lnTo>
                <a:lnTo>
                  <a:pt x="65010" y="42150"/>
                </a:lnTo>
                <a:lnTo>
                  <a:pt x="65010" y="42140"/>
                </a:lnTo>
                <a:lnTo>
                  <a:pt x="65020" y="42140"/>
                </a:lnTo>
                <a:lnTo>
                  <a:pt x="65020" y="42130"/>
                </a:lnTo>
                <a:lnTo>
                  <a:pt x="65030" y="42120"/>
                </a:lnTo>
                <a:lnTo>
                  <a:pt x="65030" y="42110"/>
                </a:lnTo>
                <a:lnTo>
                  <a:pt x="65030" y="42100"/>
                </a:lnTo>
                <a:lnTo>
                  <a:pt x="65030" y="42090"/>
                </a:lnTo>
                <a:lnTo>
                  <a:pt x="65030" y="42060"/>
                </a:lnTo>
                <a:lnTo>
                  <a:pt x="65030" y="42040"/>
                </a:lnTo>
                <a:lnTo>
                  <a:pt x="65030" y="42020"/>
                </a:lnTo>
                <a:lnTo>
                  <a:pt x="65020" y="42000"/>
                </a:lnTo>
                <a:lnTo>
                  <a:pt x="65020" y="41990"/>
                </a:lnTo>
                <a:lnTo>
                  <a:pt x="65020" y="41980"/>
                </a:lnTo>
                <a:lnTo>
                  <a:pt x="65020" y="41960"/>
                </a:lnTo>
                <a:lnTo>
                  <a:pt x="65020" y="41950"/>
                </a:lnTo>
                <a:lnTo>
                  <a:pt x="65020" y="41940"/>
                </a:lnTo>
                <a:lnTo>
                  <a:pt x="65020" y="41930"/>
                </a:lnTo>
                <a:lnTo>
                  <a:pt x="65020" y="41920"/>
                </a:lnTo>
                <a:lnTo>
                  <a:pt x="65030" y="41910"/>
                </a:lnTo>
                <a:lnTo>
                  <a:pt x="65030" y="41900"/>
                </a:lnTo>
                <a:lnTo>
                  <a:pt x="65030" y="41890"/>
                </a:lnTo>
                <a:lnTo>
                  <a:pt x="65030" y="41870"/>
                </a:lnTo>
                <a:lnTo>
                  <a:pt x="65020" y="41830"/>
                </a:lnTo>
                <a:lnTo>
                  <a:pt x="65010" y="41810"/>
                </a:lnTo>
                <a:lnTo>
                  <a:pt x="65010" y="41800"/>
                </a:lnTo>
                <a:lnTo>
                  <a:pt x="65010" y="41770"/>
                </a:lnTo>
                <a:lnTo>
                  <a:pt x="65000" y="41760"/>
                </a:lnTo>
                <a:lnTo>
                  <a:pt x="64990" y="41730"/>
                </a:lnTo>
                <a:lnTo>
                  <a:pt x="64990" y="41720"/>
                </a:lnTo>
                <a:lnTo>
                  <a:pt x="64980" y="41720"/>
                </a:lnTo>
                <a:lnTo>
                  <a:pt x="64970" y="41720"/>
                </a:lnTo>
                <a:lnTo>
                  <a:pt x="64960" y="41720"/>
                </a:lnTo>
                <a:lnTo>
                  <a:pt x="64960" y="41710"/>
                </a:lnTo>
                <a:lnTo>
                  <a:pt x="64950" y="41710"/>
                </a:lnTo>
                <a:lnTo>
                  <a:pt x="64940" y="41720"/>
                </a:lnTo>
                <a:lnTo>
                  <a:pt x="64930" y="41710"/>
                </a:lnTo>
                <a:lnTo>
                  <a:pt x="64900" y="41700"/>
                </a:lnTo>
                <a:lnTo>
                  <a:pt x="64890" y="41690"/>
                </a:lnTo>
                <a:lnTo>
                  <a:pt x="64870" y="41680"/>
                </a:lnTo>
                <a:lnTo>
                  <a:pt x="64850" y="41660"/>
                </a:lnTo>
                <a:lnTo>
                  <a:pt x="64840" y="41650"/>
                </a:lnTo>
                <a:lnTo>
                  <a:pt x="64830" y="41630"/>
                </a:lnTo>
                <a:lnTo>
                  <a:pt x="64820" y="41620"/>
                </a:lnTo>
                <a:lnTo>
                  <a:pt x="64800" y="41610"/>
                </a:lnTo>
                <a:lnTo>
                  <a:pt x="64780" y="41600"/>
                </a:lnTo>
                <a:lnTo>
                  <a:pt x="64770" y="41580"/>
                </a:lnTo>
                <a:lnTo>
                  <a:pt x="64760" y="41570"/>
                </a:lnTo>
                <a:lnTo>
                  <a:pt x="64750" y="41560"/>
                </a:lnTo>
                <a:lnTo>
                  <a:pt x="64750" y="41550"/>
                </a:lnTo>
                <a:lnTo>
                  <a:pt x="64760" y="41550"/>
                </a:lnTo>
                <a:lnTo>
                  <a:pt x="64770" y="41540"/>
                </a:lnTo>
                <a:lnTo>
                  <a:pt x="64780" y="41520"/>
                </a:lnTo>
                <a:lnTo>
                  <a:pt x="64790" y="41510"/>
                </a:lnTo>
                <a:lnTo>
                  <a:pt x="64800" y="41480"/>
                </a:lnTo>
                <a:lnTo>
                  <a:pt x="64820" y="41450"/>
                </a:lnTo>
                <a:lnTo>
                  <a:pt x="64830" y="41440"/>
                </a:lnTo>
                <a:lnTo>
                  <a:pt x="64840" y="41420"/>
                </a:lnTo>
                <a:lnTo>
                  <a:pt x="64850" y="41400"/>
                </a:lnTo>
                <a:lnTo>
                  <a:pt x="64860" y="41400"/>
                </a:lnTo>
                <a:lnTo>
                  <a:pt x="64870" y="41390"/>
                </a:lnTo>
                <a:lnTo>
                  <a:pt x="64900" y="41370"/>
                </a:lnTo>
                <a:lnTo>
                  <a:pt x="64910" y="41370"/>
                </a:lnTo>
                <a:lnTo>
                  <a:pt x="64920" y="41370"/>
                </a:lnTo>
                <a:lnTo>
                  <a:pt x="64930" y="41360"/>
                </a:lnTo>
                <a:lnTo>
                  <a:pt x="64940" y="41360"/>
                </a:lnTo>
                <a:lnTo>
                  <a:pt x="64960" y="41370"/>
                </a:lnTo>
                <a:lnTo>
                  <a:pt x="64970" y="41370"/>
                </a:lnTo>
                <a:lnTo>
                  <a:pt x="64990" y="41370"/>
                </a:lnTo>
                <a:lnTo>
                  <a:pt x="65010" y="41370"/>
                </a:lnTo>
                <a:lnTo>
                  <a:pt x="65040" y="41360"/>
                </a:lnTo>
                <a:lnTo>
                  <a:pt x="65070" y="41350"/>
                </a:lnTo>
                <a:lnTo>
                  <a:pt x="65090" y="41330"/>
                </a:lnTo>
                <a:lnTo>
                  <a:pt x="65100" y="41320"/>
                </a:lnTo>
                <a:lnTo>
                  <a:pt x="65110" y="41290"/>
                </a:lnTo>
                <a:lnTo>
                  <a:pt x="65110" y="41270"/>
                </a:lnTo>
                <a:lnTo>
                  <a:pt x="65120" y="41240"/>
                </a:lnTo>
                <a:lnTo>
                  <a:pt x="65130" y="41210"/>
                </a:lnTo>
                <a:lnTo>
                  <a:pt x="65130" y="41200"/>
                </a:lnTo>
                <a:lnTo>
                  <a:pt x="65130" y="41190"/>
                </a:lnTo>
                <a:lnTo>
                  <a:pt x="65130" y="41180"/>
                </a:lnTo>
                <a:lnTo>
                  <a:pt x="65150" y="41160"/>
                </a:lnTo>
                <a:lnTo>
                  <a:pt x="65170" y="41140"/>
                </a:lnTo>
                <a:lnTo>
                  <a:pt x="65180" y="41130"/>
                </a:lnTo>
                <a:lnTo>
                  <a:pt x="65200" y="41100"/>
                </a:lnTo>
                <a:lnTo>
                  <a:pt x="65220" y="41080"/>
                </a:lnTo>
                <a:lnTo>
                  <a:pt x="65230" y="41070"/>
                </a:lnTo>
                <a:lnTo>
                  <a:pt x="65240" y="41060"/>
                </a:lnTo>
                <a:lnTo>
                  <a:pt x="65240" y="41040"/>
                </a:lnTo>
                <a:lnTo>
                  <a:pt x="65250" y="41030"/>
                </a:lnTo>
                <a:lnTo>
                  <a:pt x="65250" y="41020"/>
                </a:lnTo>
                <a:lnTo>
                  <a:pt x="65240" y="41020"/>
                </a:lnTo>
                <a:lnTo>
                  <a:pt x="65240" y="41000"/>
                </a:lnTo>
                <a:lnTo>
                  <a:pt x="65230" y="41000"/>
                </a:lnTo>
                <a:lnTo>
                  <a:pt x="65230" y="40990"/>
                </a:lnTo>
                <a:lnTo>
                  <a:pt x="65220" y="40990"/>
                </a:lnTo>
                <a:lnTo>
                  <a:pt x="65210" y="40970"/>
                </a:lnTo>
                <a:lnTo>
                  <a:pt x="65200" y="40960"/>
                </a:lnTo>
                <a:lnTo>
                  <a:pt x="65190" y="40940"/>
                </a:lnTo>
                <a:lnTo>
                  <a:pt x="65190" y="40930"/>
                </a:lnTo>
                <a:lnTo>
                  <a:pt x="65190" y="40910"/>
                </a:lnTo>
                <a:lnTo>
                  <a:pt x="65200" y="40900"/>
                </a:lnTo>
                <a:lnTo>
                  <a:pt x="65200" y="40890"/>
                </a:lnTo>
                <a:lnTo>
                  <a:pt x="65200" y="40880"/>
                </a:lnTo>
                <a:lnTo>
                  <a:pt x="65210" y="40880"/>
                </a:lnTo>
                <a:lnTo>
                  <a:pt x="65220" y="40870"/>
                </a:lnTo>
                <a:lnTo>
                  <a:pt x="65230" y="40870"/>
                </a:lnTo>
                <a:lnTo>
                  <a:pt x="65240" y="40870"/>
                </a:lnTo>
                <a:lnTo>
                  <a:pt x="65250" y="40870"/>
                </a:lnTo>
                <a:lnTo>
                  <a:pt x="65260" y="40870"/>
                </a:lnTo>
                <a:lnTo>
                  <a:pt x="65270" y="40870"/>
                </a:lnTo>
                <a:lnTo>
                  <a:pt x="65270" y="40860"/>
                </a:lnTo>
                <a:lnTo>
                  <a:pt x="65280" y="40860"/>
                </a:lnTo>
                <a:lnTo>
                  <a:pt x="65290" y="40860"/>
                </a:lnTo>
                <a:lnTo>
                  <a:pt x="65300" y="40860"/>
                </a:lnTo>
                <a:lnTo>
                  <a:pt x="65310" y="40860"/>
                </a:lnTo>
                <a:lnTo>
                  <a:pt x="65320" y="40860"/>
                </a:lnTo>
                <a:lnTo>
                  <a:pt x="65330" y="40860"/>
                </a:lnTo>
                <a:lnTo>
                  <a:pt x="65340" y="40860"/>
                </a:lnTo>
                <a:lnTo>
                  <a:pt x="65340" y="40850"/>
                </a:lnTo>
                <a:lnTo>
                  <a:pt x="65350" y="40850"/>
                </a:lnTo>
                <a:lnTo>
                  <a:pt x="65360" y="40840"/>
                </a:lnTo>
                <a:lnTo>
                  <a:pt x="65370" y="40840"/>
                </a:lnTo>
                <a:lnTo>
                  <a:pt x="65380" y="40840"/>
                </a:lnTo>
                <a:lnTo>
                  <a:pt x="65380" y="40830"/>
                </a:lnTo>
                <a:lnTo>
                  <a:pt x="65380" y="40840"/>
                </a:lnTo>
                <a:lnTo>
                  <a:pt x="65390" y="40840"/>
                </a:lnTo>
                <a:lnTo>
                  <a:pt x="65400" y="40840"/>
                </a:lnTo>
                <a:lnTo>
                  <a:pt x="65400" y="40850"/>
                </a:lnTo>
                <a:lnTo>
                  <a:pt x="65410" y="40850"/>
                </a:lnTo>
                <a:lnTo>
                  <a:pt x="65420" y="40850"/>
                </a:lnTo>
                <a:lnTo>
                  <a:pt x="65430" y="40850"/>
                </a:lnTo>
                <a:lnTo>
                  <a:pt x="65440" y="40850"/>
                </a:lnTo>
                <a:lnTo>
                  <a:pt x="65440" y="40860"/>
                </a:lnTo>
                <a:lnTo>
                  <a:pt x="65450" y="40850"/>
                </a:lnTo>
                <a:lnTo>
                  <a:pt x="65460" y="40850"/>
                </a:lnTo>
                <a:lnTo>
                  <a:pt x="65470" y="40840"/>
                </a:lnTo>
                <a:lnTo>
                  <a:pt x="65480" y="40840"/>
                </a:lnTo>
                <a:lnTo>
                  <a:pt x="65490" y="40840"/>
                </a:lnTo>
                <a:lnTo>
                  <a:pt x="65500" y="40830"/>
                </a:lnTo>
                <a:lnTo>
                  <a:pt x="65510" y="40830"/>
                </a:lnTo>
                <a:lnTo>
                  <a:pt x="65510" y="40820"/>
                </a:lnTo>
                <a:lnTo>
                  <a:pt x="65520" y="40820"/>
                </a:lnTo>
                <a:lnTo>
                  <a:pt x="65530" y="40820"/>
                </a:lnTo>
                <a:lnTo>
                  <a:pt x="65540" y="40810"/>
                </a:lnTo>
                <a:lnTo>
                  <a:pt x="65540" y="40800"/>
                </a:lnTo>
                <a:lnTo>
                  <a:pt x="65550" y="40800"/>
                </a:lnTo>
                <a:lnTo>
                  <a:pt x="65560" y="40800"/>
                </a:lnTo>
                <a:lnTo>
                  <a:pt x="65560" y="40790"/>
                </a:lnTo>
                <a:lnTo>
                  <a:pt x="65560" y="40780"/>
                </a:lnTo>
                <a:lnTo>
                  <a:pt x="65550" y="40770"/>
                </a:lnTo>
                <a:lnTo>
                  <a:pt x="65550" y="40760"/>
                </a:lnTo>
                <a:lnTo>
                  <a:pt x="65560" y="40750"/>
                </a:lnTo>
                <a:lnTo>
                  <a:pt x="65560" y="40740"/>
                </a:lnTo>
                <a:lnTo>
                  <a:pt x="65570" y="40730"/>
                </a:lnTo>
                <a:lnTo>
                  <a:pt x="65570" y="40720"/>
                </a:lnTo>
                <a:lnTo>
                  <a:pt x="65560" y="40720"/>
                </a:lnTo>
                <a:lnTo>
                  <a:pt x="65570" y="40710"/>
                </a:lnTo>
                <a:lnTo>
                  <a:pt x="65560" y="40710"/>
                </a:lnTo>
                <a:lnTo>
                  <a:pt x="65560" y="40700"/>
                </a:lnTo>
                <a:lnTo>
                  <a:pt x="65560" y="40690"/>
                </a:lnTo>
                <a:lnTo>
                  <a:pt x="65560" y="40680"/>
                </a:lnTo>
                <a:lnTo>
                  <a:pt x="65550" y="40680"/>
                </a:lnTo>
                <a:lnTo>
                  <a:pt x="65550" y="40670"/>
                </a:lnTo>
                <a:lnTo>
                  <a:pt x="65550" y="40660"/>
                </a:lnTo>
                <a:lnTo>
                  <a:pt x="65550" y="40650"/>
                </a:lnTo>
                <a:lnTo>
                  <a:pt x="65550" y="40640"/>
                </a:lnTo>
                <a:lnTo>
                  <a:pt x="65560" y="40640"/>
                </a:lnTo>
                <a:lnTo>
                  <a:pt x="65560" y="40630"/>
                </a:lnTo>
                <a:lnTo>
                  <a:pt x="65560" y="40620"/>
                </a:lnTo>
                <a:lnTo>
                  <a:pt x="65560" y="40610"/>
                </a:lnTo>
                <a:lnTo>
                  <a:pt x="65560" y="40600"/>
                </a:lnTo>
                <a:lnTo>
                  <a:pt x="65570" y="40590"/>
                </a:lnTo>
                <a:lnTo>
                  <a:pt x="65570" y="40580"/>
                </a:lnTo>
                <a:lnTo>
                  <a:pt x="65570" y="40570"/>
                </a:lnTo>
                <a:lnTo>
                  <a:pt x="65580" y="40570"/>
                </a:lnTo>
                <a:lnTo>
                  <a:pt x="65580" y="40560"/>
                </a:lnTo>
                <a:lnTo>
                  <a:pt x="65590" y="40560"/>
                </a:lnTo>
                <a:lnTo>
                  <a:pt x="65590" y="40550"/>
                </a:lnTo>
                <a:lnTo>
                  <a:pt x="65600" y="40550"/>
                </a:lnTo>
                <a:lnTo>
                  <a:pt x="65610" y="40550"/>
                </a:lnTo>
                <a:lnTo>
                  <a:pt x="65610" y="40540"/>
                </a:lnTo>
                <a:lnTo>
                  <a:pt x="65610" y="40530"/>
                </a:lnTo>
                <a:lnTo>
                  <a:pt x="65610" y="40520"/>
                </a:lnTo>
                <a:lnTo>
                  <a:pt x="65610" y="40510"/>
                </a:lnTo>
                <a:lnTo>
                  <a:pt x="65610" y="40500"/>
                </a:lnTo>
                <a:lnTo>
                  <a:pt x="65610" y="40490"/>
                </a:lnTo>
                <a:lnTo>
                  <a:pt x="65610" y="40480"/>
                </a:lnTo>
                <a:lnTo>
                  <a:pt x="65610" y="40470"/>
                </a:lnTo>
                <a:lnTo>
                  <a:pt x="65600" y="40460"/>
                </a:lnTo>
                <a:lnTo>
                  <a:pt x="65600" y="40450"/>
                </a:lnTo>
                <a:lnTo>
                  <a:pt x="65610" y="40440"/>
                </a:lnTo>
                <a:lnTo>
                  <a:pt x="65610" y="40430"/>
                </a:lnTo>
                <a:lnTo>
                  <a:pt x="65610" y="40410"/>
                </a:lnTo>
                <a:lnTo>
                  <a:pt x="65610" y="40400"/>
                </a:lnTo>
                <a:lnTo>
                  <a:pt x="65600" y="40390"/>
                </a:lnTo>
                <a:lnTo>
                  <a:pt x="65610" y="40390"/>
                </a:lnTo>
                <a:lnTo>
                  <a:pt x="65610" y="40370"/>
                </a:lnTo>
                <a:lnTo>
                  <a:pt x="65610" y="40360"/>
                </a:lnTo>
                <a:lnTo>
                  <a:pt x="65600" y="40350"/>
                </a:lnTo>
                <a:lnTo>
                  <a:pt x="65610" y="40340"/>
                </a:lnTo>
                <a:lnTo>
                  <a:pt x="65610" y="40330"/>
                </a:lnTo>
                <a:lnTo>
                  <a:pt x="65610" y="40320"/>
                </a:lnTo>
                <a:lnTo>
                  <a:pt x="65610" y="40310"/>
                </a:lnTo>
                <a:lnTo>
                  <a:pt x="65610" y="40300"/>
                </a:lnTo>
                <a:lnTo>
                  <a:pt x="65610" y="40290"/>
                </a:lnTo>
                <a:lnTo>
                  <a:pt x="65600" y="40290"/>
                </a:lnTo>
                <a:lnTo>
                  <a:pt x="65600" y="40280"/>
                </a:lnTo>
                <a:lnTo>
                  <a:pt x="65610" y="40280"/>
                </a:lnTo>
                <a:lnTo>
                  <a:pt x="65610" y="40270"/>
                </a:lnTo>
                <a:lnTo>
                  <a:pt x="65610" y="40260"/>
                </a:lnTo>
                <a:lnTo>
                  <a:pt x="65610" y="40250"/>
                </a:lnTo>
                <a:lnTo>
                  <a:pt x="65620" y="40250"/>
                </a:lnTo>
                <a:lnTo>
                  <a:pt x="65620" y="40240"/>
                </a:lnTo>
                <a:lnTo>
                  <a:pt x="65620" y="40230"/>
                </a:lnTo>
                <a:lnTo>
                  <a:pt x="65630" y="40230"/>
                </a:lnTo>
                <a:lnTo>
                  <a:pt x="65630" y="40220"/>
                </a:lnTo>
                <a:lnTo>
                  <a:pt x="65630" y="40210"/>
                </a:lnTo>
                <a:lnTo>
                  <a:pt x="65640" y="40210"/>
                </a:lnTo>
                <a:lnTo>
                  <a:pt x="65640" y="40200"/>
                </a:lnTo>
                <a:lnTo>
                  <a:pt x="65650" y="40190"/>
                </a:lnTo>
                <a:lnTo>
                  <a:pt x="65660" y="40170"/>
                </a:lnTo>
                <a:lnTo>
                  <a:pt x="65670" y="40160"/>
                </a:lnTo>
                <a:lnTo>
                  <a:pt x="65680" y="40140"/>
                </a:lnTo>
                <a:lnTo>
                  <a:pt x="65690" y="40120"/>
                </a:lnTo>
                <a:lnTo>
                  <a:pt x="65690" y="40110"/>
                </a:lnTo>
                <a:lnTo>
                  <a:pt x="65710" y="40090"/>
                </a:lnTo>
                <a:lnTo>
                  <a:pt x="65720" y="40080"/>
                </a:lnTo>
                <a:lnTo>
                  <a:pt x="65730" y="40080"/>
                </a:lnTo>
                <a:lnTo>
                  <a:pt x="65730" y="40070"/>
                </a:lnTo>
                <a:lnTo>
                  <a:pt x="65730" y="40060"/>
                </a:lnTo>
                <a:lnTo>
                  <a:pt x="65740" y="40060"/>
                </a:lnTo>
                <a:lnTo>
                  <a:pt x="65740" y="40050"/>
                </a:lnTo>
                <a:lnTo>
                  <a:pt x="65730" y="40040"/>
                </a:lnTo>
                <a:lnTo>
                  <a:pt x="65730" y="40030"/>
                </a:lnTo>
                <a:lnTo>
                  <a:pt x="65730" y="40020"/>
                </a:lnTo>
                <a:lnTo>
                  <a:pt x="65730" y="40010"/>
                </a:lnTo>
                <a:lnTo>
                  <a:pt x="65730" y="40000"/>
                </a:lnTo>
                <a:lnTo>
                  <a:pt x="65740" y="39990"/>
                </a:lnTo>
                <a:lnTo>
                  <a:pt x="65740" y="39980"/>
                </a:lnTo>
                <a:lnTo>
                  <a:pt x="65750" y="39980"/>
                </a:lnTo>
                <a:lnTo>
                  <a:pt x="65750" y="39960"/>
                </a:lnTo>
                <a:lnTo>
                  <a:pt x="65760" y="39950"/>
                </a:lnTo>
                <a:lnTo>
                  <a:pt x="65760" y="39940"/>
                </a:lnTo>
                <a:lnTo>
                  <a:pt x="65760" y="39930"/>
                </a:lnTo>
                <a:lnTo>
                  <a:pt x="65760" y="39920"/>
                </a:lnTo>
                <a:lnTo>
                  <a:pt x="65760" y="39910"/>
                </a:lnTo>
                <a:lnTo>
                  <a:pt x="65760" y="39890"/>
                </a:lnTo>
                <a:lnTo>
                  <a:pt x="65760" y="39880"/>
                </a:lnTo>
                <a:lnTo>
                  <a:pt x="65750" y="39870"/>
                </a:lnTo>
                <a:lnTo>
                  <a:pt x="65750" y="39860"/>
                </a:lnTo>
                <a:lnTo>
                  <a:pt x="65740" y="39850"/>
                </a:lnTo>
                <a:lnTo>
                  <a:pt x="65740" y="39840"/>
                </a:lnTo>
                <a:lnTo>
                  <a:pt x="65730" y="39830"/>
                </a:lnTo>
                <a:lnTo>
                  <a:pt x="65730" y="39820"/>
                </a:lnTo>
                <a:lnTo>
                  <a:pt x="65720" y="39810"/>
                </a:lnTo>
                <a:lnTo>
                  <a:pt x="65720" y="39800"/>
                </a:lnTo>
                <a:lnTo>
                  <a:pt x="65720" y="39790"/>
                </a:lnTo>
                <a:lnTo>
                  <a:pt x="65730" y="39770"/>
                </a:lnTo>
                <a:lnTo>
                  <a:pt x="65740" y="39740"/>
                </a:lnTo>
                <a:lnTo>
                  <a:pt x="65740" y="39720"/>
                </a:lnTo>
                <a:lnTo>
                  <a:pt x="65740" y="39710"/>
                </a:lnTo>
                <a:lnTo>
                  <a:pt x="65750" y="39690"/>
                </a:lnTo>
                <a:lnTo>
                  <a:pt x="65760" y="39660"/>
                </a:lnTo>
                <a:lnTo>
                  <a:pt x="65760" y="39650"/>
                </a:lnTo>
                <a:lnTo>
                  <a:pt x="65770" y="39630"/>
                </a:lnTo>
                <a:lnTo>
                  <a:pt x="65780" y="39620"/>
                </a:lnTo>
                <a:lnTo>
                  <a:pt x="65800" y="39580"/>
                </a:lnTo>
                <a:lnTo>
                  <a:pt x="65810" y="39570"/>
                </a:lnTo>
                <a:lnTo>
                  <a:pt x="65830" y="39540"/>
                </a:lnTo>
                <a:lnTo>
                  <a:pt x="65840" y="39530"/>
                </a:lnTo>
                <a:lnTo>
                  <a:pt x="65840" y="39520"/>
                </a:lnTo>
                <a:lnTo>
                  <a:pt x="65850" y="39520"/>
                </a:lnTo>
                <a:lnTo>
                  <a:pt x="65850" y="39510"/>
                </a:lnTo>
                <a:lnTo>
                  <a:pt x="65860" y="39500"/>
                </a:lnTo>
                <a:lnTo>
                  <a:pt x="65860" y="3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