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Kakumiro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kumi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00" y="55880"/>
                </a:moveTo>
                <a:lnTo>
                  <a:pt x="31310" y="55870"/>
                </a:lnTo>
                <a:lnTo>
                  <a:pt x="31310" y="55860"/>
                </a:lnTo>
                <a:lnTo>
                  <a:pt x="31320" y="55860"/>
                </a:lnTo>
                <a:lnTo>
                  <a:pt x="31320" y="55850"/>
                </a:lnTo>
                <a:lnTo>
                  <a:pt x="31320" y="55840"/>
                </a:lnTo>
                <a:lnTo>
                  <a:pt x="31330" y="55840"/>
                </a:lnTo>
                <a:lnTo>
                  <a:pt x="31330" y="55830"/>
                </a:lnTo>
                <a:lnTo>
                  <a:pt x="31330" y="55820"/>
                </a:lnTo>
                <a:lnTo>
                  <a:pt x="31320" y="55820"/>
                </a:lnTo>
                <a:lnTo>
                  <a:pt x="31320" y="55810"/>
                </a:lnTo>
                <a:lnTo>
                  <a:pt x="31320" y="55800"/>
                </a:lnTo>
                <a:lnTo>
                  <a:pt x="31330" y="55800"/>
                </a:lnTo>
                <a:lnTo>
                  <a:pt x="31330" y="55790"/>
                </a:lnTo>
                <a:lnTo>
                  <a:pt x="31330" y="55780"/>
                </a:lnTo>
                <a:lnTo>
                  <a:pt x="31330" y="55770"/>
                </a:lnTo>
                <a:lnTo>
                  <a:pt x="31330" y="55760"/>
                </a:lnTo>
                <a:lnTo>
                  <a:pt x="31330" y="55750"/>
                </a:lnTo>
                <a:lnTo>
                  <a:pt x="31330" y="55740"/>
                </a:lnTo>
                <a:lnTo>
                  <a:pt x="31340" y="55740"/>
                </a:lnTo>
                <a:lnTo>
                  <a:pt x="31340" y="55730"/>
                </a:lnTo>
                <a:lnTo>
                  <a:pt x="31340" y="55720"/>
                </a:lnTo>
                <a:lnTo>
                  <a:pt x="31340" y="55710"/>
                </a:lnTo>
                <a:lnTo>
                  <a:pt x="31340" y="55700"/>
                </a:lnTo>
                <a:lnTo>
                  <a:pt x="31350" y="55700"/>
                </a:lnTo>
                <a:lnTo>
                  <a:pt x="31350" y="55690"/>
                </a:lnTo>
                <a:lnTo>
                  <a:pt x="31340" y="55690"/>
                </a:lnTo>
                <a:lnTo>
                  <a:pt x="31340" y="55680"/>
                </a:lnTo>
                <a:lnTo>
                  <a:pt x="31340" y="55670"/>
                </a:lnTo>
                <a:lnTo>
                  <a:pt x="31350" y="55660"/>
                </a:lnTo>
                <a:lnTo>
                  <a:pt x="31350" y="55650"/>
                </a:lnTo>
                <a:lnTo>
                  <a:pt x="31340" y="55650"/>
                </a:lnTo>
                <a:lnTo>
                  <a:pt x="31340" y="55640"/>
                </a:lnTo>
                <a:lnTo>
                  <a:pt x="31350" y="55640"/>
                </a:lnTo>
                <a:lnTo>
                  <a:pt x="31350" y="55630"/>
                </a:lnTo>
                <a:lnTo>
                  <a:pt x="31350" y="55620"/>
                </a:lnTo>
                <a:lnTo>
                  <a:pt x="31340" y="55620"/>
                </a:lnTo>
                <a:lnTo>
                  <a:pt x="31340" y="55610"/>
                </a:lnTo>
                <a:lnTo>
                  <a:pt x="31340" y="55600"/>
                </a:lnTo>
                <a:lnTo>
                  <a:pt x="31340" y="55590"/>
                </a:lnTo>
                <a:lnTo>
                  <a:pt x="31350" y="55590"/>
                </a:lnTo>
                <a:lnTo>
                  <a:pt x="31350" y="55580"/>
                </a:lnTo>
                <a:lnTo>
                  <a:pt x="31350" y="55570"/>
                </a:lnTo>
                <a:lnTo>
                  <a:pt x="31360" y="55560"/>
                </a:lnTo>
                <a:lnTo>
                  <a:pt x="31370" y="55560"/>
                </a:lnTo>
                <a:lnTo>
                  <a:pt x="31370" y="55550"/>
                </a:lnTo>
                <a:lnTo>
                  <a:pt x="31370" y="55540"/>
                </a:lnTo>
                <a:lnTo>
                  <a:pt x="31380" y="55540"/>
                </a:lnTo>
                <a:lnTo>
                  <a:pt x="31380" y="55530"/>
                </a:lnTo>
                <a:lnTo>
                  <a:pt x="31390" y="55530"/>
                </a:lnTo>
                <a:lnTo>
                  <a:pt x="31390" y="55520"/>
                </a:lnTo>
                <a:lnTo>
                  <a:pt x="31390" y="55510"/>
                </a:lnTo>
                <a:lnTo>
                  <a:pt x="31400" y="55510"/>
                </a:lnTo>
                <a:lnTo>
                  <a:pt x="31400" y="55500"/>
                </a:lnTo>
                <a:lnTo>
                  <a:pt x="31410" y="55500"/>
                </a:lnTo>
                <a:lnTo>
                  <a:pt x="31410" y="55490"/>
                </a:lnTo>
                <a:lnTo>
                  <a:pt x="31420" y="55490"/>
                </a:lnTo>
                <a:lnTo>
                  <a:pt x="31420" y="55480"/>
                </a:lnTo>
                <a:lnTo>
                  <a:pt x="31420" y="55470"/>
                </a:lnTo>
                <a:lnTo>
                  <a:pt x="31430" y="55460"/>
                </a:lnTo>
                <a:lnTo>
                  <a:pt x="31430" y="55450"/>
                </a:lnTo>
                <a:lnTo>
                  <a:pt x="31430" y="55440"/>
                </a:lnTo>
                <a:lnTo>
                  <a:pt x="31430" y="55430"/>
                </a:lnTo>
                <a:lnTo>
                  <a:pt x="31440" y="55420"/>
                </a:lnTo>
                <a:lnTo>
                  <a:pt x="31450" y="55420"/>
                </a:lnTo>
                <a:lnTo>
                  <a:pt x="31450" y="55410"/>
                </a:lnTo>
                <a:lnTo>
                  <a:pt x="31460" y="55410"/>
                </a:lnTo>
                <a:lnTo>
                  <a:pt x="31460" y="55400"/>
                </a:lnTo>
                <a:lnTo>
                  <a:pt x="31460" y="55390"/>
                </a:lnTo>
                <a:lnTo>
                  <a:pt x="31470" y="55390"/>
                </a:lnTo>
                <a:lnTo>
                  <a:pt x="31470" y="55380"/>
                </a:lnTo>
                <a:lnTo>
                  <a:pt x="31480" y="55380"/>
                </a:lnTo>
                <a:lnTo>
                  <a:pt x="31480" y="55370"/>
                </a:lnTo>
                <a:lnTo>
                  <a:pt x="31490" y="55360"/>
                </a:lnTo>
                <a:lnTo>
                  <a:pt x="31500" y="55360"/>
                </a:lnTo>
                <a:lnTo>
                  <a:pt x="31500" y="55350"/>
                </a:lnTo>
                <a:lnTo>
                  <a:pt x="31500" y="55340"/>
                </a:lnTo>
                <a:lnTo>
                  <a:pt x="31490" y="55330"/>
                </a:lnTo>
                <a:lnTo>
                  <a:pt x="31490" y="55320"/>
                </a:lnTo>
                <a:lnTo>
                  <a:pt x="31480" y="55320"/>
                </a:lnTo>
                <a:lnTo>
                  <a:pt x="31480" y="55310"/>
                </a:lnTo>
                <a:lnTo>
                  <a:pt x="31470" y="55310"/>
                </a:lnTo>
                <a:lnTo>
                  <a:pt x="31460" y="55300"/>
                </a:lnTo>
                <a:lnTo>
                  <a:pt x="31460" y="55290"/>
                </a:lnTo>
                <a:lnTo>
                  <a:pt x="31450" y="55280"/>
                </a:lnTo>
                <a:lnTo>
                  <a:pt x="31440" y="55270"/>
                </a:lnTo>
                <a:lnTo>
                  <a:pt x="31430" y="55260"/>
                </a:lnTo>
                <a:lnTo>
                  <a:pt x="31430" y="55250"/>
                </a:lnTo>
                <a:lnTo>
                  <a:pt x="31430" y="55240"/>
                </a:lnTo>
                <a:lnTo>
                  <a:pt x="31430" y="55230"/>
                </a:lnTo>
                <a:lnTo>
                  <a:pt x="31420" y="55230"/>
                </a:lnTo>
                <a:lnTo>
                  <a:pt x="31420" y="55220"/>
                </a:lnTo>
                <a:lnTo>
                  <a:pt x="31420" y="55210"/>
                </a:lnTo>
                <a:lnTo>
                  <a:pt x="31420" y="55200"/>
                </a:lnTo>
                <a:lnTo>
                  <a:pt x="31410" y="55200"/>
                </a:lnTo>
                <a:lnTo>
                  <a:pt x="31410" y="55190"/>
                </a:lnTo>
                <a:lnTo>
                  <a:pt x="31400" y="55190"/>
                </a:lnTo>
                <a:lnTo>
                  <a:pt x="31400" y="55200"/>
                </a:lnTo>
                <a:lnTo>
                  <a:pt x="31390" y="55200"/>
                </a:lnTo>
                <a:lnTo>
                  <a:pt x="31380" y="55190"/>
                </a:lnTo>
                <a:lnTo>
                  <a:pt x="31380" y="55180"/>
                </a:lnTo>
                <a:lnTo>
                  <a:pt x="31380" y="55170"/>
                </a:lnTo>
                <a:lnTo>
                  <a:pt x="31380" y="55160"/>
                </a:lnTo>
                <a:lnTo>
                  <a:pt x="31370" y="55150"/>
                </a:lnTo>
                <a:lnTo>
                  <a:pt x="31370" y="55140"/>
                </a:lnTo>
                <a:lnTo>
                  <a:pt x="31370" y="55130"/>
                </a:lnTo>
                <a:lnTo>
                  <a:pt x="31370" y="55120"/>
                </a:lnTo>
                <a:lnTo>
                  <a:pt x="31360" y="55110"/>
                </a:lnTo>
                <a:lnTo>
                  <a:pt x="31350" y="55100"/>
                </a:lnTo>
                <a:lnTo>
                  <a:pt x="31350" y="55090"/>
                </a:lnTo>
                <a:lnTo>
                  <a:pt x="31340" y="55090"/>
                </a:lnTo>
                <a:lnTo>
                  <a:pt x="31330" y="55090"/>
                </a:lnTo>
                <a:lnTo>
                  <a:pt x="31320" y="55090"/>
                </a:lnTo>
                <a:lnTo>
                  <a:pt x="31320" y="55080"/>
                </a:lnTo>
                <a:lnTo>
                  <a:pt x="31310" y="55080"/>
                </a:lnTo>
                <a:lnTo>
                  <a:pt x="31310" y="55070"/>
                </a:lnTo>
                <a:lnTo>
                  <a:pt x="31300" y="55070"/>
                </a:lnTo>
                <a:lnTo>
                  <a:pt x="31300" y="55060"/>
                </a:lnTo>
                <a:lnTo>
                  <a:pt x="31310" y="55060"/>
                </a:lnTo>
                <a:lnTo>
                  <a:pt x="31300" y="55060"/>
                </a:lnTo>
                <a:lnTo>
                  <a:pt x="31300" y="55050"/>
                </a:lnTo>
                <a:lnTo>
                  <a:pt x="31310" y="55040"/>
                </a:lnTo>
                <a:lnTo>
                  <a:pt x="31310" y="55030"/>
                </a:lnTo>
                <a:lnTo>
                  <a:pt x="31320" y="55020"/>
                </a:lnTo>
                <a:lnTo>
                  <a:pt x="31310" y="55020"/>
                </a:lnTo>
                <a:lnTo>
                  <a:pt x="31310" y="55010"/>
                </a:lnTo>
                <a:lnTo>
                  <a:pt x="31310" y="55000"/>
                </a:lnTo>
                <a:lnTo>
                  <a:pt x="31310" y="54990"/>
                </a:lnTo>
                <a:lnTo>
                  <a:pt x="31310" y="54980"/>
                </a:lnTo>
                <a:lnTo>
                  <a:pt x="31310" y="54970"/>
                </a:lnTo>
                <a:lnTo>
                  <a:pt x="31310" y="54960"/>
                </a:lnTo>
                <a:lnTo>
                  <a:pt x="31310" y="54950"/>
                </a:lnTo>
                <a:lnTo>
                  <a:pt x="31310" y="54940"/>
                </a:lnTo>
                <a:lnTo>
                  <a:pt x="31300" y="54940"/>
                </a:lnTo>
                <a:lnTo>
                  <a:pt x="31300" y="54930"/>
                </a:lnTo>
                <a:lnTo>
                  <a:pt x="31310" y="54930"/>
                </a:lnTo>
                <a:lnTo>
                  <a:pt x="31310" y="54920"/>
                </a:lnTo>
                <a:lnTo>
                  <a:pt x="31310" y="54910"/>
                </a:lnTo>
                <a:lnTo>
                  <a:pt x="31320" y="54910"/>
                </a:lnTo>
                <a:lnTo>
                  <a:pt x="31320" y="54900"/>
                </a:lnTo>
                <a:lnTo>
                  <a:pt x="31320" y="54890"/>
                </a:lnTo>
                <a:lnTo>
                  <a:pt x="31310" y="54880"/>
                </a:lnTo>
                <a:lnTo>
                  <a:pt x="31320" y="54880"/>
                </a:lnTo>
                <a:lnTo>
                  <a:pt x="31310" y="54870"/>
                </a:lnTo>
                <a:lnTo>
                  <a:pt x="31320" y="54860"/>
                </a:lnTo>
                <a:lnTo>
                  <a:pt x="31320" y="54850"/>
                </a:lnTo>
                <a:lnTo>
                  <a:pt x="31310" y="54850"/>
                </a:lnTo>
                <a:lnTo>
                  <a:pt x="31310" y="54840"/>
                </a:lnTo>
                <a:lnTo>
                  <a:pt x="31300" y="54840"/>
                </a:lnTo>
                <a:lnTo>
                  <a:pt x="31300" y="54830"/>
                </a:lnTo>
                <a:lnTo>
                  <a:pt x="31300" y="54820"/>
                </a:lnTo>
                <a:lnTo>
                  <a:pt x="31290" y="54820"/>
                </a:lnTo>
                <a:lnTo>
                  <a:pt x="31280" y="54810"/>
                </a:lnTo>
                <a:lnTo>
                  <a:pt x="31280" y="54800"/>
                </a:lnTo>
                <a:lnTo>
                  <a:pt x="31270" y="54800"/>
                </a:lnTo>
                <a:lnTo>
                  <a:pt x="31270" y="54790"/>
                </a:lnTo>
                <a:lnTo>
                  <a:pt x="31280" y="54780"/>
                </a:lnTo>
                <a:lnTo>
                  <a:pt x="31280" y="54770"/>
                </a:lnTo>
                <a:lnTo>
                  <a:pt x="31280" y="54760"/>
                </a:lnTo>
                <a:lnTo>
                  <a:pt x="31270" y="54760"/>
                </a:lnTo>
                <a:lnTo>
                  <a:pt x="31270" y="54750"/>
                </a:lnTo>
                <a:lnTo>
                  <a:pt x="31270" y="54740"/>
                </a:lnTo>
                <a:lnTo>
                  <a:pt x="31260" y="54730"/>
                </a:lnTo>
                <a:lnTo>
                  <a:pt x="31250" y="54720"/>
                </a:lnTo>
                <a:lnTo>
                  <a:pt x="31240" y="54730"/>
                </a:lnTo>
                <a:lnTo>
                  <a:pt x="31230" y="54730"/>
                </a:lnTo>
                <a:lnTo>
                  <a:pt x="31230" y="54720"/>
                </a:lnTo>
                <a:lnTo>
                  <a:pt x="31230" y="54710"/>
                </a:lnTo>
                <a:lnTo>
                  <a:pt x="31230" y="54700"/>
                </a:lnTo>
                <a:lnTo>
                  <a:pt x="31230" y="54690"/>
                </a:lnTo>
                <a:lnTo>
                  <a:pt x="31230" y="54680"/>
                </a:lnTo>
                <a:lnTo>
                  <a:pt x="31230" y="54670"/>
                </a:lnTo>
                <a:lnTo>
                  <a:pt x="31220" y="54670"/>
                </a:lnTo>
                <a:lnTo>
                  <a:pt x="31220" y="54660"/>
                </a:lnTo>
                <a:lnTo>
                  <a:pt x="31220" y="54650"/>
                </a:lnTo>
                <a:lnTo>
                  <a:pt x="31210" y="54650"/>
                </a:lnTo>
                <a:lnTo>
                  <a:pt x="31210" y="54640"/>
                </a:lnTo>
                <a:lnTo>
                  <a:pt x="31210" y="54630"/>
                </a:lnTo>
                <a:lnTo>
                  <a:pt x="31210" y="54620"/>
                </a:lnTo>
                <a:lnTo>
                  <a:pt x="31210" y="54610"/>
                </a:lnTo>
                <a:lnTo>
                  <a:pt x="31210" y="54600"/>
                </a:lnTo>
                <a:lnTo>
                  <a:pt x="31220" y="54600"/>
                </a:lnTo>
                <a:lnTo>
                  <a:pt x="31230" y="54600"/>
                </a:lnTo>
                <a:lnTo>
                  <a:pt x="31230" y="54590"/>
                </a:lnTo>
                <a:lnTo>
                  <a:pt x="31230" y="54570"/>
                </a:lnTo>
                <a:lnTo>
                  <a:pt x="31220" y="54570"/>
                </a:lnTo>
                <a:lnTo>
                  <a:pt x="31210" y="54560"/>
                </a:lnTo>
                <a:lnTo>
                  <a:pt x="31210" y="54550"/>
                </a:lnTo>
                <a:lnTo>
                  <a:pt x="31210" y="54540"/>
                </a:lnTo>
                <a:lnTo>
                  <a:pt x="31210" y="54530"/>
                </a:lnTo>
                <a:lnTo>
                  <a:pt x="31210" y="54520"/>
                </a:lnTo>
                <a:lnTo>
                  <a:pt x="31220" y="54520"/>
                </a:lnTo>
                <a:lnTo>
                  <a:pt x="31220" y="54530"/>
                </a:lnTo>
                <a:lnTo>
                  <a:pt x="31220" y="54520"/>
                </a:lnTo>
                <a:lnTo>
                  <a:pt x="31230" y="54520"/>
                </a:lnTo>
                <a:lnTo>
                  <a:pt x="31230" y="54510"/>
                </a:lnTo>
                <a:lnTo>
                  <a:pt x="31230" y="54500"/>
                </a:lnTo>
                <a:lnTo>
                  <a:pt x="31230" y="54480"/>
                </a:lnTo>
                <a:lnTo>
                  <a:pt x="31220" y="54470"/>
                </a:lnTo>
                <a:lnTo>
                  <a:pt x="31220" y="54460"/>
                </a:lnTo>
                <a:lnTo>
                  <a:pt x="31220" y="54450"/>
                </a:lnTo>
                <a:lnTo>
                  <a:pt x="31220" y="54440"/>
                </a:lnTo>
                <a:lnTo>
                  <a:pt x="31220" y="54430"/>
                </a:lnTo>
                <a:lnTo>
                  <a:pt x="31210" y="54420"/>
                </a:lnTo>
                <a:lnTo>
                  <a:pt x="31200" y="54410"/>
                </a:lnTo>
                <a:lnTo>
                  <a:pt x="31190" y="54410"/>
                </a:lnTo>
                <a:lnTo>
                  <a:pt x="31180" y="54410"/>
                </a:lnTo>
                <a:lnTo>
                  <a:pt x="31180" y="54400"/>
                </a:lnTo>
                <a:lnTo>
                  <a:pt x="31170" y="54400"/>
                </a:lnTo>
                <a:lnTo>
                  <a:pt x="31170" y="54390"/>
                </a:lnTo>
                <a:lnTo>
                  <a:pt x="31160" y="54390"/>
                </a:lnTo>
                <a:lnTo>
                  <a:pt x="31150" y="54380"/>
                </a:lnTo>
                <a:lnTo>
                  <a:pt x="31140" y="54380"/>
                </a:lnTo>
                <a:lnTo>
                  <a:pt x="31130" y="54380"/>
                </a:lnTo>
                <a:lnTo>
                  <a:pt x="31130" y="54370"/>
                </a:lnTo>
                <a:lnTo>
                  <a:pt x="31130" y="54360"/>
                </a:lnTo>
                <a:lnTo>
                  <a:pt x="31130" y="54350"/>
                </a:lnTo>
                <a:lnTo>
                  <a:pt x="31130" y="54340"/>
                </a:lnTo>
                <a:lnTo>
                  <a:pt x="31130" y="54330"/>
                </a:lnTo>
                <a:lnTo>
                  <a:pt x="31130" y="54320"/>
                </a:lnTo>
                <a:lnTo>
                  <a:pt x="31130" y="54310"/>
                </a:lnTo>
                <a:lnTo>
                  <a:pt x="31120" y="54300"/>
                </a:lnTo>
                <a:lnTo>
                  <a:pt x="31120" y="54290"/>
                </a:lnTo>
                <a:lnTo>
                  <a:pt x="31110" y="54290"/>
                </a:lnTo>
                <a:lnTo>
                  <a:pt x="31110" y="54280"/>
                </a:lnTo>
                <a:lnTo>
                  <a:pt x="31110" y="54270"/>
                </a:lnTo>
                <a:lnTo>
                  <a:pt x="31100" y="54260"/>
                </a:lnTo>
                <a:lnTo>
                  <a:pt x="31100" y="54250"/>
                </a:lnTo>
                <a:lnTo>
                  <a:pt x="31110" y="54250"/>
                </a:lnTo>
                <a:lnTo>
                  <a:pt x="31100" y="54250"/>
                </a:lnTo>
                <a:lnTo>
                  <a:pt x="31100" y="54240"/>
                </a:lnTo>
                <a:lnTo>
                  <a:pt x="31100" y="54230"/>
                </a:lnTo>
                <a:lnTo>
                  <a:pt x="31110" y="54230"/>
                </a:lnTo>
                <a:lnTo>
                  <a:pt x="31110" y="54220"/>
                </a:lnTo>
                <a:lnTo>
                  <a:pt x="31110" y="54210"/>
                </a:lnTo>
                <a:lnTo>
                  <a:pt x="31120" y="54200"/>
                </a:lnTo>
                <a:lnTo>
                  <a:pt x="31120" y="54190"/>
                </a:lnTo>
                <a:lnTo>
                  <a:pt x="31120" y="54180"/>
                </a:lnTo>
                <a:lnTo>
                  <a:pt x="31120" y="54170"/>
                </a:lnTo>
                <a:lnTo>
                  <a:pt x="31110" y="54170"/>
                </a:lnTo>
                <a:lnTo>
                  <a:pt x="31110" y="54160"/>
                </a:lnTo>
                <a:lnTo>
                  <a:pt x="31100" y="54150"/>
                </a:lnTo>
                <a:lnTo>
                  <a:pt x="31100" y="54140"/>
                </a:lnTo>
                <a:lnTo>
                  <a:pt x="31100" y="54130"/>
                </a:lnTo>
                <a:lnTo>
                  <a:pt x="31100" y="54120"/>
                </a:lnTo>
                <a:lnTo>
                  <a:pt x="31100" y="54110"/>
                </a:lnTo>
                <a:lnTo>
                  <a:pt x="31100" y="54100"/>
                </a:lnTo>
                <a:lnTo>
                  <a:pt x="31100" y="54090"/>
                </a:lnTo>
                <a:lnTo>
                  <a:pt x="31100" y="54080"/>
                </a:lnTo>
                <a:lnTo>
                  <a:pt x="31100" y="54070"/>
                </a:lnTo>
                <a:lnTo>
                  <a:pt x="31100" y="54060"/>
                </a:lnTo>
                <a:lnTo>
                  <a:pt x="31090" y="54060"/>
                </a:lnTo>
                <a:lnTo>
                  <a:pt x="31100" y="54060"/>
                </a:lnTo>
                <a:lnTo>
                  <a:pt x="31100" y="54040"/>
                </a:lnTo>
                <a:lnTo>
                  <a:pt x="31110" y="54030"/>
                </a:lnTo>
                <a:lnTo>
                  <a:pt x="31130" y="54010"/>
                </a:lnTo>
                <a:lnTo>
                  <a:pt x="31130" y="54000"/>
                </a:lnTo>
                <a:lnTo>
                  <a:pt x="31140" y="53990"/>
                </a:lnTo>
                <a:lnTo>
                  <a:pt x="31150" y="53980"/>
                </a:lnTo>
                <a:lnTo>
                  <a:pt x="31150" y="53970"/>
                </a:lnTo>
                <a:lnTo>
                  <a:pt x="31140" y="53970"/>
                </a:lnTo>
                <a:lnTo>
                  <a:pt x="31140" y="53960"/>
                </a:lnTo>
                <a:lnTo>
                  <a:pt x="31130" y="53950"/>
                </a:lnTo>
                <a:lnTo>
                  <a:pt x="31120" y="53940"/>
                </a:lnTo>
                <a:lnTo>
                  <a:pt x="31120" y="53930"/>
                </a:lnTo>
                <a:lnTo>
                  <a:pt x="31130" y="53930"/>
                </a:lnTo>
                <a:lnTo>
                  <a:pt x="31130" y="53920"/>
                </a:lnTo>
                <a:lnTo>
                  <a:pt x="31120" y="53920"/>
                </a:lnTo>
                <a:lnTo>
                  <a:pt x="31120" y="53910"/>
                </a:lnTo>
                <a:lnTo>
                  <a:pt x="31130" y="53910"/>
                </a:lnTo>
                <a:lnTo>
                  <a:pt x="31130" y="53900"/>
                </a:lnTo>
                <a:lnTo>
                  <a:pt x="31120" y="53900"/>
                </a:lnTo>
                <a:lnTo>
                  <a:pt x="31110" y="53900"/>
                </a:lnTo>
                <a:lnTo>
                  <a:pt x="31110" y="53890"/>
                </a:lnTo>
                <a:lnTo>
                  <a:pt x="31100" y="53890"/>
                </a:lnTo>
                <a:lnTo>
                  <a:pt x="31100" y="53880"/>
                </a:lnTo>
                <a:lnTo>
                  <a:pt x="31090" y="53880"/>
                </a:lnTo>
                <a:lnTo>
                  <a:pt x="31090" y="53870"/>
                </a:lnTo>
                <a:lnTo>
                  <a:pt x="31090" y="53860"/>
                </a:lnTo>
                <a:lnTo>
                  <a:pt x="31080" y="53850"/>
                </a:lnTo>
                <a:lnTo>
                  <a:pt x="31080" y="53840"/>
                </a:lnTo>
                <a:lnTo>
                  <a:pt x="31070" y="53840"/>
                </a:lnTo>
                <a:lnTo>
                  <a:pt x="31070" y="53830"/>
                </a:lnTo>
                <a:lnTo>
                  <a:pt x="31070" y="53820"/>
                </a:lnTo>
                <a:lnTo>
                  <a:pt x="31060" y="53820"/>
                </a:lnTo>
                <a:lnTo>
                  <a:pt x="31060" y="53810"/>
                </a:lnTo>
                <a:lnTo>
                  <a:pt x="31050" y="53810"/>
                </a:lnTo>
                <a:lnTo>
                  <a:pt x="31050" y="53800"/>
                </a:lnTo>
                <a:lnTo>
                  <a:pt x="31060" y="53800"/>
                </a:lnTo>
                <a:lnTo>
                  <a:pt x="31050" y="53800"/>
                </a:lnTo>
                <a:lnTo>
                  <a:pt x="31040" y="53790"/>
                </a:lnTo>
                <a:lnTo>
                  <a:pt x="31050" y="53790"/>
                </a:lnTo>
                <a:lnTo>
                  <a:pt x="31040" y="53780"/>
                </a:lnTo>
                <a:lnTo>
                  <a:pt x="31040" y="53770"/>
                </a:lnTo>
                <a:lnTo>
                  <a:pt x="31030" y="53770"/>
                </a:lnTo>
                <a:lnTo>
                  <a:pt x="31020" y="53770"/>
                </a:lnTo>
                <a:lnTo>
                  <a:pt x="31020" y="53780"/>
                </a:lnTo>
                <a:lnTo>
                  <a:pt x="31010" y="53790"/>
                </a:lnTo>
                <a:lnTo>
                  <a:pt x="31000" y="53790"/>
                </a:lnTo>
                <a:lnTo>
                  <a:pt x="31000" y="53800"/>
                </a:lnTo>
                <a:lnTo>
                  <a:pt x="31000" y="53810"/>
                </a:lnTo>
                <a:lnTo>
                  <a:pt x="30990" y="53810"/>
                </a:lnTo>
                <a:lnTo>
                  <a:pt x="30990" y="53820"/>
                </a:lnTo>
                <a:lnTo>
                  <a:pt x="30980" y="53820"/>
                </a:lnTo>
                <a:lnTo>
                  <a:pt x="30970" y="53820"/>
                </a:lnTo>
                <a:lnTo>
                  <a:pt x="30970" y="53810"/>
                </a:lnTo>
                <a:lnTo>
                  <a:pt x="30960" y="53810"/>
                </a:lnTo>
                <a:lnTo>
                  <a:pt x="30950" y="53820"/>
                </a:lnTo>
                <a:lnTo>
                  <a:pt x="30940" y="53830"/>
                </a:lnTo>
                <a:lnTo>
                  <a:pt x="30930" y="53830"/>
                </a:lnTo>
                <a:lnTo>
                  <a:pt x="30920" y="53840"/>
                </a:lnTo>
                <a:lnTo>
                  <a:pt x="30910" y="53860"/>
                </a:lnTo>
                <a:lnTo>
                  <a:pt x="30900" y="53860"/>
                </a:lnTo>
                <a:lnTo>
                  <a:pt x="30890" y="53860"/>
                </a:lnTo>
                <a:lnTo>
                  <a:pt x="30880" y="53870"/>
                </a:lnTo>
                <a:lnTo>
                  <a:pt x="30870" y="53880"/>
                </a:lnTo>
                <a:lnTo>
                  <a:pt x="30860" y="53880"/>
                </a:lnTo>
                <a:lnTo>
                  <a:pt x="30860" y="53890"/>
                </a:lnTo>
                <a:lnTo>
                  <a:pt x="30850" y="53900"/>
                </a:lnTo>
                <a:lnTo>
                  <a:pt x="30840" y="53910"/>
                </a:lnTo>
                <a:lnTo>
                  <a:pt x="30830" y="53910"/>
                </a:lnTo>
                <a:lnTo>
                  <a:pt x="30820" y="53900"/>
                </a:lnTo>
                <a:lnTo>
                  <a:pt x="30810" y="53900"/>
                </a:lnTo>
                <a:lnTo>
                  <a:pt x="30810" y="53910"/>
                </a:lnTo>
                <a:lnTo>
                  <a:pt x="30800" y="53910"/>
                </a:lnTo>
                <a:lnTo>
                  <a:pt x="30790" y="53910"/>
                </a:lnTo>
                <a:lnTo>
                  <a:pt x="30780" y="53910"/>
                </a:lnTo>
                <a:lnTo>
                  <a:pt x="30770" y="53910"/>
                </a:lnTo>
                <a:lnTo>
                  <a:pt x="30770" y="53900"/>
                </a:lnTo>
                <a:lnTo>
                  <a:pt x="30760" y="53890"/>
                </a:lnTo>
                <a:lnTo>
                  <a:pt x="30760" y="53880"/>
                </a:lnTo>
                <a:lnTo>
                  <a:pt x="30750" y="53880"/>
                </a:lnTo>
                <a:lnTo>
                  <a:pt x="30750" y="53870"/>
                </a:lnTo>
                <a:lnTo>
                  <a:pt x="30740" y="53860"/>
                </a:lnTo>
                <a:lnTo>
                  <a:pt x="30740" y="53850"/>
                </a:lnTo>
                <a:lnTo>
                  <a:pt x="30740" y="53840"/>
                </a:lnTo>
                <a:lnTo>
                  <a:pt x="30730" y="53840"/>
                </a:lnTo>
                <a:lnTo>
                  <a:pt x="30720" y="53830"/>
                </a:lnTo>
                <a:lnTo>
                  <a:pt x="30720" y="53820"/>
                </a:lnTo>
                <a:lnTo>
                  <a:pt x="30720" y="53810"/>
                </a:lnTo>
                <a:lnTo>
                  <a:pt x="30730" y="53810"/>
                </a:lnTo>
                <a:lnTo>
                  <a:pt x="30730" y="53800"/>
                </a:lnTo>
                <a:lnTo>
                  <a:pt x="30740" y="53800"/>
                </a:lnTo>
                <a:lnTo>
                  <a:pt x="30740" y="53790"/>
                </a:lnTo>
                <a:lnTo>
                  <a:pt x="30750" y="53790"/>
                </a:lnTo>
                <a:lnTo>
                  <a:pt x="30760" y="53780"/>
                </a:lnTo>
                <a:lnTo>
                  <a:pt x="30760" y="53770"/>
                </a:lnTo>
                <a:lnTo>
                  <a:pt x="30770" y="53770"/>
                </a:lnTo>
                <a:lnTo>
                  <a:pt x="30770" y="53760"/>
                </a:lnTo>
                <a:lnTo>
                  <a:pt x="30780" y="53750"/>
                </a:lnTo>
                <a:lnTo>
                  <a:pt x="30790" y="53750"/>
                </a:lnTo>
                <a:lnTo>
                  <a:pt x="30790" y="53740"/>
                </a:lnTo>
                <a:lnTo>
                  <a:pt x="30790" y="53730"/>
                </a:lnTo>
                <a:lnTo>
                  <a:pt x="30790" y="53720"/>
                </a:lnTo>
                <a:lnTo>
                  <a:pt x="30800" y="53720"/>
                </a:lnTo>
                <a:lnTo>
                  <a:pt x="30800" y="53710"/>
                </a:lnTo>
                <a:lnTo>
                  <a:pt x="30800" y="53700"/>
                </a:lnTo>
                <a:lnTo>
                  <a:pt x="30810" y="53680"/>
                </a:lnTo>
                <a:lnTo>
                  <a:pt x="30830" y="53670"/>
                </a:lnTo>
                <a:lnTo>
                  <a:pt x="30830" y="53660"/>
                </a:lnTo>
                <a:lnTo>
                  <a:pt x="30840" y="53660"/>
                </a:lnTo>
                <a:lnTo>
                  <a:pt x="30840" y="53650"/>
                </a:lnTo>
                <a:lnTo>
                  <a:pt x="30850" y="53650"/>
                </a:lnTo>
                <a:lnTo>
                  <a:pt x="30860" y="53650"/>
                </a:lnTo>
                <a:lnTo>
                  <a:pt x="30860" y="53660"/>
                </a:lnTo>
                <a:lnTo>
                  <a:pt x="30860" y="53650"/>
                </a:lnTo>
                <a:lnTo>
                  <a:pt x="30870" y="53650"/>
                </a:lnTo>
                <a:lnTo>
                  <a:pt x="30880" y="53650"/>
                </a:lnTo>
                <a:lnTo>
                  <a:pt x="30880" y="53640"/>
                </a:lnTo>
                <a:lnTo>
                  <a:pt x="30890" y="53640"/>
                </a:lnTo>
                <a:lnTo>
                  <a:pt x="30900" y="53640"/>
                </a:lnTo>
                <a:lnTo>
                  <a:pt x="30900" y="53630"/>
                </a:lnTo>
                <a:lnTo>
                  <a:pt x="30910" y="53630"/>
                </a:lnTo>
                <a:lnTo>
                  <a:pt x="30920" y="53640"/>
                </a:lnTo>
                <a:lnTo>
                  <a:pt x="30930" y="53650"/>
                </a:lnTo>
                <a:lnTo>
                  <a:pt x="30940" y="53650"/>
                </a:lnTo>
                <a:lnTo>
                  <a:pt x="30950" y="53650"/>
                </a:lnTo>
                <a:lnTo>
                  <a:pt x="30960" y="53650"/>
                </a:lnTo>
                <a:lnTo>
                  <a:pt x="30980" y="53640"/>
                </a:lnTo>
                <a:lnTo>
                  <a:pt x="30990" y="53630"/>
                </a:lnTo>
                <a:lnTo>
                  <a:pt x="31010" y="53610"/>
                </a:lnTo>
                <a:lnTo>
                  <a:pt x="31040" y="53580"/>
                </a:lnTo>
                <a:lnTo>
                  <a:pt x="31050" y="53580"/>
                </a:lnTo>
                <a:lnTo>
                  <a:pt x="31060" y="53580"/>
                </a:lnTo>
                <a:lnTo>
                  <a:pt x="31070" y="53580"/>
                </a:lnTo>
                <a:lnTo>
                  <a:pt x="31080" y="53580"/>
                </a:lnTo>
                <a:lnTo>
                  <a:pt x="31090" y="53560"/>
                </a:lnTo>
                <a:lnTo>
                  <a:pt x="31090" y="53540"/>
                </a:lnTo>
                <a:lnTo>
                  <a:pt x="31090" y="53500"/>
                </a:lnTo>
                <a:lnTo>
                  <a:pt x="31090" y="53470"/>
                </a:lnTo>
                <a:lnTo>
                  <a:pt x="31080" y="53460"/>
                </a:lnTo>
                <a:lnTo>
                  <a:pt x="31080" y="53450"/>
                </a:lnTo>
                <a:lnTo>
                  <a:pt x="31090" y="53430"/>
                </a:lnTo>
                <a:lnTo>
                  <a:pt x="31100" y="53410"/>
                </a:lnTo>
                <a:lnTo>
                  <a:pt x="31100" y="53380"/>
                </a:lnTo>
                <a:lnTo>
                  <a:pt x="31100" y="53370"/>
                </a:lnTo>
                <a:lnTo>
                  <a:pt x="31120" y="53370"/>
                </a:lnTo>
                <a:lnTo>
                  <a:pt x="31150" y="53370"/>
                </a:lnTo>
                <a:lnTo>
                  <a:pt x="31180" y="53370"/>
                </a:lnTo>
                <a:lnTo>
                  <a:pt x="31190" y="53370"/>
                </a:lnTo>
                <a:lnTo>
                  <a:pt x="31200" y="53370"/>
                </a:lnTo>
                <a:lnTo>
                  <a:pt x="31220" y="53370"/>
                </a:lnTo>
                <a:lnTo>
                  <a:pt x="31240" y="53370"/>
                </a:lnTo>
                <a:lnTo>
                  <a:pt x="31280" y="53360"/>
                </a:lnTo>
                <a:lnTo>
                  <a:pt x="31300" y="53350"/>
                </a:lnTo>
                <a:lnTo>
                  <a:pt x="31310" y="53330"/>
                </a:lnTo>
                <a:lnTo>
                  <a:pt x="31300" y="53310"/>
                </a:lnTo>
                <a:lnTo>
                  <a:pt x="31300" y="53290"/>
                </a:lnTo>
                <a:lnTo>
                  <a:pt x="31300" y="53280"/>
                </a:lnTo>
                <a:lnTo>
                  <a:pt x="31290" y="53260"/>
                </a:lnTo>
                <a:lnTo>
                  <a:pt x="31280" y="53220"/>
                </a:lnTo>
                <a:lnTo>
                  <a:pt x="31270" y="53200"/>
                </a:lnTo>
                <a:lnTo>
                  <a:pt x="31260" y="53180"/>
                </a:lnTo>
                <a:lnTo>
                  <a:pt x="31260" y="53160"/>
                </a:lnTo>
                <a:lnTo>
                  <a:pt x="31280" y="53140"/>
                </a:lnTo>
                <a:lnTo>
                  <a:pt x="31300" y="53120"/>
                </a:lnTo>
                <a:lnTo>
                  <a:pt x="31320" y="53110"/>
                </a:lnTo>
                <a:lnTo>
                  <a:pt x="31340" y="53100"/>
                </a:lnTo>
                <a:lnTo>
                  <a:pt x="31360" y="53090"/>
                </a:lnTo>
                <a:lnTo>
                  <a:pt x="31380" y="53080"/>
                </a:lnTo>
                <a:lnTo>
                  <a:pt x="31400" y="53080"/>
                </a:lnTo>
                <a:lnTo>
                  <a:pt x="31410" y="53070"/>
                </a:lnTo>
                <a:lnTo>
                  <a:pt x="31420" y="53060"/>
                </a:lnTo>
                <a:lnTo>
                  <a:pt x="31450" y="53040"/>
                </a:lnTo>
                <a:lnTo>
                  <a:pt x="31460" y="53020"/>
                </a:lnTo>
                <a:lnTo>
                  <a:pt x="31470" y="53000"/>
                </a:lnTo>
                <a:lnTo>
                  <a:pt x="31480" y="52990"/>
                </a:lnTo>
                <a:lnTo>
                  <a:pt x="31490" y="52990"/>
                </a:lnTo>
                <a:lnTo>
                  <a:pt x="31510" y="52990"/>
                </a:lnTo>
                <a:lnTo>
                  <a:pt x="31530" y="52990"/>
                </a:lnTo>
                <a:lnTo>
                  <a:pt x="31550" y="53000"/>
                </a:lnTo>
                <a:lnTo>
                  <a:pt x="31560" y="53000"/>
                </a:lnTo>
                <a:lnTo>
                  <a:pt x="31580" y="52990"/>
                </a:lnTo>
                <a:lnTo>
                  <a:pt x="31610" y="52990"/>
                </a:lnTo>
                <a:lnTo>
                  <a:pt x="31630" y="52990"/>
                </a:lnTo>
                <a:lnTo>
                  <a:pt x="31650" y="53000"/>
                </a:lnTo>
                <a:lnTo>
                  <a:pt x="31660" y="53000"/>
                </a:lnTo>
                <a:lnTo>
                  <a:pt x="31670" y="53000"/>
                </a:lnTo>
                <a:lnTo>
                  <a:pt x="31680" y="53000"/>
                </a:lnTo>
                <a:lnTo>
                  <a:pt x="31710" y="53000"/>
                </a:lnTo>
                <a:lnTo>
                  <a:pt x="31750" y="53000"/>
                </a:lnTo>
                <a:lnTo>
                  <a:pt x="31770" y="53010"/>
                </a:lnTo>
                <a:lnTo>
                  <a:pt x="31800" y="53010"/>
                </a:lnTo>
                <a:lnTo>
                  <a:pt x="31810" y="53010"/>
                </a:lnTo>
                <a:lnTo>
                  <a:pt x="31820" y="53010"/>
                </a:lnTo>
                <a:lnTo>
                  <a:pt x="31830" y="53010"/>
                </a:lnTo>
                <a:lnTo>
                  <a:pt x="31860" y="53020"/>
                </a:lnTo>
                <a:lnTo>
                  <a:pt x="31900" y="53030"/>
                </a:lnTo>
                <a:lnTo>
                  <a:pt x="31930" y="53040"/>
                </a:lnTo>
                <a:lnTo>
                  <a:pt x="31960" y="53040"/>
                </a:lnTo>
                <a:lnTo>
                  <a:pt x="31980" y="53050"/>
                </a:lnTo>
                <a:lnTo>
                  <a:pt x="32020" y="53080"/>
                </a:lnTo>
                <a:lnTo>
                  <a:pt x="32060" y="53100"/>
                </a:lnTo>
                <a:lnTo>
                  <a:pt x="32090" y="53130"/>
                </a:lnTo>
                <a:lnTo>
                  <a:pt x="32120" y="53140"/>
                </a:lnTo>
                <a:lnTo>
                  <a:pt x="32150" y="53150"/>
                </a:lnTo>
                <a:lnTo>
                  <a:pt x="32180" y="53160"/>
                </a:lnTo>
                <a:lnTo>
                  <a:pt x="32210" y="53170"/>
                </a:lnTo>
                <a:lnTo>
                  <a:pt x="32260" y="53170"/>
                </a:lnTo>
                <a:lnTo>
                  <a:pt x="32300" y="53170"/>
                </a:lnTo>
                <a:lnTo>
                  <a:pt x="32310" y="53170"/>
                </a:lnTo>
                <a:lnTo>
                  <a:pt x="32330" y="53160"/>
                </a:lnTo>
                <a:lnTo>
                  <a:pt x="32370" y="53140"/>
                </a:lnTo>
                <a:lnTo>
                  <a:pt x="32430" y="53100"/>
                </a:lnTo>
                <a:lnTo>
                  <a:pt x="32450" y="53090"/>
                </a:lnTo>
                <a:lnTo>
                  <a:pt x="32460" y="53080"/>
                </a:lnTo>
                <a:lnTo>
                  <a:pt x="32470" y="53080"/>
                </a:lnTo>
                <a:lnTo>
                  <a:pt x="32490" y="53070"/>
                </a:lnTo>
                <a:lnTo>
                  <a:pt x="32510" y="53060"/>
                </a:lnTo>
                <a:lnTo>
                  <a:pt x="32520" y="53050"/>
                </a:lnTo>
                <a:lnTo>
                  <a:pt x="32540" y="53040"/>
                </a:lnTo>
                <a:lnTo>
                  <a:pt x="32550" y="53030"/>
                </a:lnTo>
                <a:lnTo>
                  <a:pt x="32570" y="53020"/>
                </a:lnTo>
                <a:lnTo>
                  <a:pt x="32590" y="53010"/>
                </a:lnTo>
                <a:lnTo>
                  <a:pt x="32610" y="53000"/>
                </a:lnTo>
                <a:lnTo>
                  <a:pt x="32630" y="52980"/>
                </a:lnTo>
                <a:lnTo>
                  <a:pt x="32650" y="52970"/>
                </a:lnTo>
                <a:lnTo>
                  <a:pt x="32660" y="52950"/>
                </a:lnTo>
                <a:lnTo>
                  <a:pt x="32680" y="52930"/>
                </a:lnTo>
                <a:lnTo>
                  <a:pt x="32690" y="52930"/>
                </a:lnTo>
                <a:lnTo>
                  <a:pt x="32700" y="52910"/>
                </a:lnTo>
                <a:lnTo>
                  <a:pt x="32710" y="52890"/>
                </a:lnTo>
                <a:lnTo>
                  <a:pt x="32720" y="52870"/>
                </a:lnTo>
                <a:lnTo>
                  <a:pt x="32730" y="52850"/>
                </a:lnTo>
                <a:lnTo>
                  <a:pt x="32750" y="52830"/>
                </a:lnTo>
                <a:lnTo>
                  <a:pt x="32760" y="52800"/>
                </a:lnTo>
                <a:lnTo>
                  <a:pt x="32770" y="52780"/>
                </a:lnTo>
                <a:lnTo>
                  <a:pt x="32770" y="52750"/>
                </a:lnTo>
                <a:lnTo>
                  <a:pt x="32780" y="52740"/>
                </a:lnTo>
                <a:lnTo>
                  <a:pt x="32790" y="52710"/>
                </a:lnTo>
                <a:lnTo>
                  <a:pt x="32800" y="52680"/>
                </a:lnTo>
                <a:lnTo>
                  <a:pt x="32810" y="52660"/>
                </a:lnTo>
                <a:lnTo>
                  <a:pt x="32820" y="52650"/>
                </a:lnTo>
                <a:lnTo>
                  <a:pt x="32820" y="52630"/>
                </a:lnTo>
                <a:lnTo>
                  <a:pt x="32840" y="52610"/>
                </a:lnTo>
                <a:lnTo>
                  <a:pt x="32860" y="52590"/>
                </a:lnTo>
                <a:lnTo>
                  <a:pt x="32870" y="52590"/>
                </a:lnTo>
                <a:lnTo>
                  <a:pt x="32890" y="52580"/>
                </a:lnTo>
                <a:lnTo>
                  <a:pt x="32910" y="52580"/>
                </a:lnTo>
                <a:lnTo>
                  <a:pt x="32920" y="52580"/>
                </a:lnTo>
                <a:lnTo>
                  <a:pt x="32920" y="52570"/>
                </a:lnTo>
                <a:lnTo>
                  <a:pt x="32930" y="52580"/>
                </a:lnTo>
                <a:lnTo>
                  <a:pt x="32940" y="52580"/>
                </a:lnTo>
                <a:lnTo>
                  <a:pt x="32960" y="52580"/>
                </a:lnTo>
                <a:lnTo>
                  <a:pt x="32980" y="52580"/>
                </a:lnTo>
                <a:lnTo>
                  <a:pt x="32990" y="52580"/>
                </a:lnTo>
                <a:lnTo>
                  <a:pt x="33010" y="52580"/>
                </a:lnTo>
                <a:lnTo>
                  <a:pt x="33040" y="52590"/>
                </a:lnTo>
                <a:lnTo>
                  <a:pt x="33070" y="52590"/>
                </a:lnTo>
                <a:lnTo>
                  <a:pt x="33080" y="52590"/>
                </a:lnTo>
                <a:lnTo>
                  <a:pt x="33100" y="52580"/>
                </a:lnTo>
                <a:lnTo>
                  <a:pt x="33120" y="52580"/>
                </a:lnTo>
                <a:lnTo>
                  <a:pt x="33140" y="52580"/>
                </a:lnTo>
                <a:lnTo>
                  <a:pt x="33170" y="52570"/>
                </a:lnTo>
                <a:lnTo>
                  <a:pt x="33170" y="52580"/>
                </a:lnTo>
                <a:lnTo>
                  <a:pt x="33190" y="52580"/>
                </a:lnTo>
                <a:lnTo>
                  <a:pt x="33210" y="52590"/>
                </a:lnTo>
                <a:lnTo>
                  <a:pt x="33220" y="52600"/>
                </a:lnTo>
                <a:lnTo>
                  <a:pt x="33250" y="52610"/>
                </a:lnTo>
                <a:lnTo>
                  <a:pt x="33270" y="52620"/>
                </a:lnTo>
                <a:lnTo>
                  <a:pt x="33270" y="52630"/>
                </a:lnTo>
                <a:lnTo>
                  <a:pt x="33280" y="52630"/>
                </a:lnTo>
                <a:lnTo>
                  <a:pt x="33300" y="52640"/>
                </a:lnTo>
                <a:lnTo>
                  <a:pt x="33330" y="52660"/>
                </a:lnTo>
                <a:lnTo>
                  <a:pt x="33340" y="52680"/>
                </a:lnTo>
                <a:lnTo>
                  <a:pt x="33360" y="52690"/>
                </a:lnTo>
                <a:lnTo>
                  <a:pt x="33380" y="52700"/>
                </a:lnTo>
                <a:lnTo>
                  <a:pt x="33390" y="52710"/>
                </a:lnTo>
                <a:lnTo>
                  <a:pt x="33410" y="52720"/>
                </a:lnTo>
                <a:lnTo>
                  <a:pt x="33420" y="52740"/>
                </a:lnTo>
                <a:lnTo>
                  <a:pt x="33450" y="52760"/>
                </a:lnTo>
                <a:lnTo>
                  <a:pt x="33470" y="52790"/>
                </a:lnTo>
                <a:lnTo>
                  <a:pt x="33510" y="52810"/>
                </a:lnTo>
                <a:lnTo>
                  <a:pt x="33510" y="52820"/>
                </a:lnTo>
                <a:lnTo>
                  <a:pt x="33520" y="52820"/>
                </a:lnTo>
                <a:lnTo>
                  <a:pt x="33540" y="52830"/>
                </a:lnTo>
                <a:lnTo>
                  <a:pt x="33560" y="52850"/>
                </a:lnTo>
                <a:lnTo>
                  <a:pt x="33580" y="52850"/>
                </a:lnTo>
                <a:lnTo>
                  <a:pt x="33590" y="52860"/>
                </a:lnTo>
                <a:lnTo>
                  <a:pt x="33610" y="52860"/>
                </a:lnTo>
                <a:lnTo>
                  <a:pt x="33630" y="52870"/>
                </a:lnTo>
                <a:lnTo>
                  <a:pt x="33640" y="52880"/>
                </a:lnTo>
                <a:lnTo>
                  <a:pt x="33660" y="52890"/>
                </a:lnTo>
                <a:lnTo>
                  <a:pt x="33700" y="52890"/>
                </a:lnTo>
                <a:lnTo>
                  <a:pt x="33720" y="52890"/>
                </a:lnTo>
                <a:lnTo>
                  <a:pt x="33730" y="52890"/>
                </a:lnTo>
                <a:lnTo>
                  <a:pt x="33760" y="52900"/>
                </a:lnTo>
                <a:lnTo>
                  <a:pt x="33780" y="52900"/>
                </a:lnTo>
                <a:lnTo>
                  <a:pt x="33810" y="52900"/>
                </a:lnTo>
                <a:lnTo>
                  <a:pt x="33830" y="52890"/>
                </a:lnTo>
                <a:lnTo>
                  <a:pt x="33850" y="52880"/>
                </a:lnTo>
                <a:lnTo>
                  <a:pt x="33890" y="52870"/>
                </a:lnTo>
                <a:lnTo>
                  <a:pt x="33900" y="52860"/>
                </a:lnTo>
                <a:lnTo>
                  <a:pt x="33930" y="52850"/>
                </a:lnTo>
                <a:lnTo>
                  <a:pt x="33940" y="52850"/>
                </a:lnTo>
                <a:lnTo>
                  <a:pt x="33950" y="52840"/>
                </a:lnTo>
                <a:lnTo>
                  <a:pt x="33970" y="52830"/>
                </a:lnTo>
                <a:lnTo>
                  <a:pt x="33970" y="52820"/>
                </a:lnTo>
                <a:lnTo>
                  <a:pt x="33990" y="52800"/>
                </a:lnTo>
                <a:lnTo>
                  <a:pt x="34000" y="52780"/>
                </a:lnTo>
                <a:lnTo>
                  <a:pt x="34010" y="52770"/>
                </a:lnTo>
                <a:lnTo>
                  <a:pt x="34020" y="52760"/>
                </a:lnTo>
                <a:lnTo>
                  <a:pt x="34030" y="52750"/>
                </a:lnTo>
                <a:lnTo>
                  <a:pt x="34040" y="52740"/>
                </a:lnTo>
                <a:lnTo>
                  <a:pt x="34050" y="52730"/>
                </a:lnTo>
                <a:lnTo>
                  <a:pt x="34060" y="52740"/>
                </a:lnTo>
                <a:lnTo>
                  <a:pt x="34070" y="52750"/>
                </a:lnTo>
                <a:lnTo>
                  <a:pt x="34080" y="52740"/>
                </a:lnTo>
                <a:lnTo>
                  <a:pt x="34090" y="52740"/>
                </a:lnTo>
                <a:lnTo>
                  <a:pt x="34110" y="52740"/>
                </a:lnTo>
                <a:lnTo>
                  <a:pt x="34130" y="52750"/>
                </a:lnTo>
                <a:lnTo>
                  <a:pt x="34130" y="52760"/>
                </a:lnTo>
                <a:lnTo>
                  <a:pt x="34130" y="52770"/>
                </a:lnTo>
                <a:lnTo>
                  <a:pt x="34130" y="52790"/>
                </a:lnTo>
                <a:lnTo>
                  <a:pt x="34130" y="52810"/>
                </a:lnTo>
                <a:lnTo>
                  <a:pt x="34150" y="52820"/>
                </a:lnTo>
                <a:lnTo>
                  <a:pt x="34160" y="52830"/>
                </a:lnTo>
                <a:lnTo>
                  <a:pt x="34180" y="52850"/>
                </a:lnTo>
                <a:lnTo>
                  <a:pt x="34190" y="52870"/>
                </a:lnTo>
                <a:lnTo>
                  <a:pt x="34200" y="52870"/>
                </a:lnTo>
                <a:lnTo>
                  <a:pt x="34200" y="52880"/>
                </a:lnTo>
                <a:lnTo>
                  <a:pt x="34200" y="52890"/>
                </a:lnTo>
                <a:lnTo>
                  <a:pt x="34210" y="52900"/>
                </a:lnTo>
                <a:lnTo>
                  <a:pt x="34220" y="52900"/>
                </a:lnTo>
                <a:lnTo>
                  <a:pt x="34230" y="52900"/>
                </a:lnTo>
                <a:lnTo>
                  <a:pt x="34240" y="52900"/>
                </a:lnTo>
                <a:lnTo>
                  <a:pt x="34250" y="52900"/>
                </a:lnTo>
                <a:lnTo>
                  <a:pt x="34260" y="52900"/>
                </a:lnTo>
                <a:lnTo>
                  <a:pt x="34270" y="52900"/>
                </a:lnTo>
                <a:lnTo>
                  <a:pt x="34290" y="52900"/>
                </a:lnTo>
                <a:lnTo>
                  <a:pt x="34320" y="52900"/>
                </a:lnTo>
                <a:lnTo>
                  <a:pt x="34330" y="52900"/>
                </a:lnTo>
                <a:lnTo>
                  <a:pt x="34350" y="52900"/>
                </a:lnTo>
                <a:lnTo>
                  <a:pt x="34360" y="52900"/>
                </a:lnTo>
                <a:lnTo>
                  <a:pt x="34390" y="52900"/>
                </a:lnTo>
                <a:lnTo>
                  <a:pt x="34400" y="52900"/>
                </a:lnTo>
                <a:lnTo>
                  <a:pt x="34420" y="52900"/>
                </a:lnTo>
                <a:lnTo>
                  <a:pt x="34440" y="52900"/>
                </a:lnTo>
                <a:lnTo>
                  <a:pt x="34460" y="52900"/>
                </a:lnTo>
                <a:lnTo>
                  <a:pt x="34470" y="52900"/>
                </a:lnTo>
                <a:lnTo>
                  <a:pt x="34480" y="52900"/>
                </a:lnTo>
                <a:lnTo>
                  <a:pt x="34490" y="52900"/>
                </a:lnTo>
                <a:lnTo>
                  <a:pt x="34500" y="52900"/>
                </a:lnTo>
                <a:lnTo>
                  <a:pt x="34520" y="52910"/>
                </a:lnTo>
                <a:lnTo>
                  <a:pt x="34530" y="52920"/>
                </a:lnTo>
                <a:lnTo>
                  <a:pt x="34550" y="52930"/>
                </a:lnTo>
                <a:lnTo>
                  <a:pt x="34560" y="52930"/>
                </a:lnTo>
                <a:lnTo>
                  <a:pt x="34570" y="52940"/>
                </a:lnTo>
                <a:lnTo>
                  <a:pt x="34580" y="52940"/>
                </a:lnTo>
                <a:lnTo>
                  <a:pt x="34590" y="52950"/>
                </a:lnTo>
                <a:lnTo>
                  <a:pt x="34600" y="52950"/>
                </a:lnTo>
                <a:lnTo>
                  <a:pt x="34620" y="52960"/>
                </a:lnTo>
                <a:lnTo>
                  <a:pt x="34630" y="52960"/>
                </a:lnTo>
                <a:lnTo>
                  <a:pt x="34660" y="52970"/>
                </a:lnTo>
                <a:lnTo>
                  <a:pt x="34670" y="52970"/>
                </a:lnTo>
                <a:lnTo>
                  <a:pt x="34680" y="52970"/>
                </a:lnTo>
                <a:lnTo>
                  <a:pt x="34690" y="52980"/>
                </a:lnTo>
                <a:lnTo>
                  <a:pt x="34700" y="52980"/>
                </a:lnTo>
                <a:lnTo>
                  <a:pt x="34720" y="52990"/>
                </a:lnTo>
                <a:lnTo>
                  <a:pt x="34740" y="53010"/>
                </a:lnTo>
                <a:lnTo>
                  <a:pt x="34750" y="53010"/>
                </a:lnTo>
                <a:lnTo>
                  <a:pt x="34750" y="53020"/>
                </a:lnTo>
                <a:lnTo>
                  <a:pt x="34760" y="53020"/>
                </a:lnTo>
                <a:lnTo>
                  <a:pt x="34770" y="53030"/>
                </a:lnTo>
                <a:lnTo>
                  <a:pt x="34790" y="53040"/>
                </a:lnTo>
                <a:lnTo>
                  <a:pt x="34790" y="53050"/>
                </a:lnTo>
                <a:lnTo>
                  <a:pt x="34800" y="53050"/>
                </a:lnTo>
                <a:lnTo>
                  <a:pt x="34820" y="53060"/>
                </a:lnTo>
                <a:lnTo>
                  <a:pt x="34830" y="53080"/>
                </a:lnTo>
                <a:lnTo>
                  <a:pt x="34840" y="53080"/>
                </a:lnTo>
                <a:lnTo>
                  <a:pt x="34850" y="53090"/>
                </a:lnTo>
                <a:lnTo>
                  <a:pt x="34860" y="53110"/>
                </a:lnTo>
                <a:lnTo>
                  <a:pt x="34860" y="53120"/>
                </a:lnTo>
                <a:lnTo>
                  <a:pt x="34870" y="53150"/>
                </a:lnTo>
                <a:lnTo>
                  <a:pt x="34880" y="53160"/>
                </a:lnTo>
                <a:lnTo>
                  <a:pt x="34880" y="53170"/>
                </a:lnTo>
                <a:lnTo>
                  <a:pt x="34890" y="53180"/>
                </a:lnTo>
                <a:lnTo>
                  <a:pt x="34890" y="53190"/>
                </a:lnTo>
                <a:lnTo>
                  <a:pt x="34900" y="53200"/>
                </a:lnTo>
                <a:lnTo>
                  <a:pt x="34920" y="53220"/>
                </a:lnTo>
                <a:lnTo>
                  <a:pt x="34940" y="53250"/>
                </a:lnTo>
                <a:lnTo>
                  <a:pt x="34960" y="53270"/>
                </a:lnTo>
                <a:lnTo>
                  <a:pt x="34980" y="53290"/>
                </a:lnTo>
                <a:lnTo>
                  <a:pt x="34970" y="53290"/>
                </a:lnTo>
                <a:lnTo>
                  <a:pt x="34990" y="53310"/>
                </a:lnTo>
                <a:lnTo>
                  <a:pt x="35000" y="53310"/>
                </a:lnTo>
                <a:lnTo>
                  <a:pt x="35020" y="53320"/>
                </a:lnTo>
                <a:lnTo>
                  <a:pt x="35030" y="53330"/>
                </a:lnTo>
                <a:lnTo>
                  <a:pt x="35060" y="53330"/>
                </a:lnTo>
                <a:lnTo>
                  <a:pt x="35080" y="53340"/>
                </a:lnTo>
                <a:lnTo>
                  <a:pt x="35090" y="53340"/>
                </a:lnTo>
                <a:lnTo>
                  <a:pt x="35110" y="53340"/>
                </a:lnTo>
                <a:lnTo>
                  <a:pt x="35120" y="53350"/>
                </a:lnTo>
                <a:lnTo>
                  <a:pt x="35130" y="53350"/>
                </a:lnTo>
                <a:lnTo>
                  <a:pt x="35140" y="53360"/>
                </a:lnTo>
                <a:lnTo>
                  <a:pt x="35150" y="53370"/>
                </a:lnTo>
                <a:lnTo>
                  <a:pt x="35160" y="53380"/>
                </a:lnTo>
                <a:lnTo>
                  <a:pt x="35180" y="53400"/>
                </a:lnTo>
                <a:lnTo>
                  <a:pt x="35190" y="53400"/>
                </a:lnTo>
                <a:lnTo>
                  <a:pt x="35200" y="53420"/>
                </a:lnTo>
                <a:lnTo>
                  <a:pt x="35210" y="53420"/>
                </a:lnTo>
                <a:lnTo>
                  <a:pt x="35220" y="53430"/>
                </a:lnTo>
                <a:lnTo>
                  <a:pt x="35230" y="53440"/>
                </a:lnTo>
                <a:lnTo>
                  <a:pt x="35250" y="53450"/>
                </a:lnTo>
                <a:lnTo>
                  <a:pt x="35260" y="53460"/>
                </a:lnTo>
                <a:lnTo>
                  <a:pt x="35280" y="53470"/>
                </a:lnTo>
                <a:lnTo>
                  <a:pt x="35310" y="53480"/>
                </a:lnTo>
                <a:lnTo>
                  <a:pt x="35340" y="53500"/>
                </a:lnTo>
                <a:lnTo>
                  <a:pt x="35410" y="53530"/>
                </a:lnTo>
                <a:lnTo>
                  <a:pt x="35460" y="53550"/>
                </a:lnTo>
                <a:lnTo>
                  <a:pt x="35480" y="53550"/>
                </a:lnTo>
                <a:lnTo>
                  <a:pt x="35500" y="53550"/>
                </a:lnTo>
                <a:lnTo>
                  <a:pt x="35510" y="53550"/>
                </a:lnTo>
                <a:lnTo>
                  <a:pt x="35520" y="53550"/>
                </a:lnTo>
                <a:lnTo>
                  <a:pt x="35530" y="53540"/>
                </a:lnTo>
                <a:lnTo>
                  <a:pt x="35550" y="53530"/>
                </a:lnTo>
                <a:lnTo>
                  <a:pt x="35570" y="53500"/>
                </a:lnTo>
                <a:lnTo>
                  <a:pt x="35590" y="53490"/>
                </a:lnTo>
                <a:lnTo>
                  <a:pt x="35600" y="53480"/>
                </a:lnTo>
                <a:lnTo>
                  <a:pt x="35610" y="53470"/>
                </a:lnTo>
                <a:lnTo>
                  <a:pt x="35620" y="53470"/>
                </a:lnTo>
                <a:lnTo>
                  <a:pt x="35640" y="53460"/>
                </a:lnTo>
                <a:lnTo>
                  <a:pt x="35670" y="53450"/>
                </a:lnTo>
                <a:lnTo>
                  <a:pt x="35690" y="53450"/>
                </a:lnTo>
                <a:lnTo>
                  <a:pt x="35700" y="53450"/>
                </a:lnTo>
                <a:lnTo>
                  <a:pt x="35730" y="53450"/>
                </a:lnTo>
                <a:lnTo>
                  <a:pt x="35740" y="53460"/>
                </a:lnTo>
                <a:lnTo>
                  <a:pt x="35750" y="53450"/>
                </a:lnTo>
                <a:lnTo>
                  <a:pt x="35780" y="53460"/>
                </a:lnTo>
                <a:lnTo>
                  <a:pt x="35790" y="53460"/>
                </a:lnTo>
                <a:lnTo>
                  <a:pt x="35800" y="53460"/>
                </a:lnTo>
                <a:lnTo>
                  <a:pt x="35820" y="53460"/>
                </a:lnTo>
                <a:lnTo>
                  <a:pt x="35840" y="53460"/>
                </a:lnTo>
                <a:lnTo>
                  <a:pt x="35860" y="53470"/>
                </a:lnTo>
                <a:lnTo>
                  <a:pt x="35870" y="53470"/>
                </a:lnTo>
                <a:lnTo>
                  <a:pt x="35900" y="53470"/>
                </a:lnTo>
                <a:lnTo>
                  <a:pt x="35920" y="53470"/>
                </a:lnTo>
                <a:lnTo>
                  <a:pt x="35950" y="53480"/>
                </a:lnTo>
                <a:lnTo>
                  <a:pt x="35970" y="53490"/>
                </a:lnTo>
                <a:lnTo>
                  <a:pt x="36000" y="53510"/>
                </a:lnTo>
                <a:lnTo>
                  <a:pt x="36020" y="53520"/>
                </a:lnTo>
                <a:lnTo>
                  <a:pt x="36040" y="53540"/>
                </a:lnTo>
                <a:lnTo>
                  <a:pt x="36060" y="53560"/>
                </a:lnTo>
                <a:lnTo>
                  <a:pt x="36080" y="53580"/>
                </a:lnTo>
                <a:lnTo>
                  <a:pt x="36090" y="53600"/>
                </a:lnTo>
                <a:lnTo>
                  <a:pt x="36100" y="53610"/>
                </a:lnTo>
                <a:lnTo>
                  <a:pt x="36100" y="53620"/>
                </a:lnTo>
                <a:lnTo>
                  <a:pt x="36110" y="53640"/>
                </a:lnTo>
                <a:lnTo>
                  <a:pt x="36110" y="53650"/>
                </a:lnTo>
                <a:lnTo>
                  <a:pt x="36120" y="53670"/>
                </a:lnTo>
                <a:lnTo>
                  <a:pt x="36120" y="53680"/>
                </a:lnTo>
                <a:lnTo>
                  <a:pt x="36120" y="53690"/>
                </a:lnTo>
                <a:lnTo>
                  <a:pt x="36130" y="53700"/>
                </a:lnTo>
                <a:lnTo>
                  <a:pt x="36130" y="53720"/>
                </a:lnTo>
                <a:lnTo>
                  <a:pt x="36130" y="53730"/>
                </a:lnTo>
                <a:lnTo>
                  <a:pt x="36130" y="53760"/>
                </a:lnTo>
                <a:lnTo>
                  <a:pt x="36130" y="53780"/>
                </a:lnTo>
                <a:lnTo>
                  <a:pt x="36130" y="53790"/>
                </a:lnTo>
                <a:lnTo>
                  <a:pt x="36130" y="53800"/>
                </a:lnTo>
                <a:lnTo>
                  <a:pt x="36120" y="53830"/>
                </a:lnTo>
                <a:lnTo>
                  <a:pt x="36120" y="53850"/>
                </a:lnTo>
                <a:lnTo>
                  <a:pt x="36130" y="53870"/>
                </a:lnTo>
                <a:lnTo>
                  <a:pt x="36130" y="53900"/>
                </a:lnTo>
                <a:lnTo>
                  <a:pt x="36140" y="53930"/>
                </a:lnTo>
                <a:lnTo>
                  <a:pt x="36140" y="53940"/>
                </a:lnTo>
                <a:lnTo>
                  <a:pt x="36150" y="53950"/>
                </a:lnTo>
                <a:lnTo>
                  <a:pt x="36150" y="53960"/>
                </a:lnTo>
                <a:lnTo>
                  <a:pt x="36160" y="53970"/>
                </a:lnTo>
                <a:lnTo>
                  <a:pt x="36180" y="53990"/>
                </a:lnTo>
                <a:lnTo>
                  <a:pt x="36180" y="54000"/>
                </a:lnTo>
                <a:lnTo>
                  <a:pt x="36180" y="54010"/>
                </a:lnTo>
                <a:lnTo>
                  <a:pt x="36180" y="54020"/>
                </a:lnTo>
                <a:lnTo>
                  <a:pt x="36180" y="54030"/>
                </a:lnTo>
                <a:lnTo>
                  <a:pt x="36180" y="54040"/>
                </a:lnTo>
                <a:lnTo>
                  <a:pt x="36180" y="54050"/>
                </a:lnTo>
                <a:lnTo>
                  <a:pt x="36180" y="54060"/>
                </a:lnTo>
                <a:lnTo>
                  <a:pt x="36180" y="54070"/>
                </a:lnTo>
                <a:lnTo>
                  <a:pt x="36180" y="54080"/>
                </a:lnTo>
                <a:lnTo>
                  <a:pt x="36180" y="54090"/>
                </a:lnTo>
                <a:lnTo>
                  <a:pt x="36180" y="54100"/>
                </a:lnTo>
                <a:lnTo>
                  <a:pt x="36190" y="54100"/>
                </a:lnTo>
                <a:lnTo>
                  <a:pt x="36200" y="54110"/>
                </a:lnTo>
                <a:lnTo>
                  <a:pt x="36220" y="54120"/>
                </a:lnTo>
                <a:lnTo>
                  <a:pt x="36220" y="54140"/>
                </a:lnTo>
                <a:lnTo>
                  <a:pt x="36230" y="54140"/>
                </a:lnTo>
                <a:lnTo>
                  <a:pt x="36240" y="54140"/>
                </a:lnTo>
                <a:lnTo>
                  <a:pt x="36250" y="54140"/>
                </a:lnTo>
                <a:lnTo>
                  <a:pt x="36260" y="54140"/>
                </a:lnTo>
                <a:lnTo>
                  <a:pt x="36270" y="54150"/>
                </a:lnTo>
                <a:lnTo>
                  <a:pt x="36280" y="54170"/>
                </a:lnTo>
                <a:lnTo>
                  <a:pt x="36290" y="54180"/>
                </a:lnTo>
                <a:lnTo>
                  <a:pt x="36300" y="54190"/>
                </a:lnTo>
                <a:lnTo>
                  <a:pt x="36300" y="54200"/>
                </a:lnTo>
                <a:lnTo>
                  <a:pt x="36310" y="54210"/>
                </a:lnTo>
                <a:lnTo>
                  <a:pt x="36320" y="54220"/>
                </a:lnTo>
                <a:lnTo>
                  <a:pt x="36330" y="54230"/>
                </a:lnTo>
                <a:lnTo>
                  <a:pt x="36330" y="54240"/>
                </a:lnTo>
                <a:lnTo>
                  <a:pt x="36330" y="54250"/>
                </a:lnTo>
                <a:lnTo>
                  <a:pt x="36340" y="54260"/>
                </a:lnTo>
                <a:lnTo>
                  <a:pt x="36340" y="54270"/>
                </a:lnTo>
                <a:lnTo>
                  <a:pt x="36350" y="54280"/>
                </a:lnTo>
                <a:lnTo>
                  <a:pt x="36370" y="54280"/>
                </a:lnTo>
                <a:lnTo>
                  <a:pt x="36370" y="54290"/>
                </a:lnTo>
                <a:lnTo>
                  <a:pt x="36380" y="54290"/>
                </a:lnTo>
                <a:lnTo>
                  <a:pt x="36380" y="54310"/>
                </a:lnTo>
                <a:lnTo>
                  <a:pt x="36390" y="54320"/>
                </a:lnTo>
                <a:lnTo>
                  <a:pt x="36400" y="54320"/>
                </a:lnTo>
                <a:lnTo>
                  <a:pt x="36410" y="54320"/>
                </a:lnTo>
                <a:lnTo>
                  <a:pt x="36420" y="54330"/>
                </a:lnTo>
                <a:lnTo>
                  <a:pt x="36430" y="54340"/>
                </a:lnTo>
                <a:lnTo>
                  <a:pt x="36440" y="54350"/>
                </a:lnTo>
                <a:lnTo>
                  <a:pt x="36450" y="54360"/>
                </a:lnTo>
                <a:lnTo>
                  <a:pt x="36460" y="54360"/>
                </a:lnTo>
                <a:lnTo>
                  <a:pt x="36470" y="54360"/>
                </a:lnTo>
                <a:lnTo>
                  <a:pt x="36480" y="54360"/>
                </a:lnTo>
                <a:lnTo>
                  <a:pt x="36490" y="54360"/>
                </a:lnTo>
                <a:lnTo>
                  <a:pt x="36490" y="54370"/>
                </a:lnTo>
                <a:lnTo>
                  <a:pt x="36500" y="54370"/>
                </a:lnTo>
                <a:lnTo>
                  <a:pt x="36500" y="54380"/>
                </a:lnTo>
                <a:lnTo>
                  <a:pt x="36490" y="54380"/>
                </a:lnTo>
                <a:lnTo>
                  <a:pt x="36500" y="54390"/>
                </a:lnTo>
                <a:lnTo>
                  <a:pt x="36500" y="54400"/>
                </a:lnTo>
                <a:lnTo>
                  <a:pt x="36520" y="54400"/>
                </a:lnTo>
                <a:lnTo>
                  <a:pt x="36530" y="54410"/>
                </a:lnTo>
                <a:lnTo>
                  <a:pt x="36540" y="54410"/>
                </a:lnTo>
                <a:lnTo>
                  <a:pt x="36560" y="54420"/>
                </a:lnTo>
                <a:lnTo>
                  <a:pt x="36570" y="54430"/>
                </a:lnTo>
                <a:lnTo>
                  <a:pt x="36580" y="54450"/>
                </a:lnTo>
                <a:lnTo>
                  <a:pt x="36580" y="54460"/>
                </a:lnTo>
                <a:lnTo>
                  <a:pt x="36590" y="54470"/>
                </a:lnTo>
                <a:lnTo>
                  <a:pt x="36590" y="54490"/>
                </a:lnTo>
                <a:lnTo>
                  <a:pt x="36600" y="54500"/>
                </a:lnTo>
                <a:lnTo>
                  <a:pt x="36610" y="54520"/>
                </a:lnTo>
                <a:lnTo>
                  <a:pt x="36610" y="54540"/>
                </a:lnTo>
                <a:lnTo>
                  <a:pt x="36620" y="54550"/>
                </a:lnTo>
                <a:lnTo>
                  <a:pt x="36620" y="54560"/>
                </a:lnTo>
                <a:lnTo>
                  <a:pt x="36630" y="54560"/>
                </a:lnTo>
                <a:lnTo>
                  <a:pt x="36630" y="54570"/>
                </a:lnTo>
                <a:lnTo>
                  <a:pt x="36650" y="54590"/>
                </a:lnTo>
                <a:lnTo>
                  <a:pt x="36660" y="54590"/>
                </a:lnTo>
                <a:lnTo>
                  <a:pt x="36670" y="54610"/>
                </a:lnTo>
                <a:lnTo>
                  <a:pt x="36680" y="54630"/>
                </a:lnTo>
                <a:lnTo>
                  <a:pt x="36690" y="54640"/>
                </a:lnTo>
                <a:lnTo>
                  <a:pt x="36700" y="54660"/>
                </a:lnTo>
                <a:lnTo>
                  <a:pt x="36700" y="54670"/>
                </a:lnTo>
                <a:lnTo>
                  <a:pt x="36700" y="54680"/>
                </a:lnTo>
                <a:lnTo>
                  <a:pt x="36700" y="54690"/>
                </a:lnTo>
                <a:lnTo>
                  <a:pt x="36710" y="54700"/>
                </a:lnTo>
                <a:lnTo>
                  <a:pt x="36710" y="54710"/>
                </a:lnTo>
                <a:lnTo>
                  <a:pt x="36720" y="54730"/>
                </a:lnTo>
                <a:lnTo>
                  <a:pt x="36730" y="54730"/>
                </a:lnTo>
                <a:lnTo>
                  <a:pt x="36740" y="54740"/>
                </a:lnTo>
                <a:lnTo>
                  <a:pt x="36740" y="54750"/>
                </a:lnTo>
                <a:lnTo>
                  <a:pt x="36750" y="54760"/>
                </a:lnTo>
                <a:lnTo>
                  <a:pt x="36750" y="54770"/>
                </a:lnTo>
                <a:lnTo>
                  <a:pt x="36760" y="54770"/>
                </a:lnTo>
                <a:lnTo>
                  <a:pt x="36760" y="54780"/>
                </a:lnTo>
                <a:lnTo>
                  <a:pt x="36760" y="54790"/>
                </a:lnTo>
                <a:lnTo>
                  <a:pt x="36770" y="54790"/>
                </a:lnTo>
                <a:lnTo>
                  <a:pt x="36770" y="54800"/>
                </a:lnTo>
                <a:lnTo>
                  <a:pt x="36780" y="54800"/>
                </a:lnTo>
                <a:lnTo>
                  <a:pt x="36790" y="54800"/>
                </a:lnTo>
                <a:lnTo>
                  <a:pt x="36790" y="54810"/>
                </a:lnTo>
                <a:lnTo>
                  <a:pt x="36800" y="54800"/>
                </a:lnTo>
                <a:lnTo>
                  <a:pt x="36810" y="54800"/>
                </a:lnTo>
                <a:lnTo>
                  <a:pt x="36820" y="54810"/>
                </a:lnTo>
                <a:lnTo>
                  <a:pt x="36820" y="54820"/>
                </a:lnTo>
                <a:lnTo>
                  <a:pt x="36820" y="54830"/>
                </a:lnTo>
                <a:lnTo>
                  <a:pt x="36820" y="54840"/>
                </a:lnTo>
                <a:lnTo>
                  <a:pt x="36830" y="54850"/>
                </a:lnTo>
                <a:lnTo>
                  <a:pt x="36830" y="54860"/>
                </a:lnTo>
                <a:lnTo>
                  <a:pt x="36830" y="54870"/>
                </a:lnTo>
                <a:lnTo>
                  <a:pt x="36840" y="54870"/>
                </a:lnTo>
                <a:lnTo>
                  <a:pt x="36850" y="54870"/>
                </a:lnTo>
                <a:lnTo>
                  <a:pt x="36860" y="54880"/>
                </a:lnTo>
                <a:lnTo>
                  <a:pt x="36870" y="54880"/>
                </a:lnTo>
                <a:lnTo>
                  <a:pt x="36880" y="54880"/>
                </a:lnTo>
                <a:lnTo>
                  <a:pt x="36880" y="54870"/>
                </a:lnTo>
                <a:lnTo>
                  <a:pt x="36890" y="54870"/>
                </a:lnTo>
                <a:lnTo>
                  <a:pt x="36900" y="54880"/>
                </a:lnTo>
                <a:lnTo>
                  <a:pt x="36900" y="54890"/>
                </a:lnTo>
                <a:lnTo>
                  <a:pt x="36910" y="54890"/>
                </a:lnTo>
                <a:lnTo>
                  <a:pt x="36920" y="54890"/>
                </a:lnTo>
                <a:lnTo>
                  <a:pt x="36930" y="54890"/>
                </a:lnTo>
                <a:lnTo>
                  <a:pt x="36940" y="54880"/>
                </a:lnTo>
                <a:lnTo>
                  <a:pt x="36950" y="54880"/>
                </a:lnTo>
                <a:lnTo>
                  <a:pt x="36960" y="54880"/>
                </a:lnTo>
                <a:lnTo>
                  <a:pt x="36970" y="54890"/>
                </a:lnTo>
                <a:lnTo>
                  <a:pt x="36970" y="54900"/>
                </a:lnTo>
                <a:lnTo>
                  <a:pt x="36980" y="54910"/>
                </a:lnTo>
                <a:lnTo>
                  <a:pt x="36990" y="54900"/>
                </a:lnTo>
                <a:lnTo>
                  <a:pt x="36990" y="54910"/>
                </a:lnTo>
                <a:lnTo>
                  <a:pt x="36990" y="54920"/>
                </a:lnTo>
                <a:lnTo>
                  <a:pt x="36990" y="54930"/>
                </a:lnTo>
                <a:lnTo>
                  <a:pt x="37000" y="54930"/>
                </a:lnTo>
                <a:lnTo>
                  <a:pt x="37000" y="54940"/>
                </a:lnTo>
                <a:lnTo>
                  <a:pt x="37000" y="54950"/>
                </a:lnTo>
                <a:lnTo>
                  <a:pt x="37010" y="54950"/>
                </a:lnTo>
                <a:lnTo>
                  <a:pt x="37020" y="54950"/>
                </a:lnTo>
                <a:lnTo>
                  <a:pt x="37020" y="54960"/>
                </a:lnTo>
                <a:lnTo>
                  <a:pt x="37020" y="54970"/>
                </a:lnTo>
                <a:lnTo>
                  <a:pt x="37030" y="54980"/>
                </a:lnTo>
                <a:lnTo>
                  <a:pt x="37040" y="54990"/>
                </a:lnTo>
                <a:lnTo>
                  <a:pt x="37040" y="55000"/>
                </a:lnTo>
                <a:lnTo>
                  <a:pt x="37040" y="55010"/>
                </a:lnTo>
                <a:lnTo>
                  <a:pt x="37050" y="55010"/>
                </a:lnTo>
                <a:lnTo>
                  <a:pt x="37060" y="55020"/>
                </a:lnTo>
                <a:lnTo>
                  <a:pt x="37050" y="55030"/>
                </a:lnTo>
                <a:lnTo>
                  <a:pt x="37050" y="55040"/>
                </a:lnTo>
                <a:lnTo>
                  <a:pt x="37050" y="55050"/>
                </a:lnTo>
                <a:lnTo>
                  <a:pt x="37060" y="55050"/>
                </a:lnTo>
                <a:lnTo>
                  <a:pt x="37070" y="55050"/>
                </a:lnTo>
                <a:lnTo>
                  <a:pt x="37080" y="55070"/>
                </a:lnTo>
                <a:lnTo>
                  <a:pt x="37080" y="55080"/>
                </a:lnTo>
                <a:lnTo>
                  <a:pt x="37100" y="55090"/>
                </a:lnTo>
                <a:lnTo>
                  <a:pt x="37100" y="55100"/>
                </a:lnTo>
                <a:lnTo>
                  <a:pt x="37110" y="55100"/>
                </a:lnTo>
                <a:lnTo>
                  <a:pt x="37120" y="55110"/>
                </a:lnTo>
                <a:lnTo>
                  <a:pt x="37130" y="55110"/>
                </a:lnTo>
                <a:lnTo>
                  <a:pt x="37130" y="55120"/>
                </a:lnTo>
                <a:lnTo>
                  <a:pt x="37130" y="55130"/>
                </a:lnTo>
                <a:lnTo>
                  <a:pt x="37140" y="55130"/>
                </a:lnTo>
                <a:lnTo>
                  <a:pt x="37150" y="55140"/>
                </a:lnTo>
                <a:lnTo>
                  <a:pt x="37160" y="55140"/>
                </a:lnTo>
                <a:lnTo>
                  <a:pt x="37170" y="55150"/>
                </a:lnTo>
                <a:lnTo>
                  <a:pt x="37180" y="55150"/>
                </a:lnTo>
                <a:lnTo>
                  <a:pt x="37190" y="55160"/>
                </a:lnTo>
                <a:lnTo>
                  <a:pt x="37200" y="55160"/>
                </a:lnTo>
                <a:lnTo>
                  <a:pt x="37210" y="55160"/>
                </a:lnTo>
                <a:lnTo>
                  <a:pt x="37220" y="55160"/>
                </a:lnTo>
                <a:lnTo>
                  <a:pt x="37230" y="55170"/>
                </a:lnTo>
                <a:lnTo>
                  <a:pt x="37240" y="55170"/>
                </a:lnTo>
                <a:lnTo>
                  <a:pt x="37250" y="55170"/>
                </a:lnTo>
                <a:lnTo>
                  <a:pt x="37270" y="55170"/>
                </a:lnTo>
                <a:lnTo>
                  <a:pt x="37280" y="55170"/>
                </a:lnTo>
                <a:lnTo>
                  <a:pt x="37290" y="55170"/>
                </a:lnTo>
                <a:lnTo>
                  <a:pt x="37310" y="55180"/>
                </a:lnTo>
                <a:lnTo>
                  <a:pt x="37330" y="55180"/>
                </a:lnTo>
                <a:lnTo>
                  <a:pt x="37330" y="55190"/>
                </a:lnTo>
                <a:lnTo>
                  <a:pt x="37340" y="55190"/>
                </a:lnTo>
                <a:lnTo>
                  <a:pt x="37350" y="55190"/>
                </a:lnTo>
                <a:lnTo>
                  <a:pt x="37360" y="55190"/>
                </a:lnTo>
                <a:lnTo>
                  <a:pt x="37370" y="55200"/>
                </a:lnTo>
                <a:lnTo>
                  <a:pt x="37380" y="55210"/>
                </a:lnTo>
                <a:lnTo>
                  <a:pt x="37390" y="55220"/>
                </a:lnTo>
                <a:lnTo>
                  <a:pt x="37390" y="55210"/>
                </a:lnTo>
                <a:lnTo>
                  <a:pt x="37400" y="55210"/>
                </a:lnTo>
                <a:lnTo>
                  <a:pt x="37410" y="55220"/>
                </a:lnTo>
                <a:lnTo>
                  <a:pt x="37410" y="55230"/>
                </a:lnTo>
                <a:lnTo>
                  <a:pt x="37420" y="55230"/>
                </a:lnTo>
                <a:lnTo>
                  <a:pt x="37420" y="55240"/>
                </a:lnTo>
                <a:lnTo>
                  <a:pt x="37430" y="55240"/>
                </a:lnTo>
                <a:lnTo>
                  <a:pt x="37440" y="55240"/>
                </a:lnTo>
                <a:lnTo>
                  <a:pt x="37450" y="55240"/>
                </a:lnTo>
                <a:lnTo>
                  <a:pt x="37450" y="55250"/>
                </a:lnTo>
                <a:lnTo>
                  <a:pt x="37460" y="55260"/>
                </a:lnTo>
                <a:lnTo>
                  <a:pt x="37470" y="55260"/>
                </a:lnTo>
                <a:lnTo>
                  <a:pt x="37480" y="55260"/>
                </a:lnTo>
                <a:lnTo>
                  <a:pt x="37490" y="55260"/>
                </a:lnTo>
                <a:lnTo>
                  <a:pt x="37490" y="55270"/>
                </a:lnTo>
                <a:lnTo>
                  <a:pt x="37500" y="55270"/>
                </a:lnTo>
                <a:lnTo>
                  <a:pt x="37500" y="55280"/>
                </a:lnTo>
                <a:lnTo>
                  <a:pt x="37510" y="55270"/>
                </a:lnTo>
                <a:lnTo>
                  <a:pt x="37520" y="55270"/>
                </a:lnTo>
                <a:lnTo>
                  <a:pt x="37520" y="55280"/>
                </a:lnTo>
                <a:lnTo>
                  <a:pt x="37530" y="55280"/>
                </a:lnTo>
                <a:lnTo>
                  <a:pt x="37540" y="55280"/>
                </a:lnTo>
                <a:lnTo>
                  <a:pt x="37540" y="55290"/>
                </a:lnTo>
                <a:lnTo>
                  <a:pt x="37550" y="55290"/>
                </a:lnTo>
                <a:lnTo>
                  <a:pt x="37560" y="55290"/>
                </a:lnTo>
                <a:lnTo>
                  <a:pt x="37570" y="55290"/>
                </a:lnTo>
                <a:lnTo>
                  <a:pt x="37570" y="55300"/>
                </a:lnTo>
                <a:lnTo>
                  <a:pt x="37570" y="55310"/>
                </a:lnTo>
                <a:lnTo>
                  <a:pt x="37580" y="55320"/>
                </a:lnTo>
                <a:lnTo>
                  <a:pt x="37580" y="55330"/>
                </a:lnTo>
                <a:lnTo>
                  <a:pt x="37590" y="55330"/>
                </a:lnTo>
                <a:lnTo>
                  <a:pt x="37590" y="55340"/>
                </a:lnTo>
                <a:lnTo>
                  <a:pt x="37580" y="55350"/>
                </a:lnTo>
                <a:lnTo>
                  <a:pt x="37590" y="55350"/>
                </a:lnTo>
                <a:lnTo>
                  <a:pt x="37590" y="55360"/>
                </a:lnTo>
                <a:lnTo>
                  <a:pt x="37580" y="55370"/>
                </a:lnTo>
                <a:lnTo>
                  <a:pt x="37580" y="55380"/>
                </a:lnTo>
                <a:lnTo>
                  <a:pt x="37590" y="55400"/>
                </a:lnTo>
                <a:lnTo>
                  <a:pt x="37600" y="55410"/>
                </a:lnTo>
                <a:lnTo>
                  <a:pt x="37610" y="55420"/>
                </a:lnTo>
                <a:lnTo>
                  <a:pt x="37620" y="55420"/>
                </a:lnTo>
                <a:lnTo>
                  <a:pt x="37630" y="55430"/>
                </a:lnTo>
                <a:lnTo>
                  <a:pt x="37650" y="55430"/>
                </a:lnTo>
                <a:lnTo>
                  <a:pt x="37650" y="55440"/>
                </a:lnTo>
                <a:lnTo>
                  <a:pt x="37660" y="55440"/>
                </a:lnTo>
                <a:lnTo>
                  <a:pt x="37670" y="55450"/>
                </a:lnTo>
                <a:lnTo>
                  <a:pt x="37690" y="55460"/>
                </a:lnTo>
                <a:lnTo>
                  <a:pt x="37700" y="55470"/>
                </a:lnTo>
                <a:lnTo>
                  <a:pt x="37720" y="55490"/>
                </a:lnTo>
                <a:lnTo>
                  <a:pt x="37720" y="55500"/>
                </a:lnTo>
                <a:lnTo>
                  <a:pt x="37740" y="55510"/>
                </a:lnTo>
                <a:lnTo>
                  <a:pt x="37750" y="55530"/>
                </a:lnTo>
                <a:lnTo>
                  <a:pt x="37770" y="55560"/>
                </a:lnTo>
                <a:lnTo>
                  <a:pt x="37770" y="55570"/>
                </a:lnTo>
                <a:lnTo>
                  <a:pt x="37780" y="55580"/>
                </a:lnTo>
                <a:lnTo>
                  <a:pt x="37790" y="55600"/>
                </a:lnTo>
                <a:lnTo>
                  <a:pt x="37800" y="55620"/>
                </a:lnTo>
                <a:lnTo>
                  <a:pt x="37800" y="55650"/>
                </a:lnTo>
                <a:lnTo>
                  <a:pt x="37800" y="55660"/>
                </a:lnTo>
                <a:lnTo>
                  <a:pt x="37810" y="55670"/>
                </a:lnTo>
                <a:lnTo>
                  <a:pt x="37810" y="55700"/>
                </a:lnTo>
                <a:lnTo>
                  <a:pt x="37810" y="55730"/>
                </a:lnTo>
                <a:lnTo>
                  <a:pt x="37810" y="55750"/>
                </a:lnTo>
                <a:lnTo>
                  <a:pt x="37810" y="55780"/>
                </a:lnTo>
                <a:lnTo>
                  <a:pt x="37800" y="55810"/>
                </a:lnTo>
                <a:lnTo>
                  <a:pt x="37800" y="55820"/>
                </a:lnTo>
                <a:lnTo>
                  <a:pt x="37800" y="55830"/>
                </a:lnTo>
                <a:lnTo>
                  <a:pt x="37780" y="55870"/>
                </a:lnTo>
                <a:lnTo>
                  <a:pt x="37770" y="55900"/>
                </a:lnTo>
                <a:lnTo>
                  <a:pt x="37760" y="55900"/>
                </a:lnTo>
                <a:lnTo>
                  <a:pt x="37740" y="55930"/>
                </a:lnTo>
                <a:lnTo>
                  <a:pt x="37710" y="55970"/>
                </a:lnTo>
                <a:lnTo>
                  <a:pt x="37690" y="55990"/>
                </a:lnTo>
                <a:lnTo>
                  <a:pt x="37680" y="56010"/>
                </a:lnTo>
                <a:lnTo>
                  <a:pt x="37670" y="56020"/>
                </a:lnTo>
                <a:lnTo>
                  <a:pt x="37660" y="56040"/>
                </a:lnTo>
                <a:lnTo>
                  <a:pt x="37650" y="56050"/>
                </a:lnTo>
                <a:lnTo>
                  <a:pt x="37650" y="56070"/>
                </a:lnTo>
                <a:lnTo>
                  <a:pt x="37640" y="56090"/>
                </a:lnTo>
                <a:lnTo>
                  <a:pt x="37630" y="56110"/>
                </a:lnTo>
                <a:lnTo>
                  <a:pt x="37620" y="56120"/>
                </a:lnTo>
                <a:lnTo>
                  <a:pt x="37600" y="56120"/>
                </a:lnTo>
                <a:lnTo>
                  <a:pt x="37590" y="56120"/>
                </a:lnTo>
                <a:lnTo>
                  <a:pt x="37580" y="56120"/>
                </a:lnTo>
                <a:lnTo>
                  <a:pt x="37570" y="56120"/>
                </a:lnTo>
                <a:lnTo>
                  <a:pt x="37560" y="56130"/>
                </a:lnTo>
                <a:lnTo>
                  <a:pt x="37550" y="56130"/>
                </a:lnTo>
                <a:lnTo>
                  <a:pt x="37540" y="56130"/>
                </a:lnTo>
                <a:lnTo>
                  <a:pt x="37530" y="56150"/>
                </a:lnTo>
                <a:lnTo>
                  <a:pt x="37520" y="56160"/>
                </a:lnTo>
                <a:lnTo>
                  <a:pt x="37520" y="56180"/>
                </a:lnTo>
                <a:lnTo>
                  <a:pt x="37520" y="56190"/>
                </a:lnTo>
                <a:lnTo>
                  <a:pt x="37520" y="56210"/>
                </a:lnTo>
                <a:lnTo>
                  <a:pt x="37510" y="56230"/>
                </a:lnTo>
                <a:lnTo>
                  <a:pt x="37510" y="56240"/>
                </a:lnTo>
                <a:lnTo>
                  <a:pt x="37500" y="56240"/>
                </a:lnTo>
                <a:lnTo>
                  <a:pt x="37490" y="56250"/>
                </a:lnTo>
                <a:lnTo>
                  <a:pt x="37480" y="56250"/>
                </a:lnTo>
                <a:lnTo>
                  <a:pt x="37470" y="56250"/>
                </a:lnTo>
                <a:lnTo>
                  <a:pt x="37460" y="56250"/>
                </a:lnTo>
                <a:lnTo>
                  <a:pt x="37440" y="56260"/>
                </a:lnTo>
                <a:lnTo>
                  <a:pt x="37430" y="56270"/>
                </a:lnTo>
                <a:lnTo>
                  <a:pt x="37420" y="56270"/>
                </a:lnTo>
                <a:lnTo>
                  <a:pt x="37400" y="56290"/>
                </a:lnTo>
                <a:lnTo>
                  <a:pt x="37390" y="56300"/>
                </a:lnTo>
                <a:lnTo>
                  <a:pt x="37380" y="56300"/>
                </a:lnTo>
                <a:lnTo>
                  <a:pt x="37370" y="56310"/>
                </a:lnTo>
                <a:lnTo>
                  <a:pt x="37360" y="56310"/>
                </a:lnTo>
                <a:lnTo>
                  <a:pt x="37350" y="56320"/>
                </a:lnTo>
                <a:lnTo>
                  <a:pt x="37340" y="56320"/>
                </a:lnTo>
                <a:lnTo>
                  <a:pt x="37330" y="56320"/>
                </a:lnTo>
                <a:lnTo>
                  <a:pt x="37310" y="56320"/>
                </a:lnTo>
                <a:lnTo>
                  <a:pt x="37300" y="56320"/>
                </a:lnTo>
                <a:lnTo>
                  <a:pt x="37290" y="56320"/>
                </a:lnTo>
                <a:lnTo>
                  <a:pt x="37270" y="56320"/>
                </a:lnTo>
                <a:lnTo>
                  <a:pt x="37260" y="56320"/>
                </a:lnTo>
                <a:lnTo>
                  <a:pt x="37240" y="56320"/>
                </a:lnTo>
                <a:lnTo>
                  <a:pt x="37230" y="56320"/>
                </a:lnTo>
                <a:lnTo>
                  <a:pt x="37210" y="56330"/>
                </a:lnTo>
                <a:lnTo>
                  <a:pt x="37200" y="56330"/>
                </a:lnTo>
                <a:lnTo>
                  <a:pt x="37180" y="56340"/>
                </a:lnTo>
                <a:lnTo>
                  <a:pt x="37160" y="56350"/>
                </a:lnTo>
                <a:lnTo>
                  <a:pt x="37160" y="56360"/>
                </a:lnTo>
                <a:lnTo>
                  <a:pt x="37160" y="56380"/>
                </a:lnTo>
                <a:lnTo>
                  <a:pt x="37150" y="56390"/>
                </a:lnTo>
                <a:lnTo>
                  <a:pt x="37150" y="56420"/>
                </a:lnTo>
                <a:lnTo>
                  <a:pt x="37150" y="56440"/>
                </a:lnTo>
                <a:lnTo>
                  <a:pt x="37150" y="56450"/>
                </a:lnTo>
                <a:lnTo>
                  <a:pt x="37140" y="56450"/>
                </a:lnTo>
                <a:lnTo>
                  <a:pt x="37130" y="56460"/>
                </a:lnTo>
                <a:lnTo>
                  <a:pt x="37120" y="56470"/>
                </a:lnTo>
                <a:lnTo>
                  <a:pt x="37110" y="56470"/>
                </a:lnTo>
                <a:lnTo>
                  <a:pt x="37100" y="56480"/>
                </a:lnTo>
                <a:lnTo>
                  <a:pt x="37080" y="56480"/>
                </a:lnTo>
                <a:lnTo>
                  <a:pt x="37070" y="56490"/>
                </a:lnTo>
                <a:lnTo>
                  <a:pt x="37060" y="56500"/>
                </a:lnTo>
                <a:lnTo>
                  <a:pt x="37040" y="56500"/>
                </a:lnTo>
                <a:lnTo>
                  <a:pt x="37030" y="56500"/>
                </a:lnTo>
                <a:lnTo>
                  <a:pt x="37030" y="56510"/>
                </a:lnTo>
                <a:lnTo>
                  <a:pt x="37020" y="56510"/>
                </a:lnTo>
                <a:lnTo>
                  <a:pt x="37020" y="56520"/>
                </a:lnTo>
                <a:lnTo>
                  <a:pt x="37010" y="56520"/>
                </a:lnTo>
                <a:lnTo>
                  <a:pt x="37000" y="56520"/>
                </a:lnTo>
                <a:lnTo>
                  <a:pt x="37000" y="56530"/>
                </a:lnTo>
                <a:lnTo>
                  <a:pt x="36990" y="56530"/>
                </a:lnTo>
                <a:lnTo>
                  <a:pt x="36980" y="56540"/>
                </a:lnTo>
                <a:lnTo>
                  <a:pt x="36970" y="56540"/>
                </a:lnTo>
                <a:lnTo>
                  <a:pt x="36970" y="56550"/>
                </a:lnTo>
                <a:lnTo>
                  <a:pt x="36960" y="56550"/>
                </a:lnTo>
                <a:lnTo>
                  <a:pt x="36950" y="56550"/>
                </a:lnTo>
                <a:lnTo>
                  <a:pt x="36950" y="56560"/>
                </a:lnTo>
                <a:lnTo>
                  <a:pt x="36940" y="56560"/>
                </a:lnTo>
                <a:lnTo>
                  <a:pt x="36930" y="56550"/>
                </a:lnTo>
                <a:lnTo>
                  <a:pt x="36920" y="56560"/>
                </a:lnTo>
                <a:lnTo>
                  <a:pt x="36910" y="56560"/>
                </a:lnTo>
                <a:lnTo>
                  <a:pt x="36900" y="56550"/>
                </a:lnTo>
                <a:lnTo>
                  <a:pt x="36890" y="56550"/>
                </a:lnTo>
                <a:lnTo>
                  <a:pt x="36880" y="56560"/>
                </a:lnTo>
                <a:lnTo>
                  <a:pt x="36870" y="56560"/>
                </a:lnTo>
                <a:lnTo>
                  <a:pt x="36860" y="56560"/>
                </a:lnTo>
                <a:lnTo>
                  <a:pt x="36860" y="56570"/>
                </a:lnTo>
                <a:lnTo>
                  <a:pt x="36850" y="56570"/>
                </a:lnTo>
                <a:lnTo>
                  <a:pt x="36830" y="56590"/>
                </a:lnTo>
                <a:lnTo>
                  <a:pt x="36810" y="56600"/>
                </a:lnTo>
                <a:lnTo>
                  <a:pt x="36790" y="56620"/>
                </a:lnTo>
                <a:lnTo>
                  <a:pt x="36780" y="56620"/>
                </a:lnTo>
                <a:lnTo>
                  <a:pt x="36770" y="56620"/>
                </a:lnTo>
                <a:lnTo>
                  <a:pt x="36750" y="56630"/>
                </a:lnTo>
                <a:lnTo>
                  <a:pt x="36740" y="56630"/>
                </a:lnTo>
                <a:lnTo>
                  <a:pt x="36740" y="56640"/>
                </a:lnTo>
                <a:lnTo>
                  <a:pt x="36730" y="56640"/>
                </a:lnTo>
                <a:lnTo>
                  <a:pt x="36720" y="56650"/>
                </a:lnTo>
                <a:lnTo>
                  <a:pt x="36710" y="56650"/>
                </a:lnTo>
                <a:lnTo>
                  <a:pt x="36710" y="56660"/>
                </a:lnTo>
                <a:lnTo>
                  <a:pt x="36700" y="56670"/>
                </a:lnTo>
                <a:lnTo>
                  <a:pt x="36690" y="56670"/>
                </a:lnTo>
                <a:lnTo>
                  <a:pt x="36680" y="56680"/>
                </a:lnTo>
                <a:lnTo>
                  <a:pt x="36680" y="56690"/>
                </a:lnTo>
                <a:lnTo>
                  <a:pt x="36670" y="56690"/>
                </a:lnTo>
                <a:lnTo>
                  <a:pt x="36670" y="56700"/>
                </a:lnTo>
                <a:lnTo>
                  <a:pt x="36670" y="56710"/>
                </a:lnTo>
                <a:lnTo>
                  <a:pt x="36660" y="56710"/>
                </a:lnTo>
                <a:lnTo>
                  <a:pt x="36660" y="56720"/>
                </a:lnTo>
                <a:lnTo>
                  <a:pt x="36650" y="56720"/>
                </a:lnTo>
                <a:lnTo>
                  <a:pt x="36640" y="56730"/>
                </a:lnTo>
                <a:lnTo>
                  <a:pt x="36630" y="56730"/>
                </a:lnTo>
                <a:lnTo>
                  <a:pt x="36620" y="56730"/>
                </a:lnTo>
                <a:lnTo>
                  <a:pt x="36610" y="56740"/>
                </a:lnTo>
                <a:lnTo>
                  <a:pt x="36600" y="56740"/>
                </a:lnTo>
                <a:lnTo>
                  <a:pt x="36590" y="56740"/>
                </a:lnTo>
                <a:lnTo>
                  <a:pt x="36580" y="56740"/>
                </a:lnTo>
                <a:lnTo>
                  <a:pt x="36570" y="56750"/>
                </a:lnTo>
                <a:lnTo>
                  <a:pt x="36560" y="56750"/>
                </a:lnTo>
                <a:lnTo>
                  <a:pt x="36550" y="56750"/>
                </a:lnTo>
                <a:lnTo>
                  <a:pt x="36540" y="56750"/>
                </a:lnTo>
                <a:lnTo>
                  <a:pt x="36530" y="56740"/>
                </a:lnTo>
                <a:lnTo>
                  <a:pt x="36520" y="56740"/>
                </a:lnTo>
                <a:lnTo>
                  <a:pt x="36510" y="56740"/>
                </a:lnTo>
                <a:lnTo>
                  <a:pt x="36500" y="56740"/>
                </a:lnTo>
                <a:lnTo>
                  <a:pt x="36490" y="56750"/>
                </a:lnTo>
                <a:lnTo>
                  <a:pt x="36480" y="56760"/>
                </a:lnTo>
                <a:lnTo>
                  <a:pt x="36480" y="56780"/>
                </a:lnTo>
                <a:lnTo>
                  <a:pt x="36470" y="56780"/>
                </a:lnTo>
                <a:lnTo>
                  <a:pt x="36460" y="56790"/>
                </a:lnTo>
                <a:lnTo>
                  <a:pt x="36450" y="56800"/>
                </a:lnTo>
                <a:lnTo>
                  <a:pt x="36440" y="56800"/>
                </a:lnTo>
                <a:lnTo>
                  <a:pt x="36430" y="56800"/>
                </a:lnTo>
                <a:lnTo>
                  <a:pt x="36430" y="56810"/>
                </a:lnTo>
                <a:lnTo>
                  <a:pt x="36420" y="56810"/>
                </a:lnTo>
                <a:lnTo>
                  <a:pt x="36410" y="56810"/>
                </a:lnTo>
                <a:lnTo>
                  <a:pt x="36390" y="56820"/>
                </a:lnTo>
                <a:lnTo>
                  <a:pt x="36380" y="56820"/>
                </a:lnTo>
                <a:lnTo>
                  <a:pt x="36370" y="56820"/>
                </a:lnTo>
                <a:lnTo>
                  <a:pt x="36360" y="56830"/>
                </a:lnTo>
                <a:lnTo>
                  <a:pt x="36350" y="56820"/>
                </a:lnTo>
                <a:lnTo>
                  <a:pt x="36340" y="56820"/>
                </a:lnTo>
                <a:lnTo>
                  <a:pt x="36330" y="56830"/>
                </a:lnTo>
                <a:lnTo>
                  <a:pt x="36320" y="56830"/>
                </a:lnTo>
                <a:lnTo>
                  <a:pt x="36310" y="56840"/>
                </a:lnTo>
                <a:lnTo>
                  <a:pt x="36300" y="56840"/>
                </a:lnTo>
                <a:lnTo>
                  <a:pt x="36290" y="56850"/>
                </a:lnTo>
                <a:lnTo>
                  <a:pt x="36280" y="56860"/>
                </a:lnTo>
                <a:lnTo>
                  <a:pt x="36280" y="56870"/>
                </a:lnTo>
                <a:lnTo>
                  <a:pt x="36280" y="56880"/>
                </a:lnTo>
                <a:lnTo>
                  <a:pt x="36280" y="56890"/>
                </a:lnTo>
                <a:lnTo>
                  <a:pt x="36280" y="56910"/>
                </a:lnTo>
                <a:lnTo>
                  <a:pt x="36280" y="56920"/>
                </a:lnTo>
                <a:lnTo>
                  <a:pt x="36280" y="56930"/>
                </a:lnTo>
                <a:lnTo>
                  <a:pt x="36270" y="56930"/>
                </a:lnTo>
                <a:lnTo>
                  <a:pt x="36260" y="56940"/>
                </a:lnTo>
                <a:lnTo>
                  <a:pt x="36260" y="56950"/>
                </a:lnTo>
                <a:lnTo>
                  <a:pt x="36250" y="56970"/>
                </a:lnTo>
                <a:lnTo>
                  <a:pt x="36240" y="56980"/>
                </a:lnTo>
                <a:lnTo>
                  <a:pt x="36250" y="56990"/>
                </a:lnTo>
                <a:lnTo>
                  <a:pt x="36250" y="57000"/>
                </a:lnTo>
                <a:lnTo>
                  <a:pt x="36250" y="57010"/>
                </a:lnTo>
                <a:lnTo>
                  <a:pt x="36250" y="57020"/>
                </a:lnTo>
                <a:lnTo>
                  <a:pt x="36250" y="57030"/>
                </a:lnTo>
                <a:lnTo>
                  <a:pt x="36250" y="57040"/>
                </a:lnTo>
                <a:lnTo>
                  <a:pt x="36260" y="57040"/>
                </a:lnTo>
                <a:lnTo>
                  <a:pt x="36260" y="57050"/>
                </a:lnTo>
                <a:lnTo>
                  <a:pt x="36270" y="57060"/>
                </a:lnTo>
                <a:lnTo>
                  <a:pt x="36270" y="57070"/>
                </a:lnTo>
                <a:lnTo>
                  <a:pt x="36270" y="57080"/>
                </a:lnTo>
                <a:lnTo>
                  <a:pt x="36280" y="57080"/>
                </a:lnTo>
                <a:lnTo>
                  <a:pt x="36280" y="57090"/>
                </a:lnTo>
                <a:lnTo>
                  <a:pt x="36280" y="57100"/>
                </a:lnTo>
                <a:lnTo>
                  <a:pt x="36280" y="57110"/>
                </a:lnTo>
                <a:lnTo>
                  <a:pt x="36290" y="57120"/>
                </a:lnTo>
                <a:lnTo>
                  <a:pt x="36290" y="57130"/>
                </a:lnTo>
                <a:lnTo>
                  <a:pt x="36290" y="57140"/>
                </a:lnTo>
                <a:lnTo>
                  <a:pt x="36310" y="57160"/>
                </a:lnTo>
                <a:lnTo>
                  <a:pt x="36310" y="57170"/>
                </a:lnTo>
                <a:lnTo>
                  <a:pt x="36320" y="57170"/>
                </a:lnTo>
                <a:lnTo>
                  <a:pt x="36320" y="57180"/>
                </a:lnTo>
                <a:lnTo>
                  <a:pt x="36310" y="57190"/>
                </a:lnTo>
                <a:lnTo>
                  <a:pt x="36310" y="57200"/>
                </a:lnTo>
                <a:lnTo>
                  <a:pt x="36310" y="57210"/>
                </a:lnTo>
                <a:lnTo>
                  <a:pt x="36320" y="57220"/>
                </a:lnTo>
                <a:lnTo>
                  <a:pt x="36320" y="57240"/>
                </a:lnTo>
                <a:lnTo>
                  <a:pt x="36310" y="57260"/>
                </a:lnTo>
                <a:lnTo>
                  <a:pt x="36310" y="57270"/>
                </a:lnTo>
                <a:lnTo>
                  <a:pt x="36310" y="57280"/>
                </a:lnTo>
                <a:lnTo>
                  <a:pt x="36310" y="57290"/>
                </a:lnTo>
                <a:lnTo>
                  <a:pt x="36320" y="57300"/>
                </a:lnTo>
                <a:lnTo>
                  <a:pt x="36320" y="57310"/>
                </a:lnTo>
                <a:lnTo>
                  <a:pt x="36330" y="57320"/>
                </a:lnTo>
                <a:lnTo>
                  <a:pt x="36330" y="57330"/>
                </a:lnTo>
                <a:lnTo>
                  <a:pt x="36330" y="57360"/>
                </a:lnTo>
                <a:lnTo>
                  <a:pt x="36330" y="57380"/>
                </a:lnTo>
                <a:lnTo>
                  <a:pt x="36340" y="57400"/>
                </a:lnTo>
                <a:lnTo>
                  <a:pt x="36350" y="57400"/>
                </a:lnTo>
                <a:lnTo>
                  <a:pt x="36360" y="57410"/>
                </a:lnTo>
                <a:lnTo>
                  <a:pt x="36360" y="57420"/>
                </a:lnTo>
                <a:lnTo>
                  <a:pt x="36370" y="57430"/>
                </a:lnTo>
                <a:lnTo>
                  <a:pt x="36370" y="57440"/>
                </a:lnTo>
                <a:lnTo>
                  <a:pt x="36380" y="57450"/>
                </a:lnTo>
                <a:lnTo>
                  <a:pt x="36380" y="57460"/>
                </a:lnTo>
                <a:lnTo>
                  <a:pt x="36380" y="57470"/>
                </a:lnTo>
                <a:lnTo>
                  <a:pt x="36390" y="57480"/>
                </a:lnTo>
                <a:lnTo>
                  <a:pt x="36390" y="57490"/>
                </a:lnTo>
                <a:lnTo>
                  <a:pt x="36400" y="57490"/>
                </a:lnTo>
                <a:lnTo>
                  <a:pt x="36410" y="57490"/>
                </a:lnTo>
                <a:lnTo>
                  <a:pt x="36420" y="57490"/>
                </a:lnTo>
                <a:lnTo>
                  <a:pt x="36430" y="57500"/>
                </a:lnTo>
                <a:lnTo>
                  <a:pt x="36440" y="57500"/>
                </a:lnTo>
                <a:lnTo>
                  <a:pt x="36450" y="57520"/>
                </a:lnTo>
                <a:lnTo>
                  <a:pt x="36450" y="57530"/>
                </a:lnTo>
                <a:lnTo>
                  <a:pt x="36460" y="57530"/>
                </a:lnTo>
                <a:lnTo>
                  <a:pt x="36470" y="57530"/>
                </a:lnTo>
                <a:lnTo>
                  <a:pt x="36470" y="57540"/>
                </a:lnTo>
                <a:lnTo>
                  <a:pt x="36490" y="57550"/>
                </a:lnTo>
                <a:lnTo>
                  <a:pt x="36490" y="57560"/>
                </a:lnTo>
                <a:lnTo>
                  <a:pt x="36500" y="57560"/>
                </a:lnTo>
                <a:lnTo>
                  <a:pt x="36490" y="57560"/>
                </a:lnTo>
                <a:lnTo>
                  <a:pt x="36490" y="57570"/>
                </a:lnTo>
                <a:lnTo>
                  <a:pt x="36480" y="57570"/>
                </a:lnTo>
                <a:lnTo>
                  <a:pt x="36470" y="57570"/>
                </a:lnTo>
                <a:lnTo>
                  <a:pt x="36470" y="57580"/>
                </a:lnTo>
                <a:lnTo>
                  <a:pt x="36470" y="57590"/>
                </a:lnTo>
                <a:lnTo>
                  <a:pt x="36480" y="57590"/>
                </a:lnTo>
                <a:lnTo>
                  <a:pt x="36470" y="57600"/>
                </a:lnTo>
                <a:lnTo>
                  <a:pt x="36480" y="57600"/>
                </a:lnTo>
                <a:lnTo>
                  <a:pt x="36490" y="57590"/>
                </a:lnTo>
                <a:lnTo>
                  <a:pt x="36500" y="57590"/>
                </a:lnTo>
                <a:lnTo>
                  <a:pt x="36500" y="57600"/>
                </a:lnTo>
                <a:lnTo>
                  <a:pt x="36500" y="57610"/>
                </a:lnTo>
                <a:lnTo>
                  <a:pt x="36500" y="57620"/>
                </a:lnTo>
                <a:lnTo>
                  <a:pt x="36500" y="57630"/>
                </a:lnTo>
                <a:lnTo>
                  <a:pt x="36510" y="57630"/>
                </a:lnTo>
                <a:lnTo>
                  <a:pt x="36520" y="57630"/>
                </a:lnTo>
                <a:lnTo>
                  <a:pt x="36520" y="57620"/>
                </a:lnTo>
                <a:lnTo>
                  <a:pt x="36530" y="57610"/>
                </a:lnTo>
                <a:lnTo>
                  <a:pt x="36530" y="57600"/>
                </a:lnTo>
                <a:lnTo>
                  <a:pt x="36540" y="57600"/>
                </a:lnTo>
                <a:lnTo>
                  <a:pt x="36550" y="57610"/>
                </a:lnTo>
                <a:lnTo>
                  <a:pt x="36560" y="57620"/>
                </a:lnTo>
                <a:lnTo>
                  <a:pt x="36560" y="57630"/>
                </a:lnTo>
                <a:lnTo>
                  <a:pt x="36570" y="57640"/>
                </a:lnTo>
                <a:lnTo>
                  <a:pt x="36570" y="57650"/>
                </a:lnTo>
                <a:lnTo>
                  <a:pt x="36580" y="57650"/>
                </a:lnTo>
                <a:lnTo>
                  <a:pt x="36590" y="57650"/>
                </a:lnTo>
                <a:lnTo>
                  <a:pt x="36590" y="57660"/>
                </a:lnTo>
                <a:lnTo>
                  <a:pt x="36590" y="57670"/>
                </a:lnTo>
                <a:lnTo>
                  <a:pt x="36600" y="57680"/>
                </a:lnTo>
                <a:lnTo>
                  <a:pt x="36600" y="57690"/>
                </a:lnTo>
                <a:lnTo>
                  <a:pt x="36610" y="57700"/>
                </a:lnTo>
                <a:lnTo>
                  <a:pt x="36620" y="57710"/>
                </a:lnTo>
                <a:lnTo>
                  <a:pt x="36620" y="57720"/>
                </a:lnTo>
                <a:lnTo>
                  <a:pt x="36620" y="57730"/>
                </a:lnTo>
                <a:lnTo>
                  <a:pt x="36620" y="57740"/>
                </a:lnTo>
                <a:lnTo>
                  <a:pt x="36630" y="57750"/>
                </a:lnTo>
                <a:lnTo>
                  <a:pt x="36630" y="57760"/>
                </a:lnTo>
                <a:lnTo>
                  <a:pt x="36630" y="57770"/>
                </a:lnTo>
                <a:lnTo>
                  <a:pt x="36620" y="57780"/>
                </a:lnTo>
                <a:lnTo>
                  <a:pt x="36620" y="57790"/>
                </a:lnTo>
                <a:lnTo>
                  <a:pt x="36620" y="57810"/>
                </a:lnTo>
                <a:lnTo>
                  <a:pt x="36620" y="57820"/>
                </a:lnTo>
                <a:lnTo>
                  <a:pt x="36610" y="57870"/>
                </a:lnTo>
                <a:lnTo>
                  <a:pt x="36610" y="57890"/>
                </a:lnTo>
                <a:lnTo>
                  <a:pt x="36590" y="57910"/>
                </a:lnTo>
                <a:lnTo>
                  <a:pt x="36580" y="57930"/>
                </a:lnTo>
                <a:lnTo>
                  <a:pt x="36570" y="57940"/>
                </a:lnTo>
                <a:lnTo>
                  <a:pt x="36560" y="57960"/>
                </a:lnTo>
                <a:lnTo>
                  <a:pt x="36560" y="57970"/>
                </a:lnTo>
                <a:lnTo>
                  <a:pt x="36550" y="57980"/>
                </a:lnTo>
                <a:lnTo>
                  <a:pt x="36550" y="57990"/>
                </a:lnTo>
                <a:lnTo>
                  <a:pt x="36550" y="58010"/>
                </a:lnTo>
                <a:lnTo>
                  <a:pt x="36550" y="58020"/>
                </a:lnTo>
                <a:lnTo>
                  <a:pt x="36550" y="58030"/>
                </a:lnTo>
                <a:lnTo>
                  <a:pt x="36550" y="58050"/>
                </a:lnTo>
                <a:lnTo>
                  <a:pt x="36560" y="58060"/>
                </a:lnTo>
                <a:lnTo>
                  <a:pt x="36560" y="58070"/>
                </a:lnTo>
                <a:lnTo>
                  <a:pt x="36560" y="58080"/>
                </a:lnTo>
                <a:lnTo>
                  <a:pt x="36560" y="58090"/>
                </a:lnTo>
                <a:lnTo>
                  <a:pt x="36560" y="58100"/>
                </a:lnTo>
                <a:lnTo>
                  <a:pt x="36570" y="58120"/>
                </a:lnTo>
                <a:lnTo>
                  <a:pt x="36570" y="58130"/>
                </a:lnTo>
                <a:lnTo>
                  <a:pt x="36570" y="58140"/>
                </a:lnTo>
                <a:lnTo>
                  <a:pt x="36570" y="58150"/>
                </a:lnTo>
                <a:lnTo>
                  <a:pt x="36570" y="58160"/>
                </a:lnTo>
                <a:lnTo>
                  <a:pt x="36560" y="58160"/>
                </a:lnTo>
                <a:lnTo>
                  <a:pt x="36560" y="58170"/>
                </a:lnTo>
                <a:lnTo>
                  <a:pt x="36560" y="58180"/>
                </a:lnTo>
                <a:lnTo>
                  <a:pt x="36550" y="58190"/>
                </a:lnTo>
                <a:lnTo>
                  <a:pt x="36550" y="58200"/>
                </a:lnTo>
                <a:lnTo>
                  <a:pt x="36540" y="58210"/>
                </a:lnTo>
                <a:lnTo>
                  <a:pt x="36530" y="58220"/>
                </a:lnTo>
                <a:lnTo>
                  <a:pt x="36530" y="58230"/>
                </a:lnTo>
                <a:lnTo>
                  <a:pt x="36520" y="58230"/>
                </a:lnTo>
                <a:lnTo>
                  <a:pt x="36510" y="58240"/>
                </a:lnTo>
                <a:lnTo>
                  <a:pt x="36500" y="58250"/>
                </a:lnTo>
                <a:lnTo>
                  <a:pt x="36490" y="58260"/>
                </a:lnTo>
                <a:lnTo>
                  <a:pt x="36480" y="58260"/>
                </a:lnTo>
                <a:lnTo>
                  <a:pt x="36470" y="58270"/>
                </a:lnTo>
                <a:lnTo>
                  <a:pt x="36460" y="58280"/>
                </a:lnTo>
                <a:lnTo>
                  <a:pt x="36450" y="58290"/>
                </a:lnTo>
                <a:lnTo>
                  <a:pt x="36450" y="58300"/>
                </a:lnTo>
                <a:lnTo>
                  <a:pt x="36440" y="58300"/>
                </a:lnTo>
                <a:lnTo>
                  <a:pt x="36430" y="58310"/>
                </a:lnTo>
                <a:lnTo>
                  <a:pt x="36420" y="58320"/>
                </a:lnTo>
                <a:lnTo>
                  <a:pt x="36410" y="58320"/>
                </a:lnTo>
                <a:lnTo>
                  <a:pt x="36400" y="58330"/>
                </a:lnTo>
                <a:lnTo>
                  <a:pt x="36390" y="58340"/>
                </a:lnTo>
                <a:lnTo>
                  <a:pt x="36390" y="58350"/>
                </a:lnTo>
                <a:lnTo>
                  <a:pt x="36380" y="58360"/>
                </a:lnTo>
                <a:lnTo>
                  <a:pt x="36380" y="58370"/>
                </a:lnTo>
                <a:lnTo>
                  <a:pt x="36370" y="58380"/>
                </a:lnTo>
                <a:lnTo>
                  <a:pt x="36370" y="58390"/>
                </a:lnTo>
                <a:lnTo>
                  <a:pt x="36370" y="58400"/>
                </a:lnTo>
                <a:lnTo>
                  <a:pt x="36370" y="58410"/>
                </a:lnTo>
                <a:lnTo>
                  <a:pt x="36360" y="58410"/>
                </a:lnTo>
                <a:lnTo>
                  <a:pt x="36360" y="58420"/>
                </a:lnTo>
                <a:lnTo>
                  <a:pt x="36360" y="58430"/>
                </a:lnTo>
                <a:lnTo>
                  <a:pt x="36360" y="58440"/>
                </a:lnTo>
                <a:lnTo>
                  <a:pt x="36360" y="58450"/>
                </a:lnTo>
                <a:lnTo>
                  <a:pt x="36360" y="58460"/>
                </a:lnTo>
                <a:lnTo>
                  <a:pt x="36360" y="58470"/>
                </a:lnTo>
                <a:lnTo>
                  <a:pt x="36370" y="58470"/>
                </a:lnTo>
                <a:lnTo>
                  <a:pt x="36370" y="58480"/>
                </a:lnTo>
                <a:lnTo>
                  <a:pt x="36370" y="58490"/>
                </a:lnTo>
                <a:lnTo>
                  <a:pt x="36370" y="58500"/>
                </a:lnTo>
                <a:lnTo>
                  <a:pt x="36370" y="58510"/>
                </a:lnTo>
                <a:lnTo>
                  <a:pt x="36370" y="58520"/>
                </a:lnTo>
                <a:lnTo>
                  <a:pt x="36370" y="58530"/>
                </a:lnTo>
                <a:lnTo>
                  <a:pt x="36370" y="58540"/>
                </a:lnTo>
                <a:lnTo>
                  <a:pt x="36370" y="58550"/>
                </a:lnTo>
                <a:lnTo>
                  <a:pt x="36360" y="58560"/>
                </a:lnTo>
                <a:lnTo>
                  <a:pt x="36360" y="58570"/>
                </a:lnTo>
                <a:lnTo>
                  <a:pt x="36360" y="58580"/>
                </a:lnTo>
                <a:lnTo>
                  <a:pt x="36360" y="58590"/>
                </a:lnTo>
                <a:lnTo>
                  <a:pt x="36360" y="58600"/>
                </a:lnTo>
                <a:lnTo>
                  <a:pt x="36360" y="58610"/>
                </a:lnTo>
                <a:lnTo>
                  <a:pt x="36370" y="58610"/>
                </a:lnTo>
                <a:lnTo>
                  <a:pt x="36370" y="58620"/>
                </a:lnTo>
                <a:lnTo>
                  <a:pt x="36360" y="58630"/>
                </a:lnTo>
                <a:lnTo>
                  <a:pt x="36360" y="58640"/>
                </a:lnTo>
                <a:lnTo>
                  <a:pt x="36370" y="58660"/>
                </a:lnTo>
                <a:lnTo>
                  <a:pt x="36370" y="58670"/>
                </a:lnTo>
                <a:lnTo>
                  <a:pt x="36380" y="58680"/>
                </a:lnTo>
                <a:lnTo>
                  <a:pt x="36390" y="58710"/>
                </a:lnTo>
                <a:lnTo>
                  <a:pt x="36400" y="58710"/>
                </a:lnTo>
                <a:lnTo>
                  <a:pt x="36400" y="58720"/>
                </a:lnTo>
                <a:lnTo>
                  <a:pt x="36410" y="58730"/>
                </a:lnTo>
                <a:lnTo>
                  <a:pt x="36410" y="58740"/>
                </a:lnTo>
                <a:lnTo>
                  <a:pt x="36420" y="58750"/>
                </a:lnTo>
                <a:lnTo>
                  <a:pt x="36420" y="58760"/>
                </a:lnTo>
                <a:lnTo>
                  <a:pt x="36430" y="58770"/>
                </a:lnTo>
                <a:lnTo>
                  <a:pt x="36440" y="58780"/>
                </a:lnTo>
                <a:lnTo>
                  <a:pt x="36450" y="58780"/>
                </a:lnTo>
                <a:lnTo>
                  <a:pt x="36450" y="58790"/>
                </a:lnTo>
                <a:lnTo>
                  <a:pt x="36460" y="58790"/>
                </a:lnTo>
                <a:lnTo>
                  <a:pt x="36460" y="58800"/>
                </a:lnTo>
                <a:lnTo>
                  <a:pt x="36470" y="58810"/>
                </a:lnTo>
                <a:lnTo>
                  <a:pt x="36480" y="58820"/>
                </a:lnTo>
                <a:lnTo>
                  <a:pt x="36480" y="58830"/>
                </a:lnTo>
                <a:lnTo>
                  <a:pt x="36470" y="58830"/>
                </a:lnTo>
                <a:lnTo>
                  <a:pt x="36460" y="58840"/>
                </a:lnTo>
                <a:lnTo>
                  <a:pt x="36450" y="58860"/>
                </a:lnTo>
                <a:lnTo>
                  <a:pt x="36440" y="58860"/>
                </a:lnTo>
                <a:lnTo>
                  <a:pt x="36430" y="58870"/>
                </a:lnTo>
                <a:lnTo>
                  <a:pt x="36420" y="58880"/>
                </a:lnTo>
                <a:lnTo>
                  <a:pt x="36410" y="58890"/>
                </a:lnTo>
                <a:lnTo>
                  <a:pt x="36390" y="58910"/>
                </a:lnTo>
                <a:lnTo>
                  <a:pt x="36360" y="58930"/>
                </a:lnTo>
                <a:lnTo>
                  <a:pt x="36340" y="58950"/>
                </a:lnTo>
                <a:lnTo>
                  <a:pt x="36320" y="58960"/>
                </a:lnTo>
                <a:lnTo>
                  <a:pt x="36310" y="58960"/>
                </a:lnTo>
                <a:lnTo>
                  <a:pt x="36280" y="58950"/>
                </a:lnTo>
                <a:lnTo>
                  <a:pt x="36260" y="58940"/>
                </a:lnTo>
                <a:lnTo>
                  <a:pt x="36240" y="58940"/>
                </a:lnTo>
                <a:lnTo>
                  <a:pt x="36230" y="58940"/>
                </a:lnTo>
                <a:lnTo>
                  <a:pt x="36220" y="58940"/>
                </a:lnTo>
                <a:lnTo>
                  <a:pt x="36210" y="58960"/>
                </a:lnTo>
                <a:lnTo>
                  <a:pt x="36190" y="58970"/>
                </a:lnTo>
                <a:lnTo>
                  <a:pt x="36180" y="58980"/>
                </a:lnTo>
                <a:lnTo>
                  <a:pt x="36160" y="58990"/>
                </a:lnTo>
                <a:lnTo>
                  <a:pt x="36150" y="59000"/>
                </a:lnTo>
                <a:lnTo>
                  <a:pt x="36140" y="59010"/>
                </a:lnTo>
                <a:lnTo>
                  <a:pt x="36130" y="59020"/>
                </a:lnTo>
                <a:lnTo>
                  <a:pt x="36120" y="59030"/>
                </a:lnTo>
                <a:lnTo>
                  <a:pt x="36120" y="59040"/>
                </a:lnTo>
                <a:lnTo>
                  <a:pt x="36110" y="59050"/>
                </a:lnTo>
                <a:lnTo>
                  <a:pt x="36090" y="59060"/>
                </a:lnTo>
                <a:lnTo>
                  <a:pt x="36070" y="59060"/>
                </a:lnTo>
                <a:lnTo>
                  <a:pt x="36060" y="59070"/>
                </a:lnTo>
                <a:lnTo>
                  <a:pt x="36030" y="59070"/>
                </a:lnTo>
                <a:lnTo>
                  <a:pt x="36010" y="59080"/>
                </a:lnTo>
                <a:lnTo>
                  <a:pt x="35990" y="59080"/>
                </a:lnTo>
                <a:lnTo>
                  <a:pt x="35980" y="59080"/>
                </a:lnTo>
                <a:lnTo>
                  <a:pt x="35970" y="59090"/>
                </a:lnTo>
                <a:lnTo>
                  <a:pt x="35950" y="59090"/>
                </a:lnTo>
                <a:lnTo>
                  <a:pt x="35920" y="59100"/>
                </a:lnTo>
                <a:lnTo>
                  <a:pt x="35910" y="59100"/>
                </a:lnTo>
                <a:lnTo>
                  <a:pt x="35910" y="59120"/>
                </a:lnTo>
                <a:lnTo>
                  <a:pt x="35900" y="59130"/>
                </a:lnTo>
                <a:lnTo>
                  <a:pt x="35890" y="59140"/>
                </a:lnTo>
                <a:lnTo>
                  <a:pt x="35880" y="59150"/>
                </a:lnTo>
                <a:lnTo>
                  <a:pt x="35870" y="59170"/>
                </a:lnTo>
                <a:lnTo>
                  <a:pt x="35850" y="59190"/>
                </a:lnTo>
                <a:lnTo>
                  <a:pt x="35830" y="59210"/>
                </a:lnTo>
                <a:lnTo>
                  <a:pt x="35840" y="59220"/>
                </a:lnTo>
                <a:lnTo>
                  <a:pt x="35840" y="59260"/>
                </a:lnTo>
                <a:lnTo>
                  <a:pt x="35840" y="59290"/>
                </a:lnTo>
                <a:lnTo>
                  <a:pt x="35850" y="59350"/>
                </a:lnTo>
                <a:lnTo>
                  <a:pt x="35850" y="59380"/>
                </a:lnTo>
                <a:lnTo>
                  <a:pt x="35850" y="59410"/>
                </a:lnTo>
                <a:lnTo>
                  <a:pt x="35860" y="59460"/>
                </a:lnTo>
                <a:lnTo>
                  <a:pt x="35860" y="59490"/>
                </a:lnTo>
                <a:lnTo>
                  <a:pt x="35860" y="59520"/>
                </a:lnTo>
                <a:lnTo>
                  <a:pt x="35870" y="59580"/>
                </a:lnTo>
                <a:lnTo>
                  <a:pt x="35870" y="59600"/>
                </a:lnTo>
                <a:lnTo>
                  <a:pt x="35870" y="59640"/>
                </a:lnTo>
                <a:lnTo>
                  <a:pt x="35880" y="59690"/>
                </a:lnTo>
                <a:lnTo>
                  <a:pt x="35880" y="59710"/>
                </a:lnTo>
                <a:lnTo>
                  <a:pt x="35880" y="59740"/>
                </a:lnTo>
                <a:lnTo>
                  <a:pt x="35880" y="59760"/>
                </a:lnTo>
                <a:lnTo>
                  <a:pt x="35880" y="59780"/>
                </a:lnTo>
                <a:lnTo>
                  <a:pt x="35880" y="59790"/>
                </a:lnTo>
                <a:lnTo>
                  <a:pt x="35880" y="59810"/>
                </a:lnTo>
                <a:lnTo>
                  <a:pt x="35890" y="59830"/>
                </a:lnTo>
                <a:lnTo>
                  <a:pt x="35890" y="59840"/>
                </a:lnTo>
                <a:lnTo>
                  <a:pt x="35890" y="59850"/>
                </a:lnTo>
                <a:lnTo>
                  <a:pt x="35890" y="59880"/>
                </a:lnTo>
                <a:lnTo>
                  <a:pt x="35890" y="59890"/>
                </a:lnTo>
                <a:lnTo>
                  <a:pt x="35900" y="59920"/>
                </a:lnTo>
                <a:lnTo>
                  <a:pt x="35910" y="59940"/>
                </a:lnTo>
                <a:lnTo>
                  <a:pt x="35910" y="59960"/>
                </a:lnTo>
                <a:lnTo>
                  <a:pt x="35910" y="60020"/>
                </a:lnTo>
                <a:lnTo>
                  <a:pt x="35900" y="60070"/>
                </a:lnTo>
                <a:lnTo>
                  <a:pt x="35900" y="60100"/>
                </a:lnTo>
                <a:lnTo>
                  <a:pt x="35880" y="60110"/>
                </a:lnTo>
                <a:lnTo>
                  <a:pt x="35880" y="60120"/>
                </a:lnTo>
                <a:lnTo>
                  <a:pt x="35880" y="60130"/>
                </a:lnTo>
                <a:lnTo>
                  <a:pt x="35880" y="60140"/>
                </a:lnTo>
                <a:lnTo>
                  <a:pt x="35870" y="60150"/>
                </a:lnTo>
                <a:lnTo>
                  <a:pt x="35860" y="60150"/>
                </a:lnTo>
                <a:lnTo>
                  <a:pt x="35850" y="60140"/>
                </a:lnTo>
                <a:lnTo>
                  <a:pt x="35840" y="60130"/>
                </a:lnTo>
                <a:lnTo>
                  <a:pt x="35820" y="60130"/>
                </a:lnTo>
                <a:lnTo>
                  <a:pt x="35810" y="60120"/>
                </a:lnTo>
                <a:lnTo>
                  <a:pt x="35800" y="60120"/>
                </a:lnTo>
                <a:lnTo>
                  <a:pt x="35790" y="60130"/>
                </a:lnTo>
                <a:lnTo>
                  <a:pt x="35780" y="60140"/>
                </a:lnTo>
                <a:lnTo>
                  <a:pt x="35770" y="60150"/>
                </a:lnTo>
                <a:lnTo>
                  <a:pt x="35760" y="60170"/>
                </a:lnTo>
                <a:lnTo>
                  <a:pt x="35750" y="60180"/>
                </a:lnTo>
                <a:lnTo>
                  <a:pt x="35740" y="60180"/>
                </a:lnTo>
                <a:lnTo>
                  <a:pt x="35730" y="60190"/>
                </a:lnTo>
                <a:lnTo>
                  <a:pt x="35730" y="60200"/>
                </a:lnTo>
                <a:lnTo>
                  <a:pt x="35730" y="60210"/>
                </a:lnTo>
                <a:lnTo>
                  <a:pt x="35720" y="60220"/>
                </a:lnTo>
                <a:lnTo>
                  <a:pt x="35710" y="60220"/>
                </a:lnTo>
                <a:lnTo>
                  <a:pt x="35710" y="60230"/>
                </a:lnTo>
                <a:lnTo>
                  <a:pt x="35700" y="60220"/>
                </a:lnTo>
                <a:lnTo>
                  <a:pt x="35690" y="60230"/>
                </a:lnTo>
                <a:lnTo>
                  <a:pt x="35690" y="60240"/>
                </a:lnTo>
                <a:lnTo>
                  <a:pt x="35690" y="60250"/>
                </a:lnTo>
                <a:lnTo>
                  <a:pt x="35690" y="60260"/>
                </a:lnTo>
                <a:lnTo>
                  <a:pt x="35680" y="60270"/>
                </a:lnTo>
                <a:lnTo>
                  <a:pt x="35670" y="60270"/>
                </a:lnTo>
                <a:lnTo>
                  <a:pt x="35670" y="60280"/>
                </a:lnTo>
                <a:lnTo>
                  <a:pt x="35660" y="60280"/>
                </a:lnTo>
                <a:lnTo>
                  <a:pt x="35650" y="60290"/>
                </a:lnTo>
                <a:lnTo>
                  <a:pt x="35650" y="60300"/>
                </a:lnTo>
                <a:lnTo>
                  <a:pt x="35640" y="60300"/>
                </a:lnTo>
                <a:lnTo>
                  <a:pt x="35640" y="60310"/>
                </a:lnTo>
                <a:lnTo>
                  <a:pt x="35630" y="60320"/>
                </a:lnTo>
                <a:lnTo>
                  <a:pt x="35630" y="60330"/>
                </a:lnTo>
                <a:lnTo>
                  <a:pt x="35620" y="60340"/>
                </a:lnTo>
                <a:lnTo>
                  <a:pt x="35620" y="60350"/>
                </a:lnTo>
                <a:lnTo>
                  <a:pt x="35620" y="60360"/>
                </a:lnTo>
                <a:lnTo>
                  <a:pt x="35610" y="60360"/>
                </a:lnTo>
                <a:lnTo>
                  <a:pt x="35610" y="60370"/>
                </a:lnTo>
                <a:lnTo>
                  <a:pt x="35600" y="60380"/>
                </a:lnTo>
                <a:lnTo>
                  <a:pt x="35590" y="60390"/>
                </a:lnTo>
                <a:lnTo>
                  <a:pt x="35590" y="60400"/>
                </a:lnTo>
                <a:lnTo>
                  <a:pt x="35580" y="60410"/>
                </a:lnTo>
                <a:lnTo>
                  <a:pt x="35580" y="60420"/>
                </a:lnTo>
                <a:lnTo>
                  <a:pt x="35570" y="60440"/>
                </a:lnTo>
                <a:lnTo>
                  <a:pt x="35570" y="60450"/>
                </a:lnTo>
                <a:lnTo>
                  <a:pt x="35570" y="60470"/>
                </a:lnTo>
                <a:lnTo>
                  <a:pt x="35560" y="60490"/>
                </a:lnTo>
                <a:lnTo>
                  <a:pt x="35550" y="60520"/>
                </a:lnTo>
                <a:lnTo>
                  <a:pt x="35550" y="60530"/>
                </a:lnTo>
                <a:lnTo>
                  <a:pt x="35540" y="60540"/>
                </a:lnTo>
                <a:lnTo>
                  <a:pt x="35530" y="60550"/>
                </a:lnTo>
                <a:lnTo>
                  <a:pt x="35520" y="60560"/>
                </a:lnTo>
                <a:lnTo>
                  <a:pt x="35520" y="60580"/>
                </a:lnTo>
                <a:lnTo>
                  <a:pt x="35520" y="60590"/>
                </a:lnTo>
                <a:lnTo>
                  <a:pt x="35520" y="60600"/>
                </a:lnTo>
                <a:lnTo>
                  <a:pt x="35520" y="60620"/>
                </a:lnTo>
                <a:lnTo>
                  <a:pt x="35510" y="60640"/>
                </a:lnTo>
                <a:lnTo>
                  <a:pt x="35500" y="60650"/>
                </a:lnTo>
                <a:lnTo>
                  <a:pt x="35500" y="60660"/>
                </a:lnTo>
                <a:lnTo>
                  <a:pt x="35490" y="60670"/>
                </a:lnTo>
                <a:lnTo>
                  <a:pt x="35490" y="60680"/>
                </a:lnTo>
                <a:lnTo>
                  <a:pt x="35490" y="60690"/>
                </a:lnTo>
                <a:lnTo>
                  <a:pt x="35490" y="60700"/>
                </a:lnTo>
                <a:lnTo>
                  <a:pt x="35480" y="60710"/>
                </a:lnTo>
                <a:lnTo>
                  <a:pt x="35460" y="60730"/>
                </a:lnTo>
                <a:lnTo>
                  <a:pt x="35450" y="60730"/>
                </a:lnTo>
                <a:lnTo>
                  <a:pt x="35440" y="60740"/>
                </a:lnTo>
                <a:lnTo>
                  <a:pt x="35430" y="60740"/>
                </a:lnTo>
                <a:lnTo>
                  <a:pt x="35420" y="60750"/>
                </a:lnTo>
                <a:lnTo>
                  <a:pt x="35410" y="60750"/>
                </a:lnTo>
                <a:lnTo>
                  <a:pt x="35400" y="60760"/>
                </a:lnTo>
                <a:lnTo>
                  <a:pt x="35380" y="60760"/>
                </a:lnTo>
                <a:lnTo>
                  <a:pt x="35360" y="60770"/>
                </a:lnTo>
                <a:lnTo>
                  <a:pt x="35350" y="60770"/>
                </a:lnTo>
                <a:lnTo>
                  <a:pt x="35330" y="60760"/>
                </a:lnTo>
                <a:lnTo>
                  <a:pt x="35310" y="60760"/>
                </a:lnTo>
                <a:lnTo>
                  <a:pt x="35280" y="60750"/>
                </a:lnTo>
                <a:lnTo>
                  <a:pt x="35260" y="60740"/>
                </a:lnTo>
                <a:lnTo>
                  <a:pt x="35220" y="60720"/>
                </a:lnTo>
                <a:lnTo>
                  <a:pt x="35200" y="60710"/>
                </a:lnTo>
                <a:lnTo>
                  <a:pt x="35160" y="60700"/>
                </a:lnTo>
                <a:lnTo>
                  <a:pt x="35120" y="60680"/>
                </a:lnTo>
                <a:lnTo>
                  <a:pt x="35090" y="60670"/>
                </a:lnTo>
                <a:lnTo>
                  <a:pt x="35070" y="60660"/>
                </a:lnTo>
                <a:lnTo>
                  <a:pt x="35060" y="60650"/>
                </a:lnTo>
                <a:lnTo>
                  <a:pt x="35050" y="60650"/>
                </a:lnTo>
                <a:lnTo>
                  <a:pt x="35040" y="60640"/>
                </a:lnTo>
                <a:lnTo>
                  <a:pt x="35020" y="60640"/>
                </a:lnTo>
                <a:lnTo>
                  <a:pt x="35010" y="60640"/>
                </a:lnTo>
                <a:lnTo>
                  <a:pt x="35000" y="60640"/>
                </a:lnTo>
                <a:lnTo>
                  <a:pt x="34990" y="60640"/>
                </a:lnTo>
                <a:lnTo>
                  <a:pt x="34970" y="60640"/>
                </a:lnTo>
                <a:lnTo>
                  <a:pt x="34960" y="60630"/>
                </a:lnTo>
                <a:lnTo>
                  <a:pt x="34950" y="60630"/>
                </a:lnTo>
                <a:lnTo>
                  <a:pt x="34930" y="60620"/>
                </a:lnTo>
                <a:lnTo>
                  <a:pt x="34920" y="60610"/>
                </a:lnTo>
                <a:lnTo>
                  <a:pt x="34910" y="60600"/>
                </a:lnTo>
                <a:lnTo>
                  <a:pt x="34900" y="60600"/>
                </a:lnTo>
                <a:lnTo>
                  <a:pt x="34890" y="60600"/>
                </a:lnTo>
                <a:lnTo>
                  <a:pt x="34890" y="60590"/>
                </a:lnTo>
                <a:lnTo>
                  <a:pt x="34870" y="60590"/>
                </a:lnTo>
                <a:lnTo>
                  <a:pt x="34860" y="60580"/>
                </a:lnTo>
                <a:lnTo>
                  <a:pt x="34840" y="60570"/>
                </a:lnTo>
                <a:lnTo>
                  <a:pt x="34830" y="60560"/>
                </a:lnTo>
                <a:lnTo>
                  <a:pt x="34820" y="60560"/>
                </a:lnTo>
                <a:lnTo>
                  <a:pt x="34810" y="60550"/>
                </a:lnTo>
                <a:lnTo>
                  <a:pt x="34800" y="60540"/>
                </a:lnTo>
                <a:lnTo>
                  <a:pt x="34780" y="60530"/>
                </a:lnTo>
                <a:lnTo>
                  <a:pt x="34760" y="60520"/>
                </a:lnTo>
                <a:lnTo>
                  <a:pt x="34730" y="60500"/>
                </a:lnTo>
                <a:lnTo>
                  <a:pt x="34720" y="60490"/>
                </a:lnTo>
                <a:lnTo>
                  <a:pt x="34710" y="60480"/>
                </a:lnTo>
                <a:lnTo>
                  <a:pt x="34700" y="60480"/>
                </a:lnTo>
                <a:lnTo>
                  <a:pt x="34690" y="60470"/>
                </a:lnTo>
                <a:lnTo>
                  <a:pt x="34670" y="60460"/>
                </a:lnTo>
                <a:lnTo>
                  <a:pt x="34650" y="60450"/>
                </a:lnTo>
                <a:lnTo>
                  <a:pt x="34620" y="60440"/>
                </a:lnTo>
                <a:lnTo>
                  <a:pt x="34600" y="60440"/>
                </a:lnTo>
                <a:lnTo>
                  <a:pt x="34580" y="60430"/>
                </a:lnTo>
                <a:lnTo>
                  <a:pt x="34570" y="60430"/>
                </a:lnTo>
                <a:lnTo>
                  <a:pt x="34550" y="60420"/>
                </a:lnTo>
                <a:lnTo>
                  <a:pt x="34520" y="60400"/>
                </a:lnTo>
                <a:lnTo>
                  <a:pt x="34510" y="60400"/>
                </a:lnTo>
                <a:lnTo>
                  <a:pt x="34500" y="60390"/>
                </a:lnTo>
                <a:lnTo>
                  <a:pt x="34480" y="60380"/>
                </a:lnTo>
                <a:lnTo>
                  <a:pt x="34450" y="60360"/>
                </a:lnTo>
                <a:lnTo>
                  <a:pt x="34440" y="60360"/>
                </a:lnTo>
                <a:lnTo>
                  <a:pt x="34430" y="60360"/>
                </a:lnTo>
                <a:lnTo>
                  <a:pt x="34410" y="60350"/>
                </a:lnTo>
                <a:lnTo>
                  <a:pt x="34400" y="60340"/>
                </a:lnTo>
                <a:lnTo>
                  <a:pt x="34390" y="60340"/>
                </a:lnTo>
                <a:lnTo>
                  <a:pt x="34380" y="60330"/>
                </a:lnTo>
                <a:lnTo>
                  <a:pt x="34360" y="60330"/>
                </a:lnTo>
                <a:lnTo>
                  <a:pt x="34350" y="60330"/>
                </a:lnTo>
                <a:lnTo>
                  <a:pt x="34330" y="60320"/>
                </a:lnTo>
                <a:lnTo>
                  <a:pt x="34310" y="60310"/>
                </a:lnTo>
                <a:lnTo>
                  <a:pt x="34300" y="60310"/>
                </a:lnTo>
                <a:lnTo>
                  <a:pt x="34290" y="60310"/>
                </a:lnTo>
                <a:lnTo>
                  <a:pt x="34280" y="60300"/>
                </a:lnTo>
                <a:lnTo>
                  <a:pt x="34220" y="60280"/>
                </a:lnTo>
                <a:lnTo>
                  <a:pt x="34180" y="60270"/>
                </a:lnTo>
                <a:lnTo>
                  <a:pt x="34160" y="60260"/>
                </a:lnTo>
                <a:lnTo>
                  <a:pt x="34140" y="60250"/>
                </a:lnTo>
                <a:lnTo>
                  <a:pt x="34130" y="60250"/>
                </a:lnTo>
                <a:lnTo>
                  <a:pt x="34120" y="60240"/>
                </a:lnTo>
                <a:lnTo>
                  <a:pt x="34110" y="60240"/>
                </a:lnTo>
                <a:lnTo>
                  <a:pt x="34100" y="60240"/>
                </a:lnTo>
                <a:lnTo>
                  <a:pt x="34090" y="60230"/>
                </a:lnTo>
                <a:lnTo>
                  <a:pt x="34070" y="60220"/>
                </a:lnTo>
                <a:lnTo>
                  <a:pt x="34040" y="60220"/>
                </a:lnTo>
                <a:lnTo>
                  <a:pt x="34030" y="60210"/>
                </a:lnTo>
                <a:lnTo>
                  <a:pt x="34020" y="60200"/>
                </a:lnTo>
                <a:lnTo>
                  <a:pt x="34000" y="60200"/>
                </a:lnTo>
                <a:lnTo>
                  <a:pt x="33990" y="60190"/>
                </a:lnTo>
                <a:lnTo>
                  <a:pt x="33960" y="60170"/>
                </a:lnTo>
                <a:lnTo>
                  <a:pt x="33930" y="60160"/>
                </a:lnTo>
                <a:lnTo>
                  <a:pt x="33910" y="60150"/>
                </a:lnTo>
                <a:lnTo>
                  <a:pt x="33880" y="60140"/>
                </a:lnTo>
                <a:lnTo>
                  <a:pt x="33870" y="60140"/>
                </a:lnTo>
                <a:lnTo>
                  <a:pt x="33860" y="60130"/>
                </a:lnTo>
                <a:lnTo>
                  <a:pt x="33830" y="60120"/>
                </a:lnTo>
                <a:lnTo>
                  <a:pt x="33810" y="60110"/>
                </a:lnTo>
                <a:lnTo>
                  <a:pt x="33800" y="60110"/>
                </a:lnTo>
                <a:lnTo>
                  <a:pt x="33780" y="60100"/>
                </a:lnTo>
                <a:lnTo>
                  <a:pt x="33770" y="60090"/>
                </a:lnTo>
                <a:lnTo>
                  <a:pt x="33750" y="60070"/>
                </a:lnTo>
                <a:lnTo>
                  <a:pt x="33740" y="60070"/>
                </a:lnTo>
                <a:lnTo>
                  <a:pt x="33740" y="60060"/>
                </a:lnTo>
                <a:lnTo>
                  <a:pt x="33720" y="60060"/>
                </a:lnTo>
                <a:lnTo>
                  <a:pt x="33720" y="60050"/>
                </a:lnTo>
                <a:lnTo>
                  <a:pt x="33710" y="60040"/>
                </a:lnTo>
                <a:lnTo>
                  <a:pt x="33690" y="60030"/>
                </a:lnTo>
                <a:lnTo>
                  <a:pt x="33680" y="60030"/>
                </a:lnTo>
                <a:lnTo>
                  <a:pt x="33670" y="60020"/>
                </a:lnTo>
                <a:lnTo>
                  <a:pt x="33660" y="60010"/>
                </a:lnTo>
                <a:lnTo>
                  <a:pt x="33650" y="60010"/>
                </a:lnTo>
                <a:lnTo>
                  <a:pt x="33640" y="60010"/>
                </a:lnTo>
                <a:lnTo>
                  <a:pt x="33630" y="60010"/>
                </a:lnTo>
                <a:lnTo>
                  <a:pt x="33620" y="60000"/>
                </a:lnTo>
                <a:lnTo>
                  <a:pt x="33610" y="59990"/>
                </a:lnTo>
                <a:lnTo>
                  <a:pt x="33600" y="59980"/>
                </a:lnTo>
                <a:lnTo>
                  <a:pt x="33600" y="59970"/>
                </a:lnTo>
                <a:lnTo>
                  <a:pt x="33590" y="59960"/>
                </a:lnTo>
                <a:lnTo>
                  <a:pt x="33570" y="59950"/>
                </a:lnTo>
                <a:lnTo>
                  <a:pt x="33560" y="59940"/>
                </a:lnTo>
                <a:lnTo>
                  <a:pt x="33540" y="59920"/>
                </a:lnTo>
                <a:lnTo>
                  <a:pt x="33530" y="59910"/>
                </a:lnTo>
                <a:lnTo>
                  <a:pt x="33520" y="59900"/>
                </a:lnTo>
                <a:lnTo>
                  <a:pt x="33510" y="59900"/>
                </a:lnTo>
                <a:lnTo>
                  <a:pt x="33500" y="59880"/>
                </a:lnTo>
                <a:lnTo>
                  <a:pt x="33490" y="59870"/>
                </a:lnTo>
                <a:lnTo>
                  <a:pt x="33480" y="59860"/>
                </a:lnTo>
                <a:lnTo>
                  <a:pt x="33470" y="59850"/>
                </a:lnTo>
                <a:lnTo>
                  <a:pt x="33460" y="59840"/>
                </a:lnTo>
                <a:lnTo>
                  <a:pt x="33450" y="59830"/>
                </a:lnTo>
                <a:lnTo>
                  <a:pt x="33440" y="59830"/>
                </a:lnTo>
                <a:lnTo>
                  <a:pt x="33420" y="59840"/>
                </a:lnTo>
                <a:lnTo>
                  <a:pt x="33410" y="59850"/>
                </a:lnTo>
                <a:lnTo>
                  <a:pt x="33390" y="59850"/>
                </a:lnTo>
                <a:lnTo>
                  <a:pt x="33390" y="59860"/>
                </a:lnTo>
                <a:lnTo>
                  <a:pt x="33380" y="59860"/>
                </a:lnTo>
                <a:lnTo>
                  <a:pt x="33370" y="59850"/>
                </a:lnTo>
                <a:lnTo>
                  <a:pt x="33350" y="59850"/>
                </a:lnTo>
                <a:lnTo>
                  <a:pt x="33340" y="59850"/>
                </a:lnTo>
                <a:lnTo>
                  <a:pt x="33330" y="59850"/>
                </a:lnTo>
                <a:lnTo>
                  <a:pt x="33320" y="59840"/>
                </a:lnTo>
                <a:lnTo>
                  <a:pt x="33300" y="59840"/>
                </a:lnTo>
                <a:lnTo>
                  <a:pt x="33290" y="59830"/>
                </a:lnTo>
                <a:lnTo>
                  <a:pt x="33270" y="59810"/>
                </a:lnTo>
                <a:lnTo>
                  <a:pt x="33260" y="59810"/>
                </a:lnTo>
                <a:lnTo>
                  <a:pt x="33250" y="59800"/>
                </a:lnTo>
                <a:lnTo>
                  <a:pt x="33240" y="59790"/>
                </a:lnTo>
                <a:lnTo>
                  <a:pt x="33230" y="59780"/>
                </a:lnTo>
                <a:lnTo>
                  <a:pt x="33220" y="59780"/>
                </a:lnTo>
                <a:lnTo>
                  <a:pt x="33210" y="59770"/>
                </a:lnTo>
                <a:lnTo>
                  <a:pt x="33200" y="59750"/>
                </a:lnTo>
                <a:lnTo>
                  <a:pt x="33200" y="59740"/>
                </a:lnTo>
                <a:lnTo>
                  <a:pt x="33190" y="59720"/>
                </a:lnTo>
                <a:lnTo>
                  <a:pt x="33190" y="59700"/>
                </a:lnTo>
                <a:lnTo>
                  <a:pt x="33170" y="59690"/>
                </a:lnTo>
                <a:lnTo>
                  <a:pt x="33160" y="59690"/>
                </a:lnTo>
                <a:lnTo>
                  <a:pt x="33160" y="59680"/>
                </a:lnTo>
                <a:lnTo>
                  <a:pt x="33150" y="59680"/>
                </a:lnTo>
                <a:lnTo>
                  <a:pt x="33140" y="59690"/>
                </a:lnTo>
                <a:lnTo>
                  <a:pt x="33130" y="59690"/>
                </a:lnTo>
                <a:lnTo>
                  <a:pt x="33130" y="59680"/>
                </a:lnTo>
                <a:lnTo>
                  <a:pt x="33120" y="59680"/>
                </a:lnTo>
                <a:lnTo>
                  <a:pt x="33120" y="59670"/>
                </a:lnTo>
                <a:lnTo>
                  <a:pt x="33120" y="59660"/>
                </a:lnTo>
                <a:lnTo>
                  <a:pt x="33110" y="59650"/>
                </a:lnTo>
                <a:lnTo>
                  <a:pt x="33110" y="59660"/>
                </a:lnTo>
                <a:lnTo>
                  <a:pt x="33100" y="59660"/>
                </a:lnTo>
                <a:lnTo>
                  <a:pt x="33090" y="59660"/>
                </a:lnTo>
                <a:lnTo>
                  <a:pt x="33080" y="59650"/>
                </a:lnTo>
                <a:lnTo>
                  <a:pt x="33070" y="59650"/>
                </a:lnTo>
                <a:lnTo>
                  <a:pt x="33060" y="59640"/>
                </a:lnTo>
                <a:lnTo>
                  <a:pt x="33050" y="59640"/>
                </a:lnTo>
                <a:lnTo>
                  <a:pt x="33050" y="59630"/>
                </a:lnTo>
                <a:lnTo>
                  <a:pt x="33040" y="59630"/>
                </a:lnTo>
                <a:lnTo>
                  <a:pt x="33040" y="59620"/>
                </a:lnTo>
                <a:lnTo>
                  <a:pt x="33030" y="59610"/>
                </a:lnTo>
                <a:lnTo>
                  <a:pt x="33030" y="59600"/>
                </a:lnTo>
                <a:lnTo>
                  <a:pt x="33030" y="59590"/>
                </a:lnTo>
                <a:lnTo>
                  <a:pt x="33020" y="59580"/>
                </a:lnTo>
                <a:lnTo>
                  <a:pt x="33010" y="59580"/>
                </a:lnTo>
                <a:lnTo>
                  <a:pt x="33010" y="59570"/>
                </a:lnTo>
                <a:lnTo>
                  <a:pt x="33010" y="59560"/>
                </a:lnTo>
                <a:lnTo>
                  <a:pt x="33010" y="59550"/>
                </a:lnTo>
                <a:lnTo>
                  <a:pt x="33020" y="59550"/>
                </a:lnTo>
                <a:lnTo>
                  <a:pt x="33020" y="59540"/>
                </a:lnTo>
                <a:lnTo>
                  <a:pt x="33020" y="59520"/>
                </a:lnTo>
                <a:lnTo>
                  <a:pt x="33030" y="59520"/>
                </a:lnTo>
                <a:lnTo>
                  <a:pt x="33030" y="59510"/>
                </a:lnTo>
                <a:lnTo>
                  <a:pt x="33020" y="59510"/>
                </a:lnTo>
                <a:lnTo>
                  <a:pt x="33020" y="59500"/>
                </a:lnTo>
                <a:lnTo>
                  <a:pt x="33010" y="59500"/>
                </a:lnTo>
                <a:lnTo>
                  <a:pt x="33000" y="59490"/>
                </a:lnTo>
                <a:lnTo>
                  <a:pt x="32990" y="59490"/>
                </a:lnTo>
                <a:lnTo>
                  <a:pt x="32980" y="59490"/>
                </a:lnTo>
                <a:lnTo>
                  <a:pt x="32970" y="59490"/>
                </a:lnTo>
                <a:lnTo>
                  <a:pt x="32970" y="59480"/>
                </a:lnTo>
                <a:lnTo>
                  <a:pt x="32970" y="59470"/>
                </a:lnTo>
                <a:lnTo>
                  <a:pt x="32960" y="59460"/>
                </a:lnTo>
                <a:lnTo>
                  <a:pt x="32960" y="59450"/>
                </a:lnTo>
                <a:lnTo>
                  <a:pt x="32960" y="59440"/>
                </a:lnTo>
                <a:lnTo>
                  <a:pt x="32950" y="59440"/>
                </a:lnTo>
                <a:lnTo>
                  <a:pt x="32950" y="59430"/>
                </a:lnTo>
                <a:lnTo>
                  <a:pt x="32940" y="59420"/>
                </a:lnTo>
                <a:lnTo>
                  <a:pt x="32940" y="59410"/>
                </a:lnTo>
                <a:lnTo>
                  <a:pt x="32930" y="59410"/>
                </a:lnTo>
                <a:lnTo>
                  <a:pt x="32930" y="59400"/>
                </a:lnTo>
                <a:lnTo>
                  <a:pt x="32920" y="59400"/>
                </a:lnTo>
                <a:lnTo>
                  <a:pt x="32920" y="59390"/>
                </a:lnTo>
                <a:lnTo>
                  <a:pt x="32920" y="59380"/>
                </a:lnTo>
                <a:lnTo>
                  <a:pt x="32920" y="59370"/>
                </a:lnTo>
                <a:lnTo>
                  <a:pt x="32920" y="59360"/>
                </a:lnTo>
                <a:lnTo>
                  <a:pt x="32910" y="59360"/>
                </a:lnTo>
                <a:lnTo>
                  <a:pt x="32900" y="59360"/>
                </a:lnTo>
                <a:lnTo>
                  <a:pt x="32900" y="59350"/>
                </a:lnTo>
                <a:lnTo>
                  <a:pt x="32900" y="59340"/>
                </a:lnTo>
                <a:lnTo>
                  <a:pt x="32890" y="59320"/>
                </a:lnTo>
                <a:lnTo>
                  <a:pt x="32880" y="59300"/>
                </a:lnTo>
                <a:lnTo>
                  <a:pt x="32850" y="59260"/>
                </a:lnTo>
                <a:lnTo>
                  <a:pt x="32840" y="59260"/>
                </a:lnTo>
                <a:lnTo>
                  <a:pt x="32830" y="59250"/>
                </a:lnTo>
                <a:lnTo>
                  <a:pt x="32830" y="59240"/>
                </a:lnTo>
                <a:lnTo>
                  <a:pt x="32830" y="59220"/>
                </a:lnTo>
                <a:lnTo>
                  <a:pt x="32830" y="59210"/>
                </a:lnTo>
                <a:lnTo>
                  <a:pt x="32830" y="59200"/>
                </a:lnTo>
                <a:lnTo>
                  <a:pt x="32820" y="59190"/>
                </a:lnTo>
                <a:lnTo>
                  <a:pt x="32810" y="59170"/>
                </a:lnTo>
                <a:lnTo>
                  <a:pt x="32800" y="59160"/>
                </a:lnTo>
                <a:lnTo>
                  <a:pt x="32800" y="59150"/>
                </a:lnTo>
                <a:lnTo>
                  <a:pt x="32800" y="59130"/>
                </a:lnTo>
                <a:lnTo>
                  <a:pt x="32800" y="59110"/>
                </a:lnTo>
                <a:lnTo>
                  <a:pt x="32800" y="59090"/>
                </a:lnTo>
                <a:lnTo>
                  <a:pt x="32800" y="59080"/>
                </a:lnTo>
                <a:lnTo>
                  <a:pt x="32790" y="59060"/>
                </a:lnTo>
                <a:lnTo>
                  <a:pt x="32790" y="59050"/>
                </a:lnTo>
                <a:lnTo>
                  <a:pt x="32790" y="59030"/>
                </a:lnTo>
                <a:lnTo>
                  <a:pt x="32780" y="59010"/>
                </a:lnTo>
                <a:lnTo>
                  <a:pt x="32770" y="59000"/>
                </a:lnTo>
                <a:lnTo>
                  <a:pt x="32760" y="58990"/>
                </a:lnTo>
                <a:lnTo>
                  <a:pt x="32750" y="58980"/>
                </a:lnTo>
                <a:lnTo>
                  <a:pt x="32740" y="58960"/>
                </a:lnTo>
                <a:lnTo>
                  <a:pt x="32740" y="58950"/>
                </a:lnTo>
                <a:lnTo>
                  <a:pt x="32740" y="58940"/>
                </a:lnTo>
                <a:lnTo>
                  <a:pt x="32720" y="58930"/>
                </a:lnTo>
                <a:lnTo>
                  <a:pt x="32710" y="58920"/>
                </a:lnTo>
                <a:lnTo>
                  <a:pt x="32710" y="58910"/>
                </a:lnTo>
                <a:lnTo>
                  <a:pt x="32710" y="58900"/>
                </a:lnTo>
                <a:lnTo>
                  <a:pt x="32700" y="58890"/>
                </a:lnTo>
                <a:lnTo>
                  <a:pt x="32690" y="58880"/>
                </a:lnTo>
                <a:lnTo>
                  <a:pt x="32690" y="58860"/>
                </a:lnTo>
                <a:lnTo>
                  <a:pt x="32690" y="58840"/>
                </a:lnTo>
                <a:lnTo>
                  <a:pt x="32690" y="58830"/>
                </a:lnTo>
                <a:lnTo>
                  <a:pt x="32670" y="58810"/>
                </a:lnTo>
                <a:lnTo>
                  <a:pt x="32670" y="58790"/>
                </a:lnTo>
                <a:lnTo>
                  <a:pt x="32660" y="58790"/>
                </a:lnTo>
                <a:lnTo>
                  <a:pt x="32650" y="58780"/>
                </a:lnTo>
                <a:lnTo>
                  <a:pt x="32640" y="58790"/>
                </a:lnTo>
                <a:lnTo>
                  <a:pt x="32630" y="58780"/>
                </a:lnTo>
                <a:lnTo>
                  <a:pt x="32620" y="58780"/>
                </a:lnTo>
                <a:lnTo>
                  <a:pt x="32620" y="58790"/>
                </a:lnTo>
                <a:lnTo>
                  <a:pt x="32610" y="58780"/>
                </a:lnTo>
                <a:lnTo>
                  <a:pt x="32610" y="58760"/>
                </a:lnTo>
                <a:lnTo>
                  <a:pt x="32600" y="58740"/>
                </a:lnTo>
                <a:lnTo>
                  <a:pt x="32580" y="58710"/>
                </a:lnTo>
                <a:lnTo>
                  <a:pt x="32550" y="58670"/>
                </a:lnTo>
                <a:lnTo>
                  <a:pt x="32550" y="58660"/>
                </a:lnTo>
                <a:lnTo>
                  <a:pt x="32550" y="58650"/>
                </a:lnTo>
                <a:lnTo>
                  <a:pt x="32550" y="58640"/>
                </a:lnTo>
                <a:lnTo>
                  <a:pt x="32550" y="58630"/>
                </a:lnTo>
                <a:lnTo>
                  <a:pt x="32550" y="58620"/>
                </a:lnTo>
                <a:lnTo>
                  <a:pt x="32540" y="58620"/>
                </a:lnTo>
                <a:lnTo>
                  <a:pt x="32540" y="58610"/>
                </a:lnTo>
                <a:lnTo>
                  <a:pt x="32530" y="58610"/>
                </a:lnTo>
                <a:lnTo>
                  <a:pt x="32520" y="58610"/>
                </a:lnTo>
                <a:lnTo>
                  <a:pt x="32520" y="58600"/>
                </a:lnTo>
                <a:lnTo>
                  <a:pt x="32510" y="58600"/>
                </a:lnTo>
                <a:lnTo>
                  <a:pt x="32520" y="58590"/>
                </a:lnTo>
                <a:lnTo>
                  <a:pt x="32520" y="58580"/>
                </a:lnTo>
                <a:lnTo>
                  <a:pt x="32510" y="58570"/>
                </a:lnTo>
                <a:lnTo>
                  <a:pt x="32500" y="58580"/>
                </a:lnTo>
                <a:lnTo>
                  <a:pt x="32500" y="58570"/>
                </a:lnTo>
                <a:lnTo>
                  <a:pt x="32490" y="58570"/>
                </a:lnTo>
                <a:lnTo>
                  <a:pt x="32480" y="58570"/>
                </a:lnTo>
                <a:lnTo>
                  <a:pt x="32470" y="58570"/>
                </a:lnTo>
                <a:lnTo>
                  <a:pt x="32460" y="58570"/>
                </a:lnTo>
                <a:lnTo>
                  <a:pt x="32450" y="58560"/>
                </a:lnTo>
                <a:lnTo>
                  <a:pt x="32450" y="58550"/>
                </a:lnTo>
                <a:lnTo>
                  <a:pt x="32460" y="58540"/>
                </a:lnTo>
                <a:lnTo>
                  <a:pt x="32450" y="58530"/>
                </a:lnTo>
                <a:lnTo>
                  <a:pt x="32440" y="58520"/>
                </a:lnTo>
                <a:lnTo>
                  <a:pt x="32440" y="58510"/>
                </a:lnTo>
                <a:lnTo>
                  <a:pt x="32430" y="58500"/>
                </a:lnTo>
                <a:lnTo>
                  <a:pt x="32430" y="58490"/>
                </a:lnTo>
                <a:lnTo>
                  <a:pt x="32440" y="58480"/>
                </a:lnTo>
                <a:lnTo>
                  <a:pt x="32430" y="58480"/>
                </a:lnTo>
                <a:lnTo>
                  <a:pt x="32430" y="58460"/>
                </a:lnTo>
                <a:lnTo>
                  <a:pt x="32430" y="58450"/>
                </a:lnTo>
                <a:lnTo>
                  <a:pt x="32430" y="58440"/>
                </a:lnTo>
                <a:lnTo>
                  <a:pt x="32440" y="58440"/>
                </a:lnTo>
                <a:lnTo>
                  <a:pt x="32450" y="58430"/>
                </a:lnTo>
                <a:lnTo>
                  <a:pt x="32460" y="58430"/>
                </a:lnTo>
                <a:lnTo>
                  <a:pt x="32470" y="58420"/>
                </a:lnTo>
                <a:lnTo>
                  <a:pt x="32480" y="58410"/>
                </a:lnTo>
                <a:lnTo>
                  <a:pt x="32480" y="58400"/>
                </a:lnTo>
                <a:lnTo>
                  <a:pt x="32490" y="58400"/>
                </a:lnTo>
                <a:lnTo>
                  <a:pt x="32490" y="58390"/>
                </a:lnTo>
                <a:lnTo>
                  <a:pt x="32490" y="58380"/>
                </a:lnTo>
                <a:lnTo>
                  <a:pt x="32490" y="58370"/>
                </a:lnTo>
                <a:lnTo>
                  <a:pt x="32480" y="58360"/>
                </a:lnTo>
                <a:lnTo>
                  <a:pt x="32480" y="58350"/>
                </a:lnTo>
                <a:lnTo>
                  <a:pt x="32470" y="58340"/>
                </a:lnTo>
                <a:lnTo>
                  <a:pt x="32470" y="58330"/>
                </a:lnTo>
                <a:lnTo>
                  <a:pt x="32460" y="58320"/>
                </a:lnTo>
                <a:lnTo>
                  <a:pt x="32460" y="58310"/>
                </a:lnTo>
                <a:lnTo>
                  <a:pt x="32450" y="58300"/>
                </a:lnTo>
                <a:lnTo>
                  <a:pt x="32440" y="58300"/>
                </a:lnTo>
                <a:lnTo>
                  <a:pt x="32430" y="58300"/>
                </a:lnTo>
                <a:lnTo>
                  <a:pt x="32430" y="58290"/>
                </a:lnTo>
                <a:lnTo>
                  <a:pt x="32420" y="58290"/>
                </a:lnTo>
                <a:lnTo>
                  <a:pt x="32410" y="58290"/>
                </a:lnTo>
                <a:lnTo>
                  <a:pt x="32410" y="58280"/>
                </a:lnTo>
                <a:lnTo>
                  <a:pt x="32410" y="58270"/>
                </a:lnTo>
                <a:lnTo>
                  <a:pt x="32400" y="58260"/>
                </a:lnTo>
                <a:lnTo>
                  <a:pt x="32400" y="58250"/>
                </a:lnTo>
                <a:lnTo>
                  <a:pt x="32400" y="58240"/>
                </a:lnTo>
                <a:lnTo>
                  <a:pt x="32390" y="58240"/>
                </a:lnTo>
                <a:lnTo>
                  <a:pt x="32390" y="58230"/>
                </a:lnTo>
                <a:lnTo>
                  <a:pt x="32380" y="58230"/>
                </a:lnTo>
                <a:lnTo>
                  <a:pt x="32370" y="58220"/>
                </a:lnTo>
                <a:lnTo>
                  <a:pt x="32370" y="58210"/>
                </a:lnTo>
                <a:lnTo>
                  <a:pt x="32360" y="58210"/>
                </a:lnTo>
                <a:lnTo>
                  <a:pt x="32350" y="58210"/>
                </a:lnTo>
                <a:lnTo>
                  <a:pt x="32340" y="58210"/>
                </a:lnTo>
                <a:lnTo>
                  <a:pt x="32340" y="58200"/>
                </a:lnTo>
                <a:lnTo>
                  <a:pt x="32340" y="58190"/>
                </a:lnTo>
                <a:lnTo>
                  <a:pt x="32330" y="58190"/>
                </a:lnTo>
                <a:lnTo>
                  <a:pt x="32330" y="58180"/>
                </a:lnTo>
                <a:lnTo>
                  <a:pt x="32330" y="58170"/>
                </a:lnTo>
                <a:lnTo>
                  <a:pt x="32330" y="58160"/>
                </a:lnTo>
                <a:lnTo>
                  <a:pt x="32330" y="58150"/>
                </a:lnTo>
                <a:lnTo>
                  <a:pt x="32320" y="58150"/>
                </a:lnTo>
                <a:lnTo>
                  <a:pt x="32320" y="58140"/>
                </a:lnTo>
                <a:lnTo>
                  <a:pt x="32320" y="58130"/>
                </a:lnTo>
                <a:lnTo>
                  <a:pt x="32320" y="58120"/>
                </a:lnTo>
                <a:lnTo>
                  <a:pt x="32320" y="58110"/>
                </a:lnTo>
                <a:lnTo>
                  <a:pt x="32330" y="58100"/>
                </a:lnTo>
                <a:lnTo>
                  <a:pt x="32330" y="58090"/>
                </a:lnTo>
                <a:lnTo>
                  <a:pt x="32330" y="58080"/>
                </a:lnTo>
                <a:lnTo>
                  <a:pt x="32330" y="58070"/>
                </a:lnTo>
                <a:lnTo>
                  <a:pt x="32330" y="58060"/>
                </a:lnTo>
                <a:lnTo>
                  <a:pt x="32320" y="58060"/>
                </a:lnTo>
                <a:lnTo>
                  <a:pt x="32310" y="58050"/>
                </a:lnTo>
                <a:lnTo>
                  <a:pt x="32310" y="58040"/>
                </a:lnTo>
                <a:lnTo>
                  <a:pt x="32300" y="58040"/>
                </a:lnTo>
                <a:lnTo>
                  <a:pt x="32290" y="58040"/>
                </a:lnTo>
                <a:lnTo>
                  <a:pt x="32280" y="58030"/>
                </a:lnTo>
                <a:lnTo>
                  <a:pt x="32270" y="58030"/>
                </a:lnTo>
                <a:lnTo>
                  <a:pt x="32260" y="58030"/>
                </a:lnTo>
                <a:lnTo>
                  <a:pt x="32250" y="58030"/>
                </a:lnTo>
                <a:lnTo>
                  <a:pt x="32240" y="58030"/>
                </a:lnTo>
                <a:lnTo>
                  <a:pt x="32230" y="58030"/>
                </a:lnTo>
                <a:lnTo>
                  <a:pt x="32220" y="58040"/>
                </a:lnTo>
                <a:lnTo>
                  <a:pt x="32210" y="58040"/>
                </a:lnTo>
                <a:lnTo>
                  <a:pt x="32210" y="58030"/>
                </a:lnTo>
                <a:lnTo>
                  <a:pt x="32200" y="58030"/>
                </a:lnTo>
                <a:lnTo>
                  <a:pt x="32190" y="58020"/>
                </a:lnTo>
                <a:lnTo>
                  <a:pt x="32180" y="58030"/>
                </a:lnTo>
                <a:lnTo>
                  <a:pt x="32170" y="58030"/>
                </a:lnTo>
                <a:lnTo>
                  <a:pt x="32160" y="58020"/>
                </a:lnTo>
                <a:lnTo>
                  <a:pt x="32150" y="58020"/>
                </a:lnTo>
                <a:lnTo>
                  <a:pt x="32140" y="58020"/>
                </a:lnTo>
                <a:lnTo>
                  <a:pt x="32140" y="58010"/>
                </a:lnTo>
                <a:lnTo>
                  <a:pt x="32140" y="58000"/>
                </a:lnTo>
                <a:lnTo>
                  <a:pt x="32140" y="57990"/>
                </a:lnTo>
                <a:lnTo>
                  <a:pt x="32140" y="57980"/>
                </a:lnTo>
                <a:lnTo>
                  <a:pt x="32140" y="57970"/>
                </a:lnTo>
                <a:lnTo>
                  <a:pt x="32130" y="57970"/>
                </a:lnTo>
                <a:lnTo>
                  <a:pt x="32120" y="57970"/>
                </a:lnTo>
                <a:lnTo>
                  <a:pt x="32100" y="57970"/>
                </a:lnTo>
                <a:lnTo>
                  <a:pt x="32090" y="57970"/>
                </a:lnTo>
                <a:lnTo>
                  <a:pt x="32080" y="57980"/>
                </a:lnTo>
                <a:lnTo>
                  <a:pt x="32070" y="57970"/>
                </a:lnTo>
                <a:lnTo>
                  <a:pt x="32060" y="57970"/>
                </a:lnTo>
                <a:lnTo>
                  <a:pt x="32060" y="57960"/>
                </a:lnTo>
                <a:lnTo>
                  <a:pt x="32050" y="57950"/>
                </a:lnTo>
                <a:lnTo>
                  <a:pt x="32060" y="57950"/>
                </a:lnTo>
                <a:lnTo>
                  <a:pt x="32060" y="57940"/>
                </a:lnTo>
                <a:lnTo>
                  <a:pt x="32060" y="57930"/>
                </a:lnTo>
                <a:lnTo>
                  <a:pt x="32070" y="57930"/>
                </a:lnTo>
                <a:lnTo>
                  <a:pt x="32070" y="57920"/>
                </a:lnTo>
                <a:lnTo>
                  <a:pt x="32080" y="57920"/>
                </a:lnTo>
                <a:lnTo>
                  <a:pt x="32080" y="57910"/>
                </a:lnTo>
                <a:lnTo>
                  <a:pt x="32070" y="57900"/>
                </a:lnTo>
                <a:lnTo>
                  <a:pt x="32060" y="57900"/>
                </a:lnTo>
                <a:lnTo>
                  <a:pt x="32060" y="57890"/>
                </a:lnTo>
                <a:lnTo>
                  <a:pt x="32060" y="57880"/>
                </a:lnTo>
                <a:lnTo>
                  <a:pt x="32050" y="57880"/>
                </a:lnTo>
                <a:lnTo>
                  <a:pt x="32050" y="57870"/>
                </a:lnTo>
                <a:lnTo>
                  <a:pt x="32050" y="57860"/>
                </a:lnTo>
                <a:lnTo>
                  <a:pt x="32050" y="57850"/>
                </a:lnTo>
                <a:lnTo>
                  <a:pt x="32040" y="57850"/>
                </a:lnTo>
                <a:lnTo>
                  <a:pt x="32040" y="57840"/>
                </a:lnTo>
                <a:lnTo>
                  <a:pt x="32050" y="57840"/>
                </a:lnTo>
                <a:lnTo>
                  <a:pt x="32040" y="57820"/>
                </a:lnTo>
                <a:lnTo>
                  <a:pt x="32040" y="57810"/>
                </a:lnTo>
                <a:lnTo>
                  <a:pt x="32030" y="57810"/>
                </a:lnTo>
                <a:lnTo>
                  <a:pt x="32030" y="57800"/>
                </a:lnTo>
                <a:lnTo>
                  <a:pt x="32020" y="57800"/>
                </a:lnTo>
                <a:lnTo>
                  <a:pt x="32020" y="57790"/>
                </a:lnTo>
                <a:lnTo>
                  <a:pt x="32010" y="57790"/>
                </a:lnTo>
                <a:lnTo>
                  <a:pt x="32010" y="57780"/>
                </a:lnTo>
                <a:lnTo>
                  <a:pt x="32000" y="57780"/>
                </a:lnTo>
                <a:lnTo>
                  <a:pt x="32000" y="57760"/>
                </a:lnTo>
                <a:lnTo>
                  <a:pt x="32000" y="57750"/>
                </a:lnTo>
                <a:lnTo>
                  <a:pt x="31990" y="57730"/>
                </a:lnTo>
                <a:lnTo>
                  <a:pt x="31990" y="57720"/>
                </a:lnTo>
                <a:lnTo>
                  <a:pt x="31990" y="57710"/>
                </a:lnTo>
                <a:lnTo>
                  <a:pt x="31990" y="57700"/>
                </a:lnTo>
                <a:lnTo>
                  <a:pt x="32000" y="57690"/>
                </a:lnTo>
                <a:lnTo>
                  <a:pt x="31990" y="57660"/>
                </a:lnTo>
                <a:lnTo>
                  <a:pt x="31990" y="57650"/>
                </a:lnTo>
                <a:lnTo>
                  <a:pt x="31990" y="57640"/>
                </a:lnTo>
                <a:lnTo>
                  <a:pt x="31990" y="57630"/>
                </a:lnTo>
                <a:lnTo>
                  <a:pt x="31990" y="57620"/>
                </a:lnTo>
                <a:lnTo>
                  <a:pt x="31990" y="57610"/>
                </a:lnTo>
                <a:lnTo>
                  <a:pt x="31980" y="57590"/>
                </a:lnTo>
                <a:lnTo>
                  <a:pt x="31980" y="57580"/>
                </a:lnTo>
                <a:lnTo>
                  <a:pt x="31980" y="57570"/>
                </a:lnTo>
                <a:lnTo>
                  <a:pt x="31980" y="57560"/>
                </a:lnTo>
                <a:lnTo>
                  <a:pt x="31980" y="57550"/>
                </a:lnTo>
                <a:lnTo>
                  <a:pt x="31970" y="57540"/>
                </a:lnTo>
                <a:lnTo>
                  <a:pt x="31960" y="57530"/>
                </a:lnTo>
                <a:lnTo>
                  <a:pt x="31950" y="57520"/>
                </a:lnTo>
                <a:lnTo>
                  <a:pt x="31950" y="57510"/>
                </a:lnTo>
                <a:lnTo>
                  <a:pt x="31940" y="57510"/>
                </a:lnTo>
                <a:lnTo>
                  <a:pt x="31930" y="57500"/>
                </a:lnTo>
                <a:lnTo>
                  <a:pt x="31910" y="57500"/>
                </a:lnTo>
                <a:lnTo>
                  <a:pt x="31910" y="57490"/>
                </a:lnTo>
                <a:lnTo>
                  <a:pt x="31900" y="57490"/>
                </a:lnTo>
                <a:lnTo>
                  <a:pt x="31890" y="57480"/>
                </a:lnTo>
                <a:lnTo>
                  <a:pt x="31890" y="57470"/>
                </a:lnTo>
                <a:lnTo>
                  <a:pt x="31880" y="57470"/>
                </a:lnTo>
                <a:lnTo>
                  <a:pt x="31880" y="57460"/>
                </a:lnTo>
                <a:lnTo>
                  <a:pt x="31870" y="57450"/>
                </a:lnTo>
                <a:lnTo>
                  <a:pt x="31860" y="57450"/>
                </a:lnTo>
                <a:lnTo>
                  <a:pt x="31850" y="57450"/>
                </a:lnTo>
                <a:lnTo>
                  <a:pt x="31840" y="57450"/>
                </a:lnTo>
                <a:lnTo>
                  <a:pt x="31840" y="57440"/>
                </a:lnTo>
                <a:lnTo>
                  <a:pt x="31830" y="57440"/>
                </a:lnTo>
                <a:lnTo>
                  <a:pt x="31820" y="57430"/>
                </a:lnTo>
                <a:lnTo>
                  <a:pt x="31810" y="57420"/>
                </a:lnTo>
                <a:lnTo>
                  <a:pt x="31800" y="57420"/>
                </a:lnTo>
                <a:lnTo>
                  <a:pt x="31790" y="57420"/>
                </a:lnTo>
                <a:lnTo>
                  <a:pt x="31770" y="57420"/>
                </a:lnTo>
                <a:lnTo>
                  <a:pt x="31750" y="57420"/>
                </a:lnTo>
                <a:lnTo>
                  <a:pt x="31740" y="57420"/>
                </a:lnTo>
                <a:lnTo>
                  <a:pt x="31730" y="57410"/>
                </a:lnTo>
                <a:lnTo>
                  <a:pt x="31720" y="57400"/>
                </a:lnTo>
                <a:lnTo>
                  <a:pt x="31710" y="57400"/>
                </a:lnTo>
                <a:lnTo>
                  <a:pt x="31700" y="57390"/>
                </a:lnTo>
                <a:lnTo>
                  <a:pt x="31690" y="57380"/>
                </a:lnTo>
                <a:lnTo>
                  <a:pt x="31690" y="57370"/>
                </a:lnTo>
                <a:lnTo>
                  <a:pt x="31680" y="57360"/>
                </a:lnTo>
                <a:lnTo>
                  <a:pt x="31680" y="57350"/>
                </a:lnTo>
                <a:lnTo>
                  <a:pt x="31670" y="57350"/>
                </a:lnTo>
                <a:lnTo>
                  <a:pt x="31660" y="57340"/>
                </a:lnTo>
                <a:lnTo>
                  <a:pt x="31650" y="57340"/>
                </a:lnTo>
                <a:lnTo>
                  <a:pt x="31640" y="57330"/>
                </a:lnTo>
                <a:lnTo>
                  <a:pt x="31630" y="57330"/>
                </a:lnTo>
                <a:lnTo>
                  <a:pt x="31630" y="57320"/>
                </a:lnTo>
                <a:lnTo>
                  <a:pt x="31620" y="57310"/>
                </a:lnTo>
                <a:lnTo>
                  <a:pt x="31610" y="57300"/>
                </a:lnTo>
                <a:lnTo>
                  <a:pt x="31600" y="57290"/>
                </a:lnTo>
                <a:lnTo>
                  <a:pt x="31590" y="57280"/>
                </a:lnTo>
                <a:lnTo>
                  <a:pt x="31580" y="57270"/>
                </a:lnTo>
                <a:lnTo>
                  <a:pt x="31570" y="57270"/>
                </a:lnTo>
                <a:lnTo>
                  <a:pt x="31550" y="57260"/>
                </a:lnTo>
                <a:lnTo>
                  <a:pt x="31540" y="57250"/>
                </a:lnTo>
                <a:lnTo>
                  <a:pt x="31530" y="57250"/>
                </a:lnTo>
                <a:lnTo>
                  <a:pt x="31530" y="57240"/>
                </a:lnTo>
                <a:lnTo>
                  <a:pt x="31520" y="57240"/>
                </a:lnTo>
                <a:lnTo>
                  <a:pt x="31510" y="57230"/>
                </a:lnTo>
                <a:lnTo>
                  <a:pt x="31510" y="57220"/>
                </a:lnTo>
                <a:lnTo>
                  <a:pt x="31510" y="57210"/>
                </a:lnTo>
                <a:lnTo>
                  <a:pt x="31510" y="57200"/>
                </a:lnTo>
                <a:lnTo>
                  <a:pt x="31520" y="57190"/>
                </a:lnTo>
                <a:lnTo>
                  <a:pt x="31520" y="57180"/>
                </a:lnTo>
                <a:lnTo>
                  <a:pt x="31520" y="57170"/>
                </a:lnTo>
                <a:lnTo>
                  <a:pt x="31520" y="57160"/>
                </a:lnTo>
                <a:lnTo>
                  <a:pt x="31510" y="57150"/>
                </a:lnTo>
                <a:lnTo>
                  <a:pt x="31500" y="57150"/>
                </a:lnTo>
                <a:lnTo>
                  <a:pt x="31490" y="57150"/>
                </a:lnTo>
                <a:lnTo>
                  <a:pt x="31490" y="57140"/>
                </a:lnTo>
                <a:lnTo>
                  <a:pt x="31500" y="57140"/>
                </a:lnTo>
                <a:lnTo>
                  <a:pt x="31500" y="57130"/>
                </a:lnTo>
                <a:lnTo>
                  <a:pt x="31500" y="57120"/>
                </a:lnTo>
                <a:lnTo>
                  <a:pt x="31500" y="57110"/>
                </a:lnTo>
                <a:lnTo>
                  <a:pt x="31490" y="57110"/>
                </a:lnTo>
                <a:lnTo>
                  <a:pt x="31490" y="57100"/>
                </a:lnTo>
                <a:lnTo>
                  <a:pt x="31480" y="57100"/>
                </a:lnTo>
                <a:lnTo>
                  <a:pt x="31480" y="57090"/>
                </a:lnTo>
                <a:lnTo>
                  <a:pt x="31480" y="57080"/>
                </a:lnTo>
                <a:lnTo>
                  <a:pt x="31480" y="57070"/>
                </a:lnTo>
                <a:lnTo>
                  <a:pt x="31480" y="57060"/>
                </a:lnTo>
                <a:lnTo>
                  <a:pt x="31480" y="57050"/>
                </a:lnTo>
                <a:lnTo>
                  <a:pt x="31470" y="57040"/>
                </a:lnTo>
                <a:lnTo>
                  <a:pt x="31470" y="57030"/>
                </a:lnTo>
                <a:lnTo>
                  <a:pt x="31460" y="57030"/>
                </a:lnTo>
                <a:lnTo>
                  <a:pt x="31450" y="57030"/>
                </a:lnTo>
                <a:lnTo>
                  <a:pt x="31450" y="57040"/>
                </a:lnTo>
                <a:lnTo>
                  <a:pt x="31440" y="57040"/>
                </a:lnTo>
                <a:lnTo>
                  <a:pt x="31430" y="57040"/>
                </a:lnTo>
                <a:lnTo>
                  <a:pt x="31430" y="57030"/>
                </a:lnTo>
                <a:lnTo>
                  <a:pt x="31430" y="57020"/>
                </a:lnTo>
                <a:lnTo>
                  <a:pt x="31420" y="57010"/>
                </a:lnTo>
                <a:lnTo>
                  <a:pt x="31410" y="57010"/>
                </a:lnTo>
                <a:lnTo>
                  <a:pt x="31400" y="57010"/>
                </a:lnTo>
                <a:lnTo>
                  <a:pt x="31400" y="57000"/>
                </a:lnTo>
                <a:lnTo>
                  <a:pt x="31390" y="56990"/>
                </a:lnTo>
                <a:lnTo>
                  <a:pt x="31380" y="56990"/>
                </a:lnTo>
                <a:lnTo>
                  <a:pt x="31370" y="56990"/>
                </a:lnTo>
                <a:lnTo>
                  <a:pt x="31360" y="56990"/>
                </a:lnTo>
                <a:lnTo>
                  <a:pt x="31350" y="56980"/>
                </a:lnTo>
                <a:lnTo>
                  <a:pt x="31350" y="56970"/>
                </a:lnTo>
                <a:lnTo>
                  <a:pt x="31350" y="56960"/>
                </a:lnTo>
                <a:lnTo>
                  <a:pt x="31350" y="56950"/>
                </a:lnTo>
                <a:lnTo>
                  <a:pt x="31340" y="56940"/>
                </a:lnTo>
                <a:lnTo>
                  <a:pt x="31340" y="56930"/>
                </a:lnTo>
                <a:lnTo>
                  <a:pt x="31330" y="56920"/>
                </a:lnTo>
                <a:lnTo>
                  <a:pt x="31320" y="56910"/>
                </a:lnTo>
                <a:lnTo>
                  <a:pt x="31320" y="56900"/>
                </a:lnTo>
                <a:lnTo>
                  <a:pt x="31320" y="56890"/>
                </a:lnTo>
                <a:lnTo>
                  <a:pt x="31320" y="56870"/>
                </a:lnTo>
                <a:lnTo>
                  <a:pt x="31310" y="56860"/>
                </a:lnTo>
                <a:lnTo>
                  <a:pt x="31310" y="56850"/>
                </a:lnTo>
                <a:lnTo>
                  <a:pt x="31300" y="56850"/>
                </a:lnTo>
                <a:lnTo>
                  <a:pt x="31300" y="56840"/>
                </a:lnTo>
                <a:lnTo>
                  <a:pt x="31300" y="56830"/>
                </a:lnTo>
                <a:lnTo>
                  <a:pt x="31310" y="56830"/>
                </a:lnTo>
                <a:lnTo>
                  <a:pt x="31300" y="56820"/>
                </a:lnTo>
                <a:lnTo>
                  <a:pt x="31290" y="56820"/>
                </a:lnTo>
                <a:lnTo>
                  <a:pt x="31280" y="56810"/>
                </a:lnTo>
                <a:lnTo>
                  <a:pt x="31280" y="56800"/>
                </a:lnTo>
                <a:lnTo>
                  <a:pt x="31280" y="56790"/>
                </a:lnTo>
                <a:lnTo>
                  <a:pt x="31290" y="56780"/>
                </a:lnTo>
                <a:lnTo>
                  <a:pt x="31290" y="56770"/>
                </a:lnTo>
                <a:lnTo>
                  <a:pt x="31290" y="56760"/>
                </a:lnTo>
                <a:lnTo>
                  <a:pt x="31280" y="56750"/>
                </a:lnTo>
                <a:lnTo>
                  <a:pt x="31280" y="56740"/>
                </a:lnTo>
                <a:lnTo>
                  <a:pt x="31290" y="56730"/>
                </a:lnTo>
                <a:lnTo>
                  <a:pt x="31300" y="56730"/>
                </a:lnTo>
                <a:lnTo>
                  <a:pt x="31320" y="56720"/>
                </a:lnTo>
                <a:lnTo>
                  <a:pt x="31330" y="56720"/>
                </a:lnTo>
                <a:lnTo>
                  <a:pt x="31330" y="56710"/>
                </a:lnTo>
                <a:lnTo>
                  <a:pt x="31340" y="56710"/>
                </a:lnTo>
                <a:lnTo>
                  <a:pt x="31350" y="56710"/>
                </a:lnTo>
                <a:lnTo>
                  <a:pt x="31350" y="56700"/>
                </a:lnTo>
                <a:lnTo>
                  <a:pt x="31360" y="56700"/>
                </a:lnTo>
                <a:lnTo>
                  <a:pt x="31360" y="56690"/>
                </a:lnTo>
                <a:lnTo>
                  <a:pt x="31350" y="56680"/>
                </a:lnTo>
                <a:lnTo>
                  <a:pt x="31360" y="56670"/>
                </a:lnTo>
                <a:lnTo>
                  <a:pt x="31350" y="56670"/>
                </a:lnTo>
                <a:lnTo>
                  <a:pt x="31350" y="56660"/>
                </a:lnTo>
                <a:lnTo>
                  <a:pt x="31360" y="56650"/>
                </a:lnTo>
                <a:lnTo>
                  <a:pt x="31360" y="56640"/>
                </a:lnTo>
                <a:lnTo>
                  <a:pt x="31360" y="56630"/>
                </a:lnTo>
                <a:lnTo>
                  <a:pt x="31350" y="56620"/>
                </a:lnTo>
                <a:lnTo>
                  <a:pt x="31340" y="56620"/>
                </a:lnTo>
                <a:lnTo>
                  <a:pt x="31340" y="56610"/>
                </a:lnTo>
                <a:lnTo>
                  <a:pt x="31330" y="56610"/>
                </a:lnTo>
                <a:lnTo>
                  <a:pt x="31330" y="56600"/>
                </a:lnTo>
                <a:lnTo>
                  <a:pt x="31330" y="56590"/>
                </a:lnTo>
                <a:lnTo>
                  <a:pt x="31330" y="56580"/>
                </a:lnTo>
                <a:lnTo>
                  <a:pt x="31340" y="56570"/>
                </a:lnTo>
                <a:lnTo>
                  <a:pt x="31340" y="56560"/>
                </a:lnTo>
                <a:lnTo>
                  <a:pt x="31350" y="56550"/>
                </a:lnTo>
                <a:lnTo>
                  <a:pt x="31350" y="56540"/>
                </a:lnTo>
                <a:lnTo>
                  <a:pt x="31350" y="56530"/>
                </a:lnTo>
                <a:lnTo>
                  <a:pt x="31340" y="56530"/>
                </a:lnTo>
                <a:lnTo>
                  <a:pt x="31330" y="56530"/>
                </a:lnTo>
                <a:lnTo>
                  <a:pt x="31330" y="56520"/>
                </a:lnTo>
                <a:lnTo>
                  <a:pt x="31320" y="56520"/>
                </a:lnTo>
                <a:lnTo>
                  <a:pt x="31310" y="56510"/>
                </a:lnTo>
                <a:lnTo>
                  <a:pt x="31310" y="56500"/>
                </a:lnTo>
                <a:lnTo>
                  <a:pt x="31320" y="56500"/>
                </a:lnTo>
                <a:lnTo>
                  <a:pt x="31320" y="56490"/>
                </a:lnTo>
                <a:lnTo>
                  <a:pt x="31330" y="56490"/>
                </a:lnTo>
                <a:lnTo>
                  <a:pt x="31330" y="56480"/>
                </a:lnTo>
                <a:lnTo>
                  <a:pt x="31340" y="56480"/>
                </a:lnTo>
                <a:lnTo>
                  <a:pt x="31350" y="56490"/>
                </a:lnTo>
                <a:lnTo>
                  <a:pt x="31350" y="56480"/>
                </a:lnTo>
                <a:lnTo>
                  <a:pt x="31360" y="56480"/>
                </a:lnTo>
                <a:lnTo>
                  <a:pt x="31360" y="56470"/>
                </a:lnTo>
                <a:lnTo>
                  <a:pt x="31360" y="56460"/>
                </a:lnTo>
                <a:lnTo>
                  <a:pt x="31360" y="56450"/>
                </a:lnTo>
                <a:lnTo>
                  <a:pt x="31360" y="56440"/>
                </a:lnTo>
                <a:lnTo>
                  <a:pt x="31360" y="56430"/>
                </a:lnTo>
                <a:lnTo>
                  <a:pt x="31350" y="56430"/>
                </a:lnTo>
                <a:lnTo>
                  <a:pt x="31350" y="56420"/>
                </a:lnTo>
                <a:lnTo>
                  <a:pt x="31350" y="56410"/>
                </a:lnTo>
                <a:lnTo>
                  <a:pt x="31350" y="56400"/>
                </a:lnTo>
                <a:lnTo>
                  <a:pt x="31350" y="56390"/>
                </a:lnTo>
                <a:lnTo>
                  <a:pt x="31340" y="56380"/>
                </a:lnTo>
                <a:lnTo>
                  <a:pt x="31340" y="56370"/>
                </a:lnTo>
                <a:lnTo>
                  <a:pt x="31340" y="56360"/>
                </a:lnTo>
                <a:lnTo>
                  <a:pt x="31340" y="56350"/>
                </a:lnTo>
                <a:lnTo>
                  <a:pt x="31340" y="56340"/>
                </a:lnTo>
                <a:lnTo>
                  <a:pt x="31340" y="56320"/>
                </a:lnTo>
                <a:lnTo>
                  <a:pt x="31330" y="56320"/>
                </a:lnTo>
                <a:lnTo>
                  <a:pt x="31330" y="56310"/>
                </a:lnTo>
                <a:lnTo>
                  <a:pt x="31320" y="56300"/>
                </a:lnTo>
                <a:lnTo>
                  <a:pt x="31320" y="56290"/>
                </a:lnTo>
                <a:lnTo>
                  <a:pt x="31330" y="56280"/>
                </a:lnTo>
                <a:lnTo>
                  <a:pt x="31330" y="56260"/>
                </a:lnTo>
                <a:lnTo>
                  <a:pt x="31340" y="56250"/>
                </a:lnTo>
                <a:lnTo>
                  <a:pt x="31340" y="56240"/>
                </a:lnTo>
                <a:lnTo>
                  <a:pt x="31340" y="56230"/>
                </a:lnTo>
                <a:lnTo>
                  <a:pt x="31340" y="56220"/>
                </a:lnTo>
                <a:lnTo>
                  <a:pt x="31340" y="56210"/>
                </a:lnTo>
                <a:lnTo>
                  <a:pt x="31340" y="56200"/>
                </a:lnTo>
                <a:lnTo>
                  <a:pt x="31330" y="56200"/>
                </a:lnTo>
                <a:lnTo>
                  <a:pt x="31330" y="56190"/>
                </a:lnTo>
                <a:lnTo>
                  <a:pt x="31330" y="56180"/>
                </a:lnTo>
                <a:lnTo>
                  <a:pt x="31330" y="56170"/>
                </a:lnTo>
                <a:lnTo>
                  <a:pt x="31320" y="56160"/>
                </a:lnTo>
                <a:lnTo>
                  <a:pt x="31320" y="56150"/>
                </a:lnTo>
                <a:lnTo>
                  <a:pt x="31330" y="56140"/>
                </a:lnTo>
                <a:lnTo>
                  <a:pt x="31340" y="56140"/>
                </a:lnTo>
                <a:lnTo>
                  <a:pt x="31330" y="56140"/>
                </a:lnTo>
                <a:lnTo>
                  <a:pt x="31330" y="56130"/>
                </a:lnTo>
                <a:lnTo>
                  <a:pt x="31340" y="56130"/>
                </a:lnTo>
                <a:lnTo>
                  <a:pt x="31340" y="56120"/>
                </a:lnTo>
                <a:lnTo>
                  <a:pt x="31360" y="56110"/>
                </a:lnTo>
                <a:lnTo>
                  <a:pt x="31390" y="56110"/>
                </a:lnTo>
                <a:lnTo>
                  <a:pt x="31390" y="56100"/>
                </a:lnTo>
                <a:lnTo>
                  <a:pt x="31380" y="56100"/>
                </a:lnTo>
                <a:lnTo>
                  <a:pt x="31380" y="56090"/>
                </a:lnTo>
                <a:lnTo>
                  <a:pt x="31370" y="56090"/>
                </a:lnTo>
                <a:lnTo>
                  <a:pt x="31370" y="56080"/>
                </a:lnTo>
                <a:lnTo>
                  <a:pt x="31360" y="56070"/>
                </a:lnTo>
                <a:lnTo>
                  <a:pt x="31360" y="56060"/>
                </a:lnTo>
                <a:lnTo>
                  <a:pt x="31350" y="56050"/>
                </a:lnTo>
                <a:lnTo>
                  <a:pt x="31340" y="56050"/>
                </a:lnTo>
                <a:lnTo>
                  <a:pt x="31330" y="56050"/>
                </a:lnTo>
                <a:lnTo>
                  <a:pt x="31330" y="56040"/>
                </a:lnTo>
                <a:lnTo>
                  <a:pt x="31330" y="56030"/>
                </a:lnTo>
                <a:lnTo>
                  <a:pt x="31330" y="56020"/>
                </a:lnTo>
                <a:lnTo>
                  <a:pt x="31330" y="56010"/>
                </a:lnTo>
                <a:lnTo>
                  <a:pt x="31330" y="56000"/>
                </a:lnTo>
                <a:lnTo>
                  <a:pt x="31340" y="55990"/>
                </a:lnTo>
                <a:lnTo>
                  <a:pt x="31330" y="55990"/>
                </a:lnTo>
                <a:lnTo>
                  <a:pt x="31330" y="55980"/>
                </a:lnTo>
                <a:lnTo>
                  <a:pt x="31330" y="55970"/>
                </a:lnTo>
                <a:lnTo>
                  <a:pt x="31330" y="55960"/>
                </a:lnTo>
                <a:lnTo>
                  <a:pt x="31320" y="55960"/>
                </a:lnTo>
                <a:lnTo>
                  <a:pt x="31320" y="55950"/>
                </a:lnTo>
                <a:lnTo>
                  <a:pt x="31320" y="55940"/>
                </a:lnTo>
                <a:lnTo>
                  <a:pt x="31320" y="55930"/>
                </a:lnTo>
                <a:lnTo>
                  <a:pt x="31320" y="55920"/>
                </a:lnTo>
                <a:lnTo>
                  <a:pt x="31320" y="55910"/>
                </a:lnTo>
                <a:lnTo>
                  <a:pt x="31310" y="55900"/>
                </a:lnTo>
                <a:lnTo>
                  <a:pt x="31310" y="55890"/>
                </a:lnTo>
                <a:lnTo>
                  <a:pt x="31310" y="55880"/>
                </a:lnTo>
                <a:lnTo>
                  <a:pt x="31300" y="55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