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Kagadi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agad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2410" y="56990"/>
                </a:moveTo>
                <a:lnTo>
                  <a:pt x="22410" y="56980"/>
                </a:lnTo>
                <a:lnTo>
                  <a:pt x="22410" y="56960"/>
                </a:lnTo>
                <a:lnTo>
                  <a:pt x="22420" y="56950"/>
                </a:lnTo>
                <a:lnTo>
                  <a:pt x="22430" y="56940"/>
                </a:lnTo>
                <a:lnTo>
                  <a:pt x="22430" y="56930"/>
                </a:lnTo>
                <a:lnTo>
                  <a:pt x="22420" y="56930"/>
                </a:lnTo>
                <a:lnTo>
                  <a:pt x="22410" y="56930"/>
                </a:lnTo>
                <a:lnTo>
                  <a:pt x="22400" y="56920"/>
                </a:lnTo>
                <a:lnTo>
                  <a:pt x="22380" y="56910"/>
                </a:lnTo>
                <a:lnTo>
                  <a:pt x="22370" y="56910"/>
                </a:lnTo>
                <a:lnTo>
                  <a:pt x="22360" y="56900"/>
                </a:lnTo>
                <a:lnTo>
                  <a:pt x="22350" y="56900"/>
                </a:lnTo>
                <a:lnTo>
                  <a:pt x="22350" y="56890"/>
                </a:lnTo>
                <a:lnTo>
                  <a:pt x="22340" y="56880"/>
                </a:lnTo>
                <a:lnTo>
                  <a:pt x="22340" y="56870"/>
                </a:lnTo>
                <a:lnTo>
                  <a:pt x="22330" y="56860"/>
                </a:lnTo>
                <a:lnTo>
                  <a:pt x="22330" y="56850"/>
                </a:lnTo>
                <a:lnTo>
                  <a:pt x="22330" y="56840"/>
                </a:lnTo>
                <a:lnTo>
                  <a:pt x="22320" y="56820"/>
                </a:lnTo>
                <a:lnTo>
                  <a:pt x="22310" y="56820"/>
                </a:lnTo>
                <a:lnTo>
                  <a:pt x="22310" y="56810"/>
                </a:lnTo>
                <a:lnTo>
                  <a:pt x="22300" y="56800"/>
                </a:lnTo>
                <a:lnTo>
                  <a:pt x="22290" y="56800"/>
                </a:lnTo>
                <a:lnTo>
                  <a:pt x="22280" y="56800"/>
                </a:lnTo>
                <a:lnTo>
                  <a:pt x="22280" y="56790"/>
                </a:lnTo>
                <a:lnTo>
                  <a:pt x="22280" y="56770"/>
                </a:lnTo>
                <a:lnTo>
                  <a:pt x="22270" y="56760"/>
                </a:lnTo>
                <a:lnTo>
                  <a:pt x="22260" y="56760"/>
                </a:lnTo>
                <a:lnTo>
                  <a:pt x="22250" y="56760"/>
                </a:lnTo>
                <a:lnTo>
                  <a:pt x="22250" y="56750"/>
                </a:lnTo>
                <a:lnTo>
                  <a:pt x="22250" y="56730"/>
                </a:lnTo>
                <a:lnTo>
                  <a:pt x="22250" y="56720"/>
                </a:lnTo>
                <a:lnTo>
                  <a:pt x="22250" y="56700"/>
                </a:lnTo>
                <a:lnTo>
                  <a:pt x="22250" y="56680"/>
                </a:lnTo>
                <a:lnTo>
                  <a:pt x="22250" y="56670"/>
                </a:lnTo>
                <a:lnTo>
                  <a:pt x="22240" y="56660"/>
                </a:lnTo>
                <a:lnTo>
                  <a:pt x="22240" y="56650"/>
                </a:lnTo>
                <a:lnTo>
                  <a:pt x="22230" y="56650"/>
                </a:lnTo>
                <a:lnTo>
                  <a:pt x="22220" y="56650"/>
                </a:lnTo>
                <a:lnTo>
                  <a:pt x="22210" y="56650"/>
                </a:lnTo>
                <a:lnTo>
                  <a:pt x="22210" y="56640"/>
                </a:lnTo>
                <a:lnTo>
                  <a:pt x="22210" y="56630"/>
                </a:lnTo>
                <a:lnTo>
                  <a:pt x="22200" y="56630"/>
                </a:lnTo>
                <a:lnTo>
                  <a:pt x="22190" y="56630"/>
                </a:lnTo>
                <a:lnTo>
                  <a:pt x="22180" y="56630"/>
                </a:lnTo>
                <a:lnTo>
                  <a:pt x="22170" y="56630"/>
                </a:lnTo>
                <a:lnTo>
                  <a:pt x="22160" y="56630"/>
                </a:lnTo>
                <a:lnTo>
                  <a:pt x="22150" y="56610"/>
                </a:lnTo>
                <a:lnTo>
                  <a:pt x="22140" y="56610"/>
                </a:lnTo>
                <a:lnTo>
                  <a:pt x="22140" y="56590"/>
                </a:lnTo>
                <a:lnTo>
                  <a:pt x="22140" y="56580"/>
                </a:lnTo>
                <a:lnTo>
                  <a:pt x="22140" y="56570"/>
                </a:lnTo>
                <a:lnTo>
                  <a:pt x="22140" y="56560"/>
                </a:lnTo>
                <a:lnTo>
                  <a:pt x="22140" y="56550"/>
                </a:lnTo>
                <a:lnTo>
                  <a:pt x="22140" y="56540"/>
                </a:lnTo>
                <a:lnTo>
                  <a:pt x="22140" y="56530"/>
                </a:lnTo>
                <a:lnTo>
                  <a:pt x="22130" y="56530"/>
                </a:lnTo>
                <a:lnTo>
                  <a:pt x="22130" y="56520"/>
                </a:lnTo>
                <a:lnTo>
                  <a:pt x="22130" y="56510"/>
                </a:lnTo>
                <a:lnTo>
                  <a:pt x="22130" y="56500"/>
                </a:lnTo>
                <a:lnTo>
                  <a:pt x="22120" y="56490"/>
                </a:lnTo>
                <a:lnTo>
                  <a:pt x="22120" y="56480"/>
                </a:lnTo>
                <a:lnTo>
                  <a:pt x="22120" y="56470"/>
                </a:lnTo>
                <a:lnTo>
                  <a:pt x="22120" y="56450"/>
                </a:lnTo>
                <a:lnTo>
                  <a:pt x="22120" y="56440"/>
                </a:lnTo>
                <a:lnTo>
                  <a:pt x="22130" y="56440"/>
                </a:lnTo>
                <a:lnTo>
                  <a:pt x="22130" y="56430"/>
                </a:lnTo>
                <a:lnTo>
                  <a:pt x="22130" y="56420"/>
                </a:lnTo>
                <a:lnTo>
                  <a:pt x="22140" y="56420"/>
                </a:lnTo>
                <a:lnTo>
                  <a:pt x="22150" y="56420"/>
                </a:lnTo>
                <a:lnTo>
                  <a:pt x="22160" y="56420"/>
                </a:lnTo>
                <a:lnTo>
                  <a:pt x="22170" y="56420"/>
                </a:lnTo>
                <a:lnTo>
                  <a:pt x="22170" y="56410"/>
                </a:lnTo>
                <a:lnTo>
                  <a:pt x="22170" y="56400"/>
                </a:lnTo>
                <a:lnTo>
                  <a:pt x="22160" y="56390"/>
                </a:lnTo>
                <a:lnTo>
                  <a:pt x="22160" y="56380"/>
                </a:lnTo>
                <a:lnTo>
                  <a:pt x="22170" y="56380"/>
                </a:lnTo>
                <a:lnTo>
                  <a:pt x="22180" y="56380"/>
                </a:lnTo>
                <a:lnTo>
                  <a:pt x="22180" y="56370"/>
                </a:lnTo>
                <a:lnTo>
                  <a:pt x="22180" y="56360"/>
                </a:lnTo>
                <a:lnTo>
                  <a:pt x="22170" y="56360"/>
                </a:lnTo>
                <a:lnTo>
                  <a:pt x="22170" y="56350"/>
                </a:lnTo>
                <a:lnTo>
                  <a:pt x="22170" y="56340"/>
                </a:lnTo>
                <a:lnTo>
                  <a:pt x="22180" y="56340"/>
                </a:lnTo>
                <a:lnTo>
                  <a:pt x="22190" y="56330"/>
                </a:lnTo>
                <a:lnTo>
                  <a:pt x="22200" y="56320"/>
                </a:lnTo>
                <a:lnTo>
                  <a:pt x="22210" y="56320"/>
                </a:lnTo>
                <a:lnTo>
                  <a:pt x="22230" y="56320"/>
                </a:lnTo>
                <a:lnTo>
                  <a:pt x="22240" y="56320"/>
                </a:lnTo>
                <a:lnTo>
                  <a:pt x="22260" y="56310"/>
                </a:lnTo>
                <a:lnTo>
                  <a:pt x="22270" y="56310"/>
                </a:lnTo>
                <a:lnTo>
                  <a:pt x="22280" y="56300"/>
                </a:lnTo>
                <a:lnTo>
                  <a:pt x="22280" y="56290"/>
                </a:lnTo>
                <a:lnTo>
                  <a:pt x="22280" y="56280"/>
                </a:lnTo>
                <a:lnTo>
                  <a:pt x="22280" y="56270"/>
                </a:lnTo>
                <a:lnTo>
                  <a:pt x="22270" y="56260"/>
                </a:lnTo>
                <a:lnTo>
                  <a:pt x="22250" y="56240"/>
                </a:lnTo>
                <a:lnTo>
                  <a:pt x="22230" y="56230"/>
                </a:lnTo>
                <a:lnTo>
                  <a:pt x="22200" y="56210"/>
                </a:lnTo>
                <a:lnTo>
                  <a:pt x="22170" y="56200"/>
                </a:lnTo>
                <a:lnTo>
                  <a:pt x="22140" y="56190"/>
                </a:lnTo>
                <a:lnTo>
                  <a:pt x="22110" y="56170"/>
                </a:lnTo>
                <a:lnTo>
                  <a:pt x="22090" y="56150"/>
                </a:lnTo>
                <a:lnTo>
                  <a:pt x="22070" y="56120"/>
                </a:lnTo>
                <a:lnTo>
                  <a:pt x="22060" y="56100"/>
                </a:lnTo>
                <a:lnTo>
                  <a:pt x="22060" y="56090"/>
                </a:lnTo>
                <a:lnTo>
                  <a:pt x="22060" y="56080"/>
                </a:lnTo>
                <a:lnTo>
                  <a:pt x="22050" y="56060"/>
                </a:lnTo>
                <a:lnTo>
                  <a:pt x="22050" y="55990"/>
                </a:lnTo>
                <a:lnTo>
                  <a:pt x="22050" y="55950"/>
                </a:lnTo>
                <a:lnTo>
                  <a:pt x="22050" y="55930"/>
                </a:lnTo>
                <a:lnTo>
                  <a:pt x="22050" y="55900"/>
                </a:lnTo>
                <a:lnTo>
                  <a:pt x="22050" y="55880"/>
                </a:lnTo>
                <a:lnTo>
                  <a:pt x="22060" y="55860"/>
                </a:lnTo>
                <a:lnTo>
                  <a:pt x="22070" y="55850"/>
                </a:lnTo>
                <a:lnTo>
                  <a:pt x="22070" y="55840"/>
                </a:lnTo>
                <a:lnTo>
                  <a:pt x="22080" y="55830"/>
                </a:lnTo>
                <a:lnTo>
                  <a:pt x="22080" y="55810"/>
                </a:lnTo>
                <a:lnTo>
                  <a:pt x="22090" y="55780"/>
                </a:lnTo>
                <a:lnTo>
                  <a:pt x="22090" y="55770"/>
                </a:lnTo>
                <a:lnTo>
                  <a:pt x="22100" y="55760"/>
                </a:lnTo>
                <a:lnTo>
                  <a:pt x="22100" y="55750"/>
                </a:lnTo>
                <a:lnTo>
                  <a:pt x="22110" y="55730"/>
                </a:lnTo>
                <a:lnTo>
                  <a:pt x="22110" y="55720"/>
                </a:lnTo>
                <a:lnTo>
                  <a:pt x="22120" y="55700"/>
                </a:lnTo>
                <a:lnTo>
                  <a:pt x="22140" y="55690"/>
                </a:lnTo>
                <a:lnTo>
                  <a:pt x="22140" y="55670"/>
                </a:lnTo>
                <a:lnTo>
                  <a:pt x="22140" y="55640"/>
                </a:lnTo>
                <a:lnTo>
                  <a:pt x="22150" y="55620"/>
                </a:lnTo>
                <a:lnTo>
                  <a:pt x="22160" y="55600"/>
                </a:lnTo>
                <a:lnTo>
                  <a:pt x="22170" y="55580"/>
                </a:lnTo>
                <a:lnTo>
                  <a:pt x="22180" y="55570"/>
                </a:lnTo>
                <a:lnTo>
                  <a:pt x="22190" y="55560"/>
                </a:lnTo>
                <a:lnTo>
                  <a:pt x="22200" y="55540"/>
                </a:lnTo>
                <a:lnTo>
                  <a:pt x="22220" y="55530"/>
                </a:lnTo>
                <a:lnTo>
                  <a:pt x="22230" y="55520"/>
                </a:lnTo>
                <a:lnTo>
                  <a:pt x="22240" y="55490"/>
                </a:lnTo>
                <a:lnTo>
                  <a:pt x="22250" y="55470"/>
                </a:lnTo>
                <a:lnTo>
                  <a:pt x="22250" y="55460"/>
                </a:lnTo>
                <a:lnTo>
                  <a:pt x="22250" y="55440"/>
                </a:lnTo>
                <a:lnTo>
                  <a:pt x="22250" y="55400"/>
                </a:lnTo>
                <a:lnTo>
                  <a:pt x="22250" y="55360"/>
                </a:lnTo>
                <a:lnTo>
                  <a:pt x="22250" y="55330"/>
                </a:lnTo>
                <a:lnTo>
                  <a:pt x="22250" y="55300"/>
                </a:lnTo>
                <a:lnTo>
                  <a:pt x="22250" y="55290"/>
                </a:lnTo>
                <a:lnTo>
                  <a:pt x="22250" y="55270"/>
                </a:lnTo>
                <a:lnTo>
                  <a:pt x="22250" y="55250"/>
                </a:lnTo>
                <a:lnTo>
                  <a:pt x="22250" y="55240"/>
                </a:lnTo>
                <a:lnTo>
                  <a:pt x="22250" y="55170"/>
                </a:lnTo>
                <a:lnTo>
                  <a:pt x="22250" y="55160"/>
                </a:lnTo>
                <a:lnTo>
                  <a:pt x="22250" y="55070"/>
                </a:lnTo>
                <a:lnTo>
                  <a:pt x="22250" y="55010"/>
                </a:lnTo>
                <a:lnTo>
                  <a:pt x="22240" y="54850"/>
                </a:lnTo>
                <a:lnTo>
                  <a:pt x="22240" y="54710"/>
                </a:lnTo>
                <a:lnTo>
                  <a:pt x="22240" y="54700"/>
                </a:lnTo>
                <a:lnTo>
                  <a:pt x="22240" y="54680"/>
                </a:lnTo>
                <a:lnTo>
                  <a:pt x="22240" y="54570"/>
                </a:lnTo>
                <a:lnTo>
                  <a:pt x="22240" y="54520"/>
                </a:lnTo>
                <a:lnTo>
                  <a:pt x="22240" y="54470"/>
                </a:lnTo>
                <a:lnTo>
                  <a:pt x="22240" y="54380"/>
                </a:lnTo>
                <a:lnTo>
                  <a:pt x="22240" y="54370"/>
                </a:lnTo>
                <a:lnTo>
                  <a:pt x="22240" y="54190"/>
                </a:lnTo>
                <a:lnTo>
                  <a:pt x="22240" y="54180"/>
                </a:lnTo>
                <a:lnTo>
                  <a:pt x="22240" y="54110"/>
                </a:lnTo>
                <a:lnTo>
                  <a:pt x="22240" y="54040"/>
                </a:lnTo>
                <a:lnTo>
                  <a:pt x="22240" y="54020"/>
                </a:lnTo>
                <a:lnTo>
                  <a:pt x="22240" y="53880"/>
                </a:lnTo>
                <a:lnTo>
                  <a:pt x="22240" y="53850"/>
                </a:lnTo>
                <a:lnTo>
                  <a:pt x="22240" y="53730"/>
                </a:lnTo>
                <a:lnTo>
                  <a:pt x="22240" y="53720"/>
                </a:lnTo>
                <a:lnTo>
                  <a:pt x="22240" y="53560"/>
                </a:lnTo>
                <a:lnTo>
                  <a:pt x="22240" y="53400"/>
                </a:lnTo>
                <a:lnTo>
                  <a:pt x="22240" y="53350"/>
                </a:lnTo>
                <a:lnTo>
                  <a:pt x="22240" y="53250"/>
                </a:lnTo>
                <a:lnTo>
                  <a:pt x="22240" y="53110"/>
                </a:lnTo>
                <a:lnTo>
                  <a:pt x="22240" y="52950"/>
                </a:lnTo>
                <a:lnTo>
                  <a:pt x="22240" y="52760"/>
                </a:lnTo>
                <a:lnTo>
                  <a:pt x="22280" y="52810"/>
                </a:lnTo>
                <a:lnTo>
                  <a:pt x="22430" y="52950"/>
                </a:lnTo>
                <a:lnTo>
                  <a:pt x="22610" y="53100"/>
                </a:lnTo>
                <a:lnTo>
                  <a:pt x="22820" y="53270"/>
                </a:lnTo>
                <a:lnTo>
                  <a:pt x="23030" y="53440"/>
                </a:lnTo>
                <a:lnTo>
                  <a:pt x="23250" y="53610"/>
                </a:lnTo>
                <a:lnTo>
                  <a:pt x="23290" y="53640"/>
                </a:lnTo>
                <a:lnTo>
                  <a:pt x="23490" y="53780"/>
                </a:lnTo>
                <a:lnTo>
                  <a:pt x="23530" y="53810"/>
                </a:lnTo>
                <a:lnTo>
                  <a:pt x="23730" y="53950"/>
                </a:lnTo>
                <a:lnTo>
                  <a:pt x="23820" y="54020"/>
                </a:lnTo>
                <a:lnTo>
                  <a:pt x="23970" y="54110"/>
                </a:lnTo>
                <a:lnTo>
                  <a:pt x="24020" y="54130"/>
                </a:lnTo>
                <a:lnTo>
                  <a:pt x="24040" y="54140"/>
                </a:lnTo>
                <a:lnTo>
                  <a:pt x="24050" y="54140"/>
                </a:lnTo>
                <a:lnTo>
                  <a:pt x="24060" y="54150"/>
                </a:lnTo>
                <a:lnTo>
                  <a:pt x="24080" y="54150"/>
                </a:lnTo>
                <a:lnTo>
                  <a:pt x="24090" y="54150"/>
                </a:lnTo>
                <a:lnTo>
                  <a:pt x="24110" y="54160"/>
                </a:lnTo>
                <a:lnTo>
                  <a:pt x="24110" y="54170"/>
                </a:lnTo>
                <a:lnTo>
                  <a:pt x="24110" y="54180"/>
                </a:lnTo>
                <a:lnTo>
                  <a:pt x="24120" y="54190"/>
                </a:lnTo>
                <a:lnTo>
                  <a:pt x="24120" y="54200"/>
                </a:lnTo>
                <a:lnTo>
                  <a:pt x="24120" y="54210"/>
                </a:lnTo>
                <a:lnTo>
                  <a:pt x="24130" y="54230"/>
                </a:lnTo>
                <a:lnTo>
                  <a:pt x="24140" y="54240"/>
                </a:lnTo>
                <a:lnTo>
                  <a:pt x="24150" y="54240"/>
                </a:lnTo>
                <a:lnTo>
                  <a:pt x="24170" y="54250"/>
                </a:lnTo>
                <a:lnTo>
                  <a:pt x="24180" y="54270"/>
                </a:lnTo>
                <a:lnTo>
                  <a:pt x="24190" y="54290"/>
                </a:lnTo>
                <a:lnTo>
                  <a:pt x="24200" y="54290"/>
                </a:lnTo>
                <a:lnTo>
                  <a:pt x="24220" y="54300"/>
                </a:lnTo>
                <a:lnTo>
                  <a:pt x="24230" y="54310"/>
                </a:lnTo>
                <a:lnTo>
                  <a:pt x="24260" y="54320"/>
                </a:lnTo>
                <a:lnTo>
                  <a:pt x="24290" y="54330"/>
                </a:lnTo>
                <a:lnTo>
                  <a:pt x="24310" y="54330"/>
                </a:lnTo>
                <a:lnTo>
                  <a:pt x="24320" y="54330"/>
                </a:lnTo>
                <a:lnTo>
                  <a:pt x="24330" y="54320"/>
                </a:lnTo>
                <a:lnTo>
                  <a:pt x="24340" y="54320"/>
                </a:lnTo>
                <a:lnTo>
                  <a:pt x="24360" y="54320"/>
                </a:lnTo>
                <a:lnTo>
                  <a:pt x="24370" y="54310"/>
                </a:lnTo>
                <a:lnTo>
                  <a:pt x="24380" y="54310"/>
                </a:lnTo>
                <a:lnTo>
                  <a:pt x="24400" y="54310"/>
                </a:lnTo>
                <a:lnTo>
                  <a:pt x="24410" y="54310"/>
                </a:lnTo>
                <a:lnTo>
                  <a:pt x="24420" y="54320"/>
                </a:lnTo>
                <a:lnTo>
                  <a:pt x="24430" y="54310"/>
                </a:lnTo>
                <a:lnTo>
                  <a:pt x="24450" y="54310"/>
                </a:lnTo>
                <a:lnTo>
                  <a:pt x="24470" y="54310"/>
                </a:lnTo>
                <a:lnTo>
                  <a:pt x="24480" y="54320"/>
                </a:lnTo>
                <a:lnTo>
                  <a:pt x="24490" y="54320"/>
                </a:lnTo>
                <a:lnTo>
                  <a:pt x="24500" y="54310"/>
                </a:lnTo>
                <a:lnTo>
                  <a:pt x="24510" y="54320"/>
                </a:lnTo>
                <a:lnTo>
                  <a:pt x="24520" y="54320"/>
                </a:lnTo>
                <a:lnTo>
                  <a:pt x="24530" y="54320"/>
                </a:lnTo>
                <a:lnTo>
                  <a:pt x="24540" y="54320"/>
                </a:lnTo>
                <a:lnTo>
                  <a:pt x="24560" y="54320"/>
                </a:lnTo>
                <a:lnTo>
                  <a:pt x="24570" y="54320"/>
                </a:lnTo>
                <a:lnTo>
                  <a:pt x="24580" y="54320"/>
                </a:lnTo>
                <a:lnTo>
                  <a:pt x="24590" y="54320"/>
                </a:lnTo>
                <a:lnTo>
                  <a:pt x="24600" y="54320"/>
                </a:lnTo>
                <a:lnTo>
                  <a:pt x="24610" y="54330"/>
                </a:lnTo>
                <a:lnTo>
                  <a:pt x="24620" y="54330"/>
                </a:lnTo>
                <a:lnTo>
                  <a:pt x="24630" y="54320"/>
                </a:lnTo>
                <a:lnTo>
                  <a:pt x="24640" y="54330"/>
                </a:lnTo>
                <a:lnTo>
                  <a:pt x="24650" y="54330"/>
                </a:lnTo>
                <a:lnTo>
                  <a:pt x="24660" y="54340"/>
                </a:lnTo>
                <a:lnTo>
                  <a:pt x="24670" y="54340"/>
                </a:lnTo>
                <a:lnTo>
                  <a:pt x="24690" y="54340"/>
                </a:lnTo>
                <a:lnTo>
                  <a:pt x="24690" y="54350"/>
                </a:lnTo>
                <a:lnTo>
                  <a:pt x="24700" y="54360"/>
                </a:lnTo>
                <a:lnTo>
                  <a:pt x="24710" y="54360"/>
                </a:lnTo>
                <a:lnTo>
                  <a:pt x="24720" y="54360"/>
                </a:lnTo>
                <a:lnTo>
                  <a:pt x="24730" y="54370"/>
                </a:lnTo>
                <a:lnTo>
                  <a:pt x="24730" y="54380"/>
                </a:lnTo>
                <a:lnTo>
                  <a:pt x="24740" y="54390"/>
                </a:lnTo>
                <a:lnTo>
                  <a:pt x="24740" y="54400"/>
                </a:lnTo>
                <a:lnTo>
                  <a:pt x="24750" y="54400"/>
                </a:lnTo>
                <a:lnTo>
                  <a:pt x="24760" y="54410"/>
                </a:lnTo>
                <a:lnTo>
                  <a:pt x="24770" y="54420"/>
                </a:lnTo>
                <a:lnTo>
                  <a:pt x="24780" y="54430"/>
                </a:lnTo>
                <a:lnTo>
                  <a:pt x="24790" y="54440"/>
                </a:lnTo>
                <a:lnTo>
                  <a:pt x="24800" y="54440"/>
                </a:lnTo>
                <a:lnTo>
                  <a:pt x="24810" y="54450"/>
                </a:lnTo>
                <a:lnTo>
                  <a:pt x="24810" y="54460"/>
                </a:lnTo>
                <a:lnTo>
                  <a:pt x="24810" y="54470"/>
                </a:lnTo>
                <a:lnTo>
                  <a:pt x="24820" y="54470"/>
                </a:lnTo>
                <a:lnTo>
                  <a:pt x="24830" y="54480"/>
                </a:lnTo>
                <a:lnTo>
                  <a:pt x="24830" y="54490"/>
                </a:lnTo>
                <a:lnTo>
                  <a:pt x="24840" y="54490"/>
                </a:lnTo>
                <a:lnTo>
                  <a:pt x="24850" y="54490"/>
                </a:lnTo>
                <a:lnTo>
                  <a:pt x="24850" y="54500"/>
                </a:lnTo>
                <a:lnTo>
                  <a:pt x="24850" y="54510"/>
                </a:lnTo>
                <a:lnTo>
                  <a:pt x="24860" y="54520"/>
                </a:lnTo>
                <a:lnTo>
                  <a:pt x="24860" y="54530"/>
                </a:lnTo>
                <a:lnTo>
                  <a:pt x="24870" y="54530"/>
                </a:lnTo>
                <a:lnTo>
                  <a:pt x="24870" y="54540"/>
                </a:lnTo>
                <a:lnTo>
                  <a:pt x="24870" y="54550"/>
                </a:lnTo>
                <a:lnTo>
                  <a:pt x="24890" y="54560"/>
                </a:lnTo>
                <a:lnTo>
                  <a:pt x="24900" y="54560"/>
                </a:lnTo>
                <a:lnTo>
                  <a:pt x="24910" y="54560"/>
                </a:lnTo>
                <a:lnTo>
                  <a:pt x="24920" y="54570"/>
                </a:lnTo>
                <a:lnTo>
                  <a:pt x="24920" y="54580"/>
                </a:lnTo>
                <a:lnTo>
                  <a:pt x="24930" y="54590"/>
                </a:lnTo>
                <a:lnTo>
                  <a:pt x="24940" y="54600"/>
                </a:lnTo>
                <a:lnTo>
                  <a:pt x="24950" y="54620"/>
                </a:lnTo>
                <a:lnTo>
                  <a:pt x="24960" y="54620"/>
                </a:lnTo>
                <a:lnTo>
                  <a:pt x="24970" y="54630"/>
                </a:lnTo>
                <a:lnTo>
                  <a:pt x="24970" y="54640"/>
                </a:lnTo>
                <a:lnTo>
                  <a:pt x="24980" y="54650"/>
                </a:lnTo>
                <a:lnTo>
                  <a:pt x="25000" y="54660"/>
                </a:lnTo>
                <a:lnTo>
                  <a:pt x="25010" y="54670"/>
                </a:lnTo>
                <a:lnTo>
                  <a:pt x="25020" y="54680"/>
                </a:lnTo>
                <a:lnTo>
                  <a:pt x="25030" y="54680"/>
                </a:lnTo>
                <a:lnTo>
                  <a:pt x="25040" y="54690"/>
                </a:lnTo>
                <a:lnTo>
                  <a:pt x="25050" y="54690"/>
                </a:lnTo>
                <a:lnTo>
                  <a:pt x="25060" y="54700"/>
                </a:lnTo>
                <a:lnTo>
                  <a:pt x="25080" y="54710"/>
                </a:lnTo>
                <a:lnTo>
                  <a:pt x="25090" y="54710"/>
                </a:lnTo>
                <a:lnTo>
                  <a:pt x="25100" y="54720"/>
                </a:lnTo>
                <a:lnTo>
                  <a:pt x="25120" y="54720"/>
                </a:lnTo>
                <a:lnTo>
                  <a:pt x="25150" y="54730"/>
                </a:lnTo>
                <a:lnTo>
                  <a:pt x="25160" y="54740"/>
                </a:lnTo>
                <a:lnTo>
                  <a:pt x="25180" y="54750"/>
                </a:lnTo>
                <a:lnTo>
                  <a:pt x="25190" y="54750"/>
                </a:lnTo>
                <a:lnTo>
                  <a:pt x="25210" y="54760"/>
                </a:lnTo>
                <a:lnTo>
                  <a:pt x="25220" y="54770"/>
                </a:lnTo>
                <a:lnTo>
                  <a:pt x="25240" y="54780"/>
                </a:lnTo>
                <a:lnTo>
                  <a:pt x="25270" y="54800"/>
                </a:lnTo>
                <a:lnTo>
                  <a:pt x="25280" y="54830"/>
                </a:lnTo>
                <a:lnTo>
                  <a:pt x="25290" y="54850"/>
                </a:lnTo>
                <a:lnTo>
                  <a:pt x="25310" y="54860"/>
                </a:lnTo>
                <a:lnTo>
                  <a:pt x="25330" y="54890"/>
                </a:lnTo>
                <a:lnTo>
                  <a:pt x="25360" y="54900"/>
                </a:lnTo>
                <a:lnTo>
                  <a:pt x="25390" y="54910"/>
                </a:lnTo>
                <a:lnTo>
                  <a:pt x="25420" y="54910"/>
                </a:lnTo>
                <a:lnTo>
                  <a:pt x="25430" y="54910"/>
                </a:lnTo>
                <a:lnTo>
                  <a:pt x="25430" y="54920"/>
                </a:lnTo>
                <a:lnTo>
                  <a:pt x="25430" y="54910"/>
                </a:lnTo>
                <a:lnTo>
                  <a:pt x="25450" y="54920"/>
                </a:lnTo>
                <a:lnTo>
                  <a:pt x="25460" y="54920"/>
                </a:lnTo>
                <a:lnTo>
                  <a:pt x="25470" y="54920"/>
                </a:lnTo>
                <a:lnTo>
                  <a:pt x="25480" y="54910"/>
                </a:lnTo>
                <a:lnTo>
                  <a:pt x="25500" y="54900"/>
                </a:lnTo>
                <a:lnTo>
                  <a:pt x="25520" y="54900"/>
                </a:lnTo>
                <a:lnTo>
                  <a:pt x="25530" y="54890"/>
                </a:lnTo>
                <a:lnTo>
                  <a:pt x="25540" y="54890"/>
                </a:lnTo>
                <a:lnTo>
                  <a:pt x="25550" y="54890"/>
                </a:lnTo>
                <a:lnTo>
                  <a:pt x="25550" y="54900"/>
                </a:lnTo>
                <a:lnTo>
                  <a:pt x="25560" y="54900"/>
                </a:lnTo>
                <a:lnTo>
                  <a:pt x="25570" y="54900"/>
                </a:lnTo>
                <a:lnTo>
                  <a:pt x="25580" y="54890"/>
                </a:lnTo>
                <a:lnTo>
                  <a:pt x="25580" y="54870"/>
                </a:lnTo>
                <a:lnTo>
                  <a:pt x="25580" y="54850"/>
                </a:lnTo>
                <a:lnTo>
                  <a:pt x="25570" y="54840"/>
                </a:lnTo>
                <a:lnTo>
                  <a:pt x="25560" y="54830"/>
                </a:lnTo>
                <a:lnTo>
                  <a:pt x="25550" y="54820"/>
                </a:lnTo>
                <a:lnTo>
                  <a:pt x="25550" y="54810"/>
                </a:lnTo>
                <a:lnTo>
                  <a:pt x="25550" y="54800"/>
                </a:lnTo>
                <a:lnTo>
                  <a:pt x="25550" y="54790"/>
                </a:lnTo>
                <a:lnTo>
                  <a:pt x="25560" y="54790"/>
                </a:lnTo>
                <a:lnTo>
                  <a:pt x="25580" y="54790"/>
                </a:lnTo>
                <a:lnTo>
                  <a:pt x="25590" y="54780"/>
                </a:lnTo>
                <a:lnTo>
                  <a:pt x="25600" y="54770"/>
                </a:lnTo>
                <a:lnTo>
                  <a:pt x="25610" y="54770"/>
                </a:lnTo>
                <a:lnTo>
                  <a:pt x="25620" y="54770"/>
                </a:lnTo>
                <a:lnTo>
                  <a:pt x="25630" y="54770"/>
                </a:lnTo>
                <a:lnTo>
                  <a:pt x="25640" y="54780"/>
                </a:lnTo>
                <a:lnTo>
                  <a:pt x="25650" y="54770"/>
                </a:lnTo>
                <a:lnTo>
                  <a:pt x="25650" y="54760"/>
                </a:lnTo>
                <a:lnTo>
                  <a:pt x="25650" y="54750"/>
                </a:lnTo>
                <a:lnTo>
                  <a:pt x="25650" y="54740"/>
                </a:lnTo>
                <a:lnTo>
                  <a:pt x="25660" y="54740"/>
                </a:lnTo>
                <a:lnTo>
                  <a:pt x="25670" y="54730"/>
                </a:lnTo>
                <a:lnTo>
                  <a:pt x="25680" y="54730"/>
                </a:lnTo>
                <a:lnTo>
                  <a:pt x="25680" y="54720"/>
                </a:lnTo>
                <a:lnTo>
                  <a:pt x="25690" y="54720"/>
                </a:lnTo>
                <a:lnTo>
                  <a:pt x="25690" y="54710"/>
                </a:lnTo>
                <a:lnTo>
                  <a:pt x="25670" y="54700"/>
                </a:lnTo>
                <a:lnTo>
                  <a:pt x="25670" y="54680"/>
                </a:lnTo>
                <a:lnTo>
                  <a:pt x="25660" y="54660"/>
                </a:lnTo>
                <a:lnTo>
                  <a:pt x="25660" y="54650"/>
                </a:lnTo>
                <a:lnTo>
                  <a:pt x="25670" y="54630"/>
                </a:lnTo>
                <a:lnTo>
                  <a:pt x="25680" y="54620"/>
                </a:lnTo>
                <a:lnTo>
                  <a:pt x="25680" y="54610"/>
                </a:lnTo>
                <a:lnTo>
                  <a:pt x="25690" y="54600"/>
                </a:lnTo>
                <a:lnTo>
                  <a:pt x="25700" y="54590"/>
                </a:lnTo>
                <a:lnTo>
                  <a:pt x="25710" y="54590"/>
                </a:lnTo>
                <a:lnTo>
                  <a:pt x="25720" y="54580"/>
                </a:lnTo>
                <a:lnTo>
                  <a:pt x="25730" y="54580"/>
                </a:lnTo>
                <a:lnTo>
                  <a:pt x="25740" y="54580"/>
                </a:lnTo>
                <a:lnTo>
                  <a:pt x="25750" y="54580"/>
                </a:lnTo>
                <a:lnTo>
                  <a:pt x="25760" y="54570"/>
                </a:lnTo>
                <a:lnTo>
                  <a:pt x="25770" y="54560"/>
                </a:lnTo>
                <a:lnTo>
                  <a:pt x="25770" y="54550"/>
                </a:lnTo>
                <a:lnTo>
                  <a:pt x="25780" y="54540"/>
                </a:lnTo>
                <a:lnTo>
                  <a:pt x="25790" y="54540"/>
                </a:lnTo>
                <a:lnTo>
                  <a:pt x="25800" y="54520"/>
                </a:lnTo>
                <a:lnTo>
                  <a:pt x="25800" y="54490"/>
                </a:lnTo>
                <a:lnTo>
                  <a:pt x="25810" y="54480"/>
                </a:lnTo>
                <a:lnTo>
                  <a:pt x="25820" y="54470"/>
                </a:lnTo>
                <a:lnTo>
                  <a:pt x="25830" y="54460"/>
                </a:lnTo>
                <a:lnTo>
                  <a:pt x="25830" y="54450"/>
                </a:lnTo>
                <a:lnTo>
                  <a:pt x="25840" y="54440"/>
                </a:lnTo>
                <a:lnTo>
                  <a:pt x="25850" y="54430"/>
                </a:lnTo>
                <a:lnTo>
                  <a:pt x="25850" y="54420"/>
                </a:lnTo>
                <a:lnTo>
                  <a:pt x="25860" y="54410"/>
                </a:lnTo>
                <a:lnTo>
                  <a:pt x="25860" y="54390"/>
                </a:lnTo>
                <a:lnTo>
                  <a:pt x="25860" y="54380"/>
                </a:lnTo>
                <a:lnTo>
                  <a:pt x="25870" y="54370"/>
                </a:lnTo>
                <a:lnTo>
                  <a:pt x="25880" y="54370"/>
                </a:lnTo>
                <a:lnTo>
                  <a:pt x="25890" y="54360"/>
                </a:lnTo>
                <a:lnTo>
                  <a:pt x="25890" y="54350"/>
                </a:lnTo>
                <a:lnTo>
                  <a:pt x="25900" y="54330"/>
                </a:lnTo>
                <a:lnTo>
                  <a:pt x="25900" y="54320"/>
                </a:lnTo>
                <a:lnTo>
                  <a:pt x="25910" y="54300"/>
                </a:lnTo>
                <a:lnTo>
                  <a:pt x="25910" y="54290"/>
                </a:lnTo>
                <a:lnTo>
                  <a:pt x="25920" y="54290"/>
                </a:lnTo>
                <a:lnTo>
                  <a:pt x="25930" y="54280"/>
                </a:lnTo>
                <a:lnTo>
                  <a:pt x="25940" y="54270"/>
                </a:lnTo>
                <a:lnTo>
                  <a:pt x="25940" y="54260"/>
                </a:lnTo>
                <a:lnTo>
                  <a:pt x="25940" y="54250"/>
                </a:lnTo>
                <a:lnTo>
                  <a:pt x="25950" y="54240"/>
                </a:lnTo>
                <a:lnTo>
                  <a:pt x="25950" y="54250"/>
                </a:lnTo>
                <a:lnTo>
                  <a:pt x="25960" y="54240"/>
                </a:lnTo>
                <a:lnTo>
                  <a:pt x="25960" y="54230"/>
                </a:lnTo>
                <a:lnTo>
                  <a:pt x="25970" y="54220"/>
                </a:lnTo>
                <a:lnTo>
                  <a:pt x="25980" y="54210"/>
                </a:lnTo>
                <a:lnTo>
                  <a:pt x="25990" y="54200"/>
                </a:lnTo>
                <a:lnTo>
                  <a:pt x="26000" y="54190"/>
                </a:lnTo>
                <a:lnTo>
                  <a:pt x="26000" y="54180"/>
                </a:lnTo>
                <a:lnTo>
                  <a:pt x="26010" y="54180"/>
                </a:lnTo>
                <a:lnTo>
                  <a:pt x="26020" y="54180"/>
                </a:lnTo>
                <a:lnTo>
                  <a:pt x="26030" y="54180"/>
                </a:lnTo>
                <a:lnTo>
                  <a:pt x="26040" y="54170"/>
                </a:lnTo>
                <a:lnTo>
                  <a:pt x="26040" y="54160"/>
                </a:lnTo>
                <a:lnTo>
                  <a:pt x="26050" y="54160"/>
                </a:lnTo>
                <a:lnTo>
                  <a:pt x="26050" y="54150"/>
                </a:lnTo>
                <a:lnTo>
                  <a:pt x="26060" y="54150"/>
                </a:lnTo>
                <a:lnTo>
                  <a:pt x="26070" y="54150"/>
                </a:lnTo>
                <a:lnTo>
                  <a:pt x="26090" y="54150"/>
                </a:lnTo>
                <a:lnTo>
                  <a:pt x="26100" y="54150"/>
                </a:lnTo>
                <a:lnTo>
                  <a:pt x="26110" y="54150"/>
                </a:lnTo>
                <a:lnTo>
                  <a:pt x="26110" y="54140"/>
                </a:lnTo>
                <a:lnTo>
                  <a:pt x="26120" y="54120"/>
                </a:lnTo>
                <a:lnTo>
                  <a:pt x="26130" y="54120"/>
                </a:lnTo>
                <a:lnTo>
                  <a:pt x="26140" y="54120"/>
                </a:lnTo>
                <a:lnTo>
                  <a:pt x="26150" y="54120"/>
                </a:lnTo>
                <a:lnTo>
                  <a:pt x="26160" y="54120"/>
                </a:lnTo>
                <a:lnTo>
                  <a:pt x="26170" y="54130"/>
                </a:lnTo>
                <a:lnTo>
                  <a:pt x="26180" y="54130"/>
                </a:lnTo>
                <a:lnTo>
                  <a:pt x="26190" y="54130"/>
                </a:lnTo>
                <a:lnTo>
                  <a:pt x="26200" y="54130"/>
                </a:lnTo>
                <a:lnTo>
                  <a:pt x="26220" y="54130"/>
                </a:lnTo>
                <a:lnTo>
                  <a:pt x="26230" y="54130"/>
                </a:lnTo>
                <a:lnTo>
                  <a:pt x="26240" y="54130"/>
                </a:lnTo>
                <a:lnTo>
                  <a:pt x="26250" y="54130"/>
                </a:lnTo>
                <a:lnTo>
                  <a:pt x="26260" y="54130"/>
                </a:lnTo>
                <a:lnTo>
                  <a:pt x="26260" y="54140"/>
                </a:lnTo>
                <a:lnTo>
                  <a:pt x="26270" y="54140"/>
                </a:lnTo>
                <a:lnTo>
                  <a:pt x="26270" y="54150"/>
                </a:lnTo>
                <a:lnTo>
                  <a:pt x="26280" y="54150"/>
                </a:lnTo>
                <a:lnTo>
                  <a:pt x="26270" y="54160"/>
                </a:lnTo>
                <a:lnTo>
                  <a:pt x="26280" y="54160"/>
                </a:lnTo>
                <a:lnTo>
                  <a:pt x="26280" y="54170"/>
                </a:lnTo>
                <a:lnTo>
                  <a:pt x="26290" y="54170"/>
                </a:lnTo>
                <a:lnTo>
                  <a:pt x="26300" y="54170"/>
                </a:lnTo>
                <a:lnTo>
                  <a:pt x="26310" y="54170"/>
                </a:lnTo>
                <a:lnTo>
                  <a:pt x="26320" y="54180"/>
                </a:lnTo>
                <a:lnTo>
                  <a:pt x="26330" y="54190"/>
                </a:lnTo>
                <a:lnTo>
                  <a:pt x="26330" y="54200"/>
                </a:lnTo>
                <a:lnTo>
                  <a:pt x="26340" y="54200"/>
                </a:lnTo>
                <a:lnTo>
                  <a:pt x="26340" y="54210"/>
                </a:lnTo>
                <a:lnTo>
                  <a:pt x="26340" y="54220"/>
                </a:lnTo>
                <a:lnTo>
                  <a:pt x="26350" y="54220"/>
                </a:lnTo>
                <a:lnTo>
                  <a:pt x="26350" y="54230"/>
                </a:lnTo>
                <a:lnTo>
                  <a:pt x="26340" y="54240"/>
                </a:lnTo>
                <a:lnTo>
                  <a:pt x="26340" y="54250"/>
                </a:lnTo>
                <a:lnTo>
                  <a:pt x="26330" y="54250"/>
                </a:lnTo>
                <a:lnTo>
                  <a:pt x="26320" y="54250"/>
                </a:lnTo>
                <a:lnTo>
                  <a:pt x="26330" y="54250"/>
                </a:lnTo>
                <a:lnTo>
                  <a:pt x="26330" y="54260"/>
                </a:lnTo>
                <a:lnTo>
                  <a:pt x="26330" y="54270"/>
                </a:lnTo>
                <a:lnTo>
                  <a:pt x="26340" y="54270"/>
                </a:lnTo>
                <a:lnTo>
                  <a:pt x="26350" y="54270"/>
                </a:lnTo>
                <a:lnTo>
                  <a:pt x="26350" y="54280"/>
                </a:lnTo>
                <a:lnTo>
                  <a:pt x="26360" y="54280"/>
                </a:lnTo>
                <a:lnTo>
                  <a:pt x="26360" y="54290"/>
                </a:lnTo>
                <a:lnTo>
                  <a:pt x="26360" y="54300"/>
                </a:lnTo>
                <a:lnTo>
                  <a:pt x="26370" y="54300"/>
                </a:lnTo>
                <a:lnTo>
                  <a:pt x="26380" y="54300"/>
                </a:lnTo>
                <a:lnTo>
                  <a:pt x="26380" y="54310"/>
                </a:lnTo>
                <a:lnTo>
                  <a:pt x="26390" y="54310"/>
                </a:lnTo>
                <a:lnTo>
                  <a:pt x="26400" y="54320"/>
                </a:lnTo>
                <a:lnTo>
                  <a:pt x="26400" y="54330"/>
                </a:lnTo>
                <a:lnTo>
                  <a:pt x="26410" y="54330"/>
                </a:lnTo>
                <a:lnTo>
                  <a:pt x="26420" y="54330"/>
                </a:lnTo>
                <a:lnTo>
                  <a:pt x="26430" y="54330"/>
                </a:lnTo>
                <a:lnTo>
                  <a:pt x="26430" y="54340"/>
                </a:lnTo>
                <a:lnTo>
                  <a:pt x="26420" y="54340"/>
                </a:lnTo>
                <a:lnTo>
                  <a:pt x="26420" y="54350"/>
                </a:lnTo>
                <a:lnTo>
                  <a:pt x="26430" y="54350"/>
                </a:lnTo>
                <a:lnTo>
                  <a:pt x="26430" y="54360"/>
                </a:lnTo>
                <a:lnTo>
                  <a:pt x="26440" y="54360"/>
                </a:lnTo>
                <a:lnTo>
                  <a:pt x="26450" y="54360"/>
                </a:lnTo>
                <a:lnTo>
                  <a:pt x="26460" y="54350"/>
                </a:lnTo>
                <a:lnTo>
                  <a:pt x="26470" y="54340"/>
                </a:lnTo>
                <a:lnTo>
                  <a:pt x="26470" y="54330"/>
                </a:lnTo>
                <a:lnTo>
                  <a:pt x="26480" y="54340"/>
                </a:lnTo>
                <a:lnTo>
                  <a:pt x="26490" y="54340"/>
                </a:lnTo>
                <a:lnTo>
                  <a:pt x="26500" y="54340"/>
                </a:lnTo>
                <a:lnTo>
                  <a:pt x="26510" y="54340"/>
                </a:lnTo>
                <a:lnTo>
                  <a:pt x="26520" y="54330"/>
                </a:lnTo>
                <a:lnTo>
                  <a:pt x="26530" y="54320"/>
                </a:lnTo>
                <a:lnTo>
                  <a:pt x="26530" y="54310"/>
                </a:lnTo>
                <a:lnTo>
                  <a:pt x="26540" y="54290"/>
                </a:lnTo>
                <a:lnTo>
                  <a:pt x="26550" y="54280"/>
                </a:lnTo>
                <a:lnTo>
                  <a:pt x="26560" y="54270"/>
                </a:lnTo>
                <a:lnTo>
                  <a:pt x="26570" y="54270"/>
                </a:lnTo>
                <a:lnTo>
                  <a:pt x="26580" y="54260"/>
                </a:lnTo>
                <a:lnTo>
                  <a:pt x="26580" y="54250"/>
                </a:lnTo>
                <a:lnTo>
                  <a:pt x="26580" y="54240"/>
                </a:lnTo>
                <a:lnTo>
                  <a:pt x="26590" y="54240"/>
                </a:lnTo>
                <a:lnTo>
                  <a:pt x="26590" y="54230"/>
                </a:lnTo>
                <a:lnTo>
                  <a:pt x="26590" y="54220"/>
                </a:lnTo>
                <a:lnTo>
                  <a:pt x="26600" y="54220"/>
                </a:lnTo>
                <a:lnTo>
                  <a:pt x="26610" y="54220"/>
                </a:lnTo>
                <a:lnTo>
                  <a:pt x="26620" y="54220"/>
                </a:lnTo>
                <a:lnTo>
                  <a:pt x="26620" y="54210"/>
                </a:lnTo>
                <a:lnTo>
                  <a:pt x="26630" y="54210"/>
                </a:lnTo>
                <a:lnTo>
                  <a:pt x="26630" y="54200"/>
                </a:lnTo>
                <a:lnTo>
                  <a:pt x="26630" y="54190"/>
                </a:lnTo>
                <a:lnTo>
                  <a:pt x="26650" y="54180"/>
                </a:lnTo>
                <a:lnTo>
                  <a:pt x="26660" y="54170"/>
                </a:lnTo>
                <a:lnTo>
                  <a:pt x="26670" y="54160"/>
                </a:lnTo>
                <a:lnTo>
                  <a:pt x="26680" y="54160"/>
                </a:lnTo>
                <a:lnTo>
                  <a:pt x="26690" y="54150"/>
                </a:lnTo>
                <a:lnTo>
                  <a:pt x="26690" y="54140"/>
                </a:lnTo>
                <a:lnTo>
                  <a:pt x="26690" y="54130"/>
                </a:lnTo>
                <a:lnTo>
                  <a:pt x="26690" y="54120"/>
                </a:lnTo>
                <a:lnTo>
                  <a:pt x="26700" y="54120"/>
                </a:lnTo>
                <a:lnTo>
                  <a:pt x="26710" y="54110"/>
                </a:lnTo>
                <a:lnTo>
                  <a:pt x="26720" y="54100"/>
                </a:lnTo>
                <a:lnTo>
                  <a:pt x="26730" y="54100"/>
                </a:lnTo>
                <a:lnTo>
                  <a:pt x="26740" y="54110"/>
                </a:lnTo>
                <a:lnTo>
                  <a:pt x="26740" y="54100"/>
                </a:lnTo>
                <a:lnTo>
                  <a:pt x="26740" y="54090"/>
                </a:lnTo>
                <a:lnTo>
                  <a:pt x="26750" y="54090"/>
                </a:lnTo>
                <a:lnTo>
                  <a:pt x="26750" y="54080"/>
                </a:lnTo>
                <a:lnTo>
                  <a:pt x="26750" y="54070"/>
                </a:lnTo>
                <a:lnTo>
                  <a:pt x="26760" y="54070"/>
                </a:lnTo>
                <a:lnTo>
                  <a:pt x="26770" y="54070"/>
                </a:lnTo>
                <a:lnTo>
                  <a:pt x="26770" y="54060"/>
                </a:lnTo>
                <a:lnTo>
                  <a:pt x="26780" y="54050"/>
                </a:lnTo>
                <a:lnTo>
                  <a:pt x="26790" y="54050"/>
                </a:lnTo>
                <a:lnTo>
                  <a:pt x="26790" y="54040"/>
                </a:lnTo>
                <a:lnTo>
                  <a:pt x="26800" y="54040"/>
                </a:lnTo>
                <a:lnTo>
                  <a:pt x="26800" y="54050"/>
                </a:lnTo>
                <a:lnTo>
                  <a:pt x="26810" y="54050"/>
                </a:lnTo>
                <a:lnTo>
                  <a:pt x="26810" y="54040"/>
                </a:lnTo>
                <a:lnTo>
                  <a:pt x="26820" y="54040"/>
                </a:lnTo>
                <a:lnTo>
                  <a:pt x="26830" y="54030"/>
                </a:lnTo>
                <a:lnTo>
                  <a:pt x="26840" y="54020"/>
                </a:lnTo>
                <a:lnTo>
                  <a:pt x="26850" y="54010"/>
                </a:lnTo>
                <a:lnTo>
                  <a:pt x="26870" y="54000"/>
                </a:lnTo>
                <a:lnTo>
                  <a:pt x="26880" y="53990"/>
                </a:lnTo>
                <a:lnTo>
                  <a:pt x="26880" y="53980"/>
                </a:lnTo>
                <a:lnTo>
                  <a:pt x="26890" y="53980"/>
                </a:lnTo>
                <a:lnTo>
                  <a:pt x="26890" y="53970"/>
                </a:lnTo>
                <a:lnTo>
                  <a:pt x="26900" y="53970"/>
                </a:lnTo>
                <a:lnTo>
                  <a:pt x="26910" y="53970"/>
                </a:lnTo>
                <a:lnTo>
                  <a:pt x="26920" y="53970"/>
                </a:lnTo>
                <a:lnTo>
                  <a:pt x="26920" y="53960"/>
                </a:lnTo>
                <a:lnTo>
                  <a:pt x="26930" y="53950"/>
                </a:lnTo>
                <a:lnTo>
                  <a:pt x="26940" y="53940"/>
                </a:lnTo>
                <a:lnTo>
                  <a:pt x="26950" y="53940"/>
                </a:lnTo>
                <a:lnTo>
                  <a:pt x="26950" y="53930"/>
                </a:lnTo>
                <a:lnTo>
                  <a:pt x="26960" y="53930"/>
                </a:lnTo>
                <a:lnTo>
                  <a:pt x="26970" y="53930"/>
                </a:lnTo>
                <a:lnTo>
                  <a:pt x="26980" y="53920"/>
                </a:lnTo>
                <a:lnTo>
                  <a:pt x="26980" y="53910"/>
                </a:lnTo>
                <a:lnTo>
                  <a:pt x="26990" y="53910"/>
                </a:lnTo>
                <a:lnTo>
                  <a:pt x="27000" y="53910"/>
                </a:lnTo>
                <a:lnTo>
                  <a:pt x="27000" y="53900"/>
                </a:lnTo>
                <a:lnTo>
                  <a:pt x="27000" y="53890"/>
                </a:lnTo>
                <a:lnTo>
                  <a:pt x="26990" y="53890"/>
                </a:lnTo>
                <a:lnTo>
                  <a:pt x="27000" y="53880"/>
                </a:lnTo>
                <a:lnTo>
                  <a:pt x="27000" y="53890"/>
                </a:lnTo>
                <a:lnTo>
                  <a:pt x="27010" y="53890"/>
                </a:lnTo>
                <a:lnTo>
                  <a:pt x="27020" y="53890"/>
                </a:lnTo>
                <a:lnTo>
                  <a:pt x="27010" y="53890"/>
                </a:lnTo>
                <a:lnTo>
                  <a:pt x="27010" y="53880"/>
                </a:lnTo>
                <a:lnTo>
                  <a:pt x="27020" y="53870"/>
                </a:lnTo>
                <a:lnTo>
                  <a:pt x="27030" y="53870"/>
                </a:lnTo>
                <a:lnTo>
                  <a:pt x="27030" y="53860"/>
                </a:lnTo>
                <a:lnTo>
                  <a:pt x="27030" y="53850"/>
                </a:lnTo>
                <a:lnTo>
                  <a:pt x="27040" y="53850"/>
                </a:lnTo>
                <a:lnTo>
                  <a:pt x="27050" y="53850"/>
                </a:lnTo>
                <a:lnTo>
                  <a:pt x="27060" y="53840"/>
                </a:lnTo>
                <a:lnTo>
                  <a:pt x="27060" y="53830"/>
                </a:lnTo>
                <a:lnTo>
                  <a:pt x="27060" y="53820"/>
                </a:lnTo>
                <a:lnTo>
                  <a:pt x="27060" y="53810"/>
                </a:lnTo>
                <a:lnTo>
                  <a:pt x="27070" y="53810"/>
                </a:lnTo>
                <a:lnTo>
                  <a:pt x="27080" y="53800"/>
                </a:lnTo>
                <a:lnTo>
                  <a:pt x="27070" y="53800"/>
                </a:lnTo>
                <a:lnTo>
                  <a:pt x="27070" y="53790"/>
                </a:lnTo>
                <a:lnTo>
                  <a:pt x="27080" y="53790"/>
                </a:lnTo>
                <a:lnTo>
                  <a:pt x="27080" y="53780"/>
                </a:lnTo>
                <a:lnTo>
                  <a:pt x="27090" y="53790"/>
                </a:lnTo>
                <a:lnTo>
                  <a:pt x="27100" y="53780"/>
                </a:lnTo>
                <a:lnTo>
                  <a:pt x="27100" y="53770"/>
                </a:lnTo>
                <a:lnTo>
                  <a:pt x="27110" y="53770"/>
                </a:lnTo>
                <a:lnTo>
                  <a:pt x="27120" y="53770"/>
                </a:lnTo>
                <a:lnTo>
                  <a:pt x="27120" y="53760"/>
                </a:lnTo>
                <a:lnTo>
                  <a:pt x="27110" y="53760"/>
                </a:lnTo>
                <a:lnTo>
                  <a:pt x="27110" y="53750"/>
                </a:lnTo>
                <a:lnTo>
                  <a:pt x="27120" y="53750"/>
                </a:lnTo>
                <a:lnTo>
                  <a:pt x="27130" y="53740"/>
                </a:lnTo>
                <a:lnTo>
                  <a:pt x="27140" y="53740"/>
                </a:lnTo>
                <a:lnTo>
                  <a:pt x="27140" y="53730"/>
                </a:lnTo>
                <a:lnTo>
                  <a:pt x="27150" y="53720"/>
                </a:lnTo>
                <a:lnTo>
                  <a:pt x="27160" y="53720"/>
                </a:lnTo>
                <a:lnTo>
                  <a:pt x="27170" y="53720"/>
                </a:lnTo>
                <a:lnTo>
                  <a:pt x="27170" y="53710"/>
                </a:lnTo>
                <a:lnTo>
                  <a:pt x="27180" y="53710"/>
                </a:lnTo>
                <a:lnTo>
                  <a:pt x="27190" y="53710"/>
                </a:lnTo>
                <a:lnTo>
                  <a:pt x="27200" y="53710"/>
                </a:lnTo>
                <a:lnTo>
                  <a:pt x="27210" y="53710"/>
                </a:lnTo>
                <a:lnTo>
                  <a:pt x="27210" y="53720"/>
                </a:lnTo>
                <a:lnTo>
                  <a:pt x="27220" y="53720"/>
                </a:lnTo>
                <a:lnTo>
                  <a:pt x="27220" y="53710"/>
                </a:lnTo>
                <a:lnTo>
                  <a:pt x="27230" y="53700"/>
                </a:lnTo>
                <a:lnTo>
                  <a:pt x="27240" y="53700"/>
                </a:lnTo>
                <a:lnTo>
                  <a:pt x="27250" y="53700"/>
                </a:lnTo>
                <a:lnTo>
                  <a:pt x="27260" y="53700"/>
                </a:lnTo>
                <a:lnTo>
                  <a:pt x="27260" y="53690"/>
                </a:lnTo>
                <a:lnTo>
                  <a:pt x="27270" y="53680"/>
                </a:lnTo>
                <a:lnTo>
                  <a:pt x="27280" y="53680"/>
                </a:lnTo>
                <a:lnTo>
                  <a:pt x="27290" y="53680"/>
                </a:lnTo>
                <a:lnTo>
                  <a:pt x="27300" y="53680"/>
                </a:lnTo>
                <a:lnTo>
                  <a:pt x="27310" y="53690"/>
                </a:lnTo>
                <a:lnTo>
                  <a:pt x="27320" y="53690"/>
                </a:lnTo>
                <a:lnTo>
                  <a:pt x="27330" y="53690"/>
                </a:lnTo>
                <a:lnTo>
                  <a:pt x="27340" y="53690"/>
                </a:lnTo>
                <a:lnTo>
                  <a:pt x="27350" y="53680"/>
                </a:lnTo>
                <a:lnTo>
                  <a:pt x="27360" y="53670"/>
                </a:lnTo>
                <a:lnTo>
                  <a:pt x="27370" y="53670"/>
                </a:lnTo>
                <a:lnTo>
                  <a:pt x="27380" y="53680"/>
                </a:lnTo>
                <a:lnTo>
                  <a:pt x="27390" y="53680"/>
                </a:lnTo>
                <a:lnTo>
                  <a:pt x="27400" y="53690"/>
                </a:lnTo>
                <a:lnTo>
                  <a:pt x="27410" y="53690"/>
                </a:lnTo>
                <a:lnTo>
                  <a:pt x="27410" y="53680"/>
                </a:lnTo>
                <a:lnTo>
                  <a:pt x="27420" y="53680"/>
                </a:lnTo>
                <a:lnTo>
                  <a:pt x="27430" y="53680"/>
                </a:lnTo>
                <a:lnTo>
                  <a:pt x="27430" y="53690"/>
                </a:lnTo>
                <a:lnTo>
                  <a:pt x="27430" y="53700"/>
                </a:lnTo>
                <a:lnTo>
                  <a:pt x="27440" y="53700"/>
                </a:lnTo>
                <a:lnTo>
                  <a:pt x="27440" y="53710"/>
                </a:lnTo>
                <a:lnTo>
                  <a:pt x="27440" y="53730"/>
                </a:lnTo>
                <a:lnTo>
                  <a:pt x="27440" y="53740"/>
                </a:lnTo>
                <a:lnTo>
                  <a:pt x="27450" y="53740"/>
                </a:lnTo>
                <a:lnTo>
                  <a:pt x="27450" y="53750"/>
                </a:lnTo>
                <a:lnTo>
                  <a:pt x="27460" y="53760"/>
                </a:lnTo>
                <a:lnTo>
                  <a:pt x="27460" y="53770"/>
                </a:lnTo>
                <a:lnTo>
                  <a:pt x="27470" y="53770"/>
                </a:lnTo>
                <a:lnTo>
                  <a:pt x="27480" y="53770"/>
                </a:lnTo>
                <a:lnTo>
                  <a:pt x="27490" y="53780"/>
                </a:lnTo>
                <a:lnTo>
                  <a:pt x="27500" y="53780"/>
                </a:lnTo>
                <a:lnTo>
                  <a:pt x="27510" y="53780"/>
                </a:lnTo>
                <a:lnTo>
                  <a:pt x="27520" y="53780"/>
                </a:lnTo>
                <a:lnTo>
                  <a:pt x="27530" y="53780"/>
                </a:lnTo>
                <a:lnTo>
                  <a:pt x="27540" y="53780"/>
                </a:lnTo>
                <a:lnTo>
                  <a:pt x="27540" y="53770"/>
                </a:lnTo>
                <a:lnTo>
                  <a:pt x="27540" y="53760"/>
                </a:lnTo>
                <a:lnTo>
                  <a:pt x="27550" y="53760"/>
                </a:lnTo>
                <a:lnTo>
                  <a:pt x="27560" y="53760"/>
                </a:lnTo>
                <a:lnTo>
                  <a:pt x="27570" y="53760"/>
                </a:lnTo>
                <a:lnTo>
                  <a:pt x="27580" y="53750"/>
                </a:lnTo>
                <a:lnTo>
                  <a:pt x="27590" y="53750"/>
                </a:lnTo>
                <a:lnTo>
                  <a:pt x="27600" y="53750"/>
                </a:lnTo>
                <a:lnTo>
                  <a:pt x="27610" y="53750"/>
                </a:lnTo>
                <a:lnTo>
                  <a:pt x="27620" y="53750"/>
                </a:lnTo>
                <a:lnTo>
                  <a:pt x="27620" y="53740"/>
                </a:lnTo>
                <a:lnTo>
                  <a:pt x="27620" y="53730"/>
                </a:lnTo>
                <a:lnTo>
                  <a:pt x="27630" y="53730"/>
                </a:lnTo>
                <a:lnTo>
                  <a:pt x="27640" y="53730"/>
                </a:lnTo>
                <a:lnTo>
                  <a:pt x="27650" y="53730"/>
                </a:lnTo>
                <a:lnTo>
                  <a:pt x="27660" y="53740"/>
                </a:lnTo>
                <a:lnTo>
                  <a:pt x="27660" y="53750"/>
                </a:lnTo>
                <a:lnTo>
                  <a:pt x="27660" y="53760"/>
                </a:lnTo>
                <a:lnTo>
                  <a:pt x="27670" y="53760"/>
                </a:lnTo>
                <a:lnTo>
                  <a:pt x="27680" y="53760"/>
                </a:lnTo>
                <a:lnTo>
                  <a:pt x="27680" y="53770"/>
                </a:lnTo>
                <a:lnTo>
                  <a:pt x="27690" y="53780"/>
                </a:lnTo>
                <a:lnTo>
                  <a:pt x="27700" y="53780"/>
                </a:lnTo>
                <a:lnTo>
                  <a:pt x="27710" y="53790"/>
                </a:lnTo>
                <a:lnTo>
                  <a:pt x="27710" y="53800"/>
                </a:lnTo>
                <a:lnTo>
                  <a:pt x="27700" y="53800"/>
                </a:lnTo>
                <a:lnTo>
                  <a:pt x="27700" y="53810"/>
                </a:lnTo>
                <a:lnTo>
                  <a:pt x="27710" y="53810"/>
                </a:lnTo>
                <a:lnTo>
                  <a:pt x="27720" y="53810"/>
                </a:lnTo>
                <a:lnTo>
                  <a:pt x="27730" y="53810"/>
                </a:lnTo>
                <a:lnTo>
                  <a:pt x="27740" y="53810"/>
                </a:lnTo>
                <a:lnTo>
                  <a:pt x="27740" y="53820"/>
                </a:lnTo>
                <a:lnTo>
                  <a:pt x="27750" y="53820"/>
                </a:lnTo>
                <a:lnTo>
                  <a:pt x="27750" y="53830"/>
                </a:lnTo>
                <a:lnTo>
                  <a:pt x="27750" y="53840"/>
                </a:lnTo>
                <a:lnTo>
                  <a:pt x="27760" y="53840"/>
                </a:lnTo>
                <a:lnTo>
                  <a:pt x="27760" y="53850"/>
                </a:lnTo>
                <a:lnTo>
                  <a:pt x="27770" y="53860"/>
                </a:lnTo>
                <a:lnTo>
                  <a:pt x="27770" y="53870"/>
                </a:lnTo>
                <a:lnTo>
                  <a:pt x="27780" y="53870"/>
                </a:lnTo>
                <a:lnTo>
                  <a:pt x="27780" y="53880"/>
                </a:lnTo>
                <a:lnTo>
                  <a:pt x="27780" y="53890"/>
                </a:lnTo>
                <a:lnTo>
                  <a:pt x="27790" y="53900"/>
                </a:lnTo>
                <a:lnTo>
                  <a:pt x="27780" y="53910"/>
                </a:lnTo>
                <a:lnTo>
                  <a:pt x="27770" y="53920"/>
                </a:lnTo>
                <a:lnTo>
                  <a:pt x="27770" y="53930"/>
                </a:lnTo>
                <a:lnTo>
                  <a:pt x="27760" y="53940"/>
                </a:lnTo>
                <a:lnTo>
                  <a:pt x="27760" y="53950"/>
                </a:lnTo>
                <a:lnTo>
                  <a:pt x="27770" y="53950"/>
                </a:lnTo>
                <a:lnTo>
                  <a:pt x="27770" y="53960"/>
                </a:lnTo>
                <a:lnTo>
                  <a:pt x="27780" y="53970"/>
                </a:lnTo>
                <a:lnTo>
                  <a:pt x="27810" y="54000"/>
                </a:lnTo>
                <a:lnTo>
                  <a:pt x="27820" y="54010"/>
                </a:lnTo>
                <a:lnTo>
                  <a:pt x="27830" y="54010"/>
                </a:lnTo>
                <a:lnTo>
                  <a:pt x="27830" y="54020"/>
                </a:lnTo>
                <a:lnTo>
                  <a:pt x="27840" y="54020"/>
                </a:lnTo>
                <a:lnTo>
                  <a:pt x="27850" y="54020"/>
                </a:lnTo>
                <a:lnTo>
                  <a:pt x="27860" y="54030"/>
                </a:lnTo>
                <a:lnTo>
                  <a:pt x="27870" y="54040"/>
                </a:lnTo>
                <a:lnTo>
                  <a:pt x="27890" y="54060"/>
                </a:lnTo>
                <a:lnTo>
                  <a:pt x="27900" y="54070"/>
                </a:lnTo>
                <a:lnTo>
                  <a:pt x="27910" y="54080"/>
                </a:lnTo>
                <a:lnTo>
                  <a:pt x="27920" y="54090"/>
                </a:lnTo>
                <a:lnTo>
                  <a:pt x="27930" y="54100"/>
                </a:lnTo>
                <a:lnTo>
                  <a:pt x="27940" y="54110"/>
                </a:lnTo>
                <a:lnTo>
                  <a:pt x="27950" y="54110"/>
                </a:lnTo>
                <a:lnTo>
                  <a:pt x="27960" y="54110"/>
                </a:lnTo>
                <a:lnTo>
                  <a:pt x="27970" y="54110"/>
                </a:lnTo>
                <a:lnTo>
                  <a:pt x="27980" y="54110"/>
                </a:lnTo>
                <a:lnTo>
                  <a:pt x="27990" y="54110"/>
                </a:lnTo>
                <a:lnTo>
                  <a:pt x="28000" y="54110"/>
                </a:lnTo>
                <a:lnTo>
                  <a:pt x="28010" y="54120"/>
                </a:lnTo>
                <a:lnTo>
                  <a:pt x="28020" y="54120"/>
                </a:lnTo>
                <a:lnTo>
                  <a:pt x="28020" y="54130"/>
                </a:lnTo>
                <a:lnTo>
                  <a:pt x="28030" y="54140"/>
                </a:lnTo>
                <a:lnTo>
                  <a:pt x="28040" y="54140"/>
                </a:lnTo>
                <a:lnTo>
                  <a:pt x="28050" y="54140"/>
                </a:lnTo>
                <a:lnTo>
                  <a:pt x="28060" y="54140"/>
                </a:lnTo>
                <a:lnTo>
                  <a:pt x="28070" y="54140"/>
                </a:lnTo>
                <a:lnTo>
                  <a:pt x="28070" y="54130"/>
                </a:lnTo>
                <a:lnTo>
                  <a:pt x="28090" y="54130"/>
                </a:lnTo>
                <a:lnTo>
                  <a:pt x="28090" y="54140"/>
                </a:lnTo>
                <a:lnTo>
                  <a:pt x="28100" y="54140"/>
                </a:lnTo>
                <a:lnTo>
                  <a:pt x="28100" y="54150"/>
                </a:lnTo>
                <a:lnTo>
                  <a:pt x="28110" y="54150"/>
                </a:lnTo>
                <a:lnTo>
                  <a:pt x="28120" y="54160"/>
                </a:lnTo>
                <a:lnTo>
                  <a:pt x="28130" y="54160"/>
                </a:lnTo>
                <a:lnTo>
                  <a:pt x="28140" y="54160"/>
                </a:lnTo>
                <a:lnTo>
                  <a:pt x="28150" y="54160"/>
                </a:lnTo>
                <a:lnTo>
                  <a:pt x="28160" y="54160"/>
                </a:lnTo>
                <a:lnTo>
                  <a:pt x="28160" y="54150"/>
                </a:lnTo>
                <a:lnTo>
                  <a:pt x="28160" y="54140"/>
                </a:lnTo>
                <a:lnTo>
                  <a:pt x="28170" y="54140"/>
                </a:lnTo>
                <a:lnTo>
                  <a:pt x="28180" y="54140"/>
                </a:lnTo>
                <a:lnTo>
                  <a:pt x="28180" y="54130"/>
                </a:lnTo>
                <a:lnTo>
                  <a:pt x="28170" y="54120"/>
                </a:lnTo>
                <a:lnTo>
                  <a:pt x="28170" y="54110"/>
                </a:lnTo>
                <a:lnTo>
                  <a:pt x="28180" y="54110"/>
                </a:lnTo>
                <a:lnTo>
                  <a:pt x="28180" y="54100"/>
                </a:lnTo>
                <a:lnTo>
                  <a:pt x="28180" y="54090"/>
                </a:lnTo>
                <a:lnTo>
                  <a:pt x="28180" y="54080"/>
                </a:lnTo>
                <a:lnTo>
                  <a:pt x="28190" y="54080"/>
                </a:lnTo>
                <a:lnTo>
                  <a:pt x="28200" y="54080"/>
                </a:lnTo>
                <a:lnTo>
                  <a:pt x="28210" y="54080"/>
                </a:lnTo>
                <a:lnTo>
                  <a:pt x="28220" y="54080"/>
                </a:lnTo>
                <a:lnTo>
                  <a:pt x="28230" y="54080"/>
                </a:lnTo>
                <a:lnTo>
                  <a:pt x="28230" y="54090"/>
                </a:lnTo>
                <a:lnTo>
                  <a:pt x="28250" y="54100"/>
                </a:lnTo>
                <a:lnTo>
                  <a:pt x="28260" y="54100"/>
                </a:lnTo>
                <a:lnTo>
                  <a:pt x="28280" y="54100"/>
                </a:lnTo>
                <a:lnTo>
                  <a:pt x="28290" y="54100"/>
                </a:lnTo>
                <a:lnTo>
                  <a:pt x="28300" y="54100"/>
                </a:lnTo>
                <a:lnTo>
                  <a:pt x="28310" y="54100"/>
                </a:lnTo>
                <a:lnTo>
                  <a:pt x="28320" y="54100"/>
                </a:lnTo>
                <a:lnTo>
                  <a:pt x="28330" y="54100"/>
                </a:lnTo>
                <a:lnTo>
                  <a:pt x="28340" y="54100"/>
                </a:lnTo>
                <a:lnTo>
                  <a:pt x="28350" y="54100"/>
                </a:lnTo>
                <a:lnTo>
                  <a:pt x="28360" y="54100"/>
                </a:lnTo>
                <a:lnTo>
                  <a:pt x="28370" y="54100"/>
                </a:lnTo>
                <a:lnTo>
                  <a:pt x="28380" y="54100"/>
                </a:lnTo>
                <a:lnTo>
                  <a:pt x="28390" y="54090"/>
                </a:lnTo>
                <a:lnTo>
                  <a:pt x="28390" y="54100"/>
                </a:lnTo>
                <a:lnTo>
                  <a:pt x="28400" y="54100"/>
                </a:lnTo>
                <a:lnTo>
                  <a:pt x="28400" y="54090"/>
                </a:lnTo>
                <a:lnTo>
                  <a:pt x="28410" y="54090"/>
                </a:lnTo>
                <a:lnTo>
                  <a:pt x="28420" y="54090"/>
                </a:lnTo>
                <a:lnTo>
                  <a:pt x="28430" y="54090"/>
                </a:lnTo>
                <a:lnTo>
                  <a:pt x="28440" y="54090"/>
                </a:lnTo>
                <a:lnTo>
                  <a:pt x="28450" y="54090"/>
                </a:lnTo>
                <a:lnTo>
                  <a:pt x="28460" y="54080"/>
                </a:lnTo>
                <a:lnTo>
                  <a:pt x="28470" y="54080"/>
                </a:lnTo>
                <a:lnTo>
                  <a:pt x="28480" y="54070"/>
                </a:lnTo>
                <a:lnTo>
                  <a:pt x="28490" y="54060"/>
                </a:lnTo>
                <a:lnTo>
                  <a:pt x="28500" y="54060"/>
                </a:lnTo>
                <a:lnTo>
                  <a:pt x="28510" y="54060"/>
                </a:lnTo>
                <a:lnTo>
                  <a:pt x="28520" y="54050"/>
                </a:lnTo>
                <a:lnTo>
                  <a:pt x="28540" y="54040"/>
                </a:lnTo>
                <a:lnTo>
                  <a:pt x="28550" y="54040"/>
                </a:lnTo>
                <a:lnTo>
                  <a:pt x="28560" y="54040"/>
                </a:lnTo>
                <a:lnTo>
                  <a:pt x="28570" y="54030"/>
                </a:lnTo>
                <a:lnTo>
                  <a:pt x="28580" y="54030"/>
                </a:lnTo>
                <a:lnTo>
                  <a:pt x="28590" y="54030"/>
                </a:lnTo>
                <a:lnTo>
                  <a:pt x="28600" y="54040"/>
                </a:lnTo>
                <a:lnTo>
                  <a:pt x="28600" y="54050"/>
                </a:lnTo>
                <a:lnTo>
                  <a:pt x="28610" y="54050"/>
                </a:lnTo>
                <a:lnTo>
                  <a:pt x="28610" y="54060"/>
                </a:lnTo>
                <a:lnTo>
                  <a:pt x="28620" y="54060"/>
                </a:lnTo>
                <a:lnTo>
                  <a:pt x="28620" y="54050"/>
                </a:lnTo>
                <a:lnTo>
                  <a:pt x="28630" y="54050"/>
                </a:lnTo>
                <a:lnTo>
                  <a:pt x="28630" y="54060"/>
                </a:lnTo>
                <a:lnTo>
                  <a:pt x="28640" y="54060"/>
                </a:lnTo>
                <a:lnTo>
                  <a:pt x="28640" y="54050"/>
                </a:lnTo>
                <a:lnTo>
                  <a:pt x="28640" y="54040"/>
                </a:lnTo>
                <a:lnTo>
                  <a:pt x="28650" y="54040"/>
                </a:lnTo>
                <a:lnTo>
                  <a:pt x="28660" y="54030"/>
                </a:lnTo>
                <a:lnTo>
                  <a:pt x="28670" y="54030"/>
                </a:lnTo>
                <a:lnTo>
                  <a:pt x="28680" y="54030"/>
                </a:lnTo>
                <a:lnTo>
                  <a:pt x="28690" y="54030"/>
                </a:lnTo>
                <a:lnTo>
                  <a:pt x="28700" y="54030"/>
                </a:lnTo>
                <a:lnTo>
                  <a:pt x="28710" y="54030"/>
                </a:lnTo>
                <a:lnTo>
                  <a:pt x="28710" y="54020"/>
                </a:lnTo>
                <a:lnTo>
                  <a:pt x="28710" y="54010"/>
                </a:lnTo>
                <a:lnTo>
                  <a:pt x="28720" y="54010"/>
                </a:lnTo>
                <a:lnTo>
                  <a:pt x="28720" y="54000"/>
                </a:lnTo>
                <a:lnTo>
                  <a:pt x="28730" y="54000"/>
                </a:lnTo>
                <a:lnTo>
                  <a:pt x="28740" y="54000"/>
                </a:lnTo>
                <a:lnTo>
                  <a:pt x="28750" y="54000"/>
                </a:lnTo>
                <a:lnTo>
                  <a:pt x="28760" y="53990"/>
                </a:lnTo>
                <a:lnTo>
                  <a:pt x="28770" y="53990"/>
                </a:lnTo>
                <a:lnTo>
                  <a:pt x="28780" y="53990"/>
                </a:lnTo>
                <a:lnTo>
                  <a:pt x="28790" y="53980"/>
                </a:lnTo>
                <a:lnTo>
                  <a:pt x="28790" y="53990"/>
                </a:lnTo>
                <a:lnTo>
                  <a:pt x="28800" y="53980"/>
                </a:lnTo>
                <a:lnTo>
                  <a:pt x="28810" y="53980"/>
                </a:lnTo>
                <a:lnTo>
                  <a:pt x="28820" y="53980"/>
                </a:lnTo>
                <a:lnTo>
                  <a:pt x="28820" y="53970"/>
                </a:lnTo>
                <a:lnTo>
                  <a:pt x="28830" y="53970"/>
                </a:lnTo>
                <a:lnTo>
                  <a:pt x="28840" y="53970"/>
                </a:lnTo>
                <a:lnTo>
                  <a:pt x="28850" y="53970"/>
                </a:lnTo>
                <a:lnTo>
                  <a:pt x="28850" y="53960"/>
                </a:lnTo>
                <a:lnTo>
                  <a:pt x="28860" y="53950"/>
                </a:lnTo>
                <a:lnTo>
                  <a:pt x="28870" y="53940"/>
                </a:lnTo>
                <a:lnTo>
                  <a:pt x="28870" y="53930"/>
                </a:lnTo>
                <a:lnTo>
                  <a:pt x="28880" y="53920"/>
                </a:lnTo>
                <a:lnTo>
                  <a:pt x="28890" y="53920"/>
                </a:lnTo>
                <a:lnTo>
                  <a:pt x="28900" y="53920"/>
                </a:lnTo>
                <a:lnTo>
                  <a:pt x="28910" y="53920"/>
                </a:lnTo>
                <a:lnTo>
                  <a:pt x="28920" y="53920"/>
                </a:lnTo>
                <a:lnTo>
                  <a:pt x="28920" y="53930"/>
                </a:lnTo>
                <a:lnTo>
                  <a:pt x="28920" y="53940"/>
                </a:lnTo>
                <a:lnTo>
                  <a:pt x="28930" y="53940"/>
                </a:lnTo>
                <a:lnTo>
                  <a:pt x="28930" y="53960"/>
                </a:lnTo>
                <a:lnTo>
                  <a:pt x="28940" y="53970"/>
                </a:lnTo>
                <a:lnTo>
                  <a:pt x="28960" y="53990"/>
                </a:lnTo>
                <a:lnTo>
                  <a:pt x="28960" y="54000"/>
                </a:lnTo>
                <a:lnTo>
                  <a:pt x="28970" y="54000"/>
                </a:lnTo>
                <a:lnTo>
                  <a:pt x="28990" y="54010"/>
                </a:lnTo>
                <a:lnTo>
                  <a:pt x="28990" y="54000"/>
                </a:lnTo>
                <a:lnTo>
                  <a:pt x="29000" y="54010"/>
                </a:lnTo>
                <a:lnTo>
                  <a:pt x="29010" y="54000"/>
                </a:lnTo>
                <a:lnTo>
                  <a:pt x="29020" y="53990"/>
                </a:lnTo>
                <a:lnTo>
                  <a:pt x="29030" y="53980"/>
                </a:lnTo>
                <a:lnTo>
                  <a:pt x="29040" y="53970"/>
                </a:lnTo>
                <a:lnTo>
                  <a:pt x="29050" y="53950"/>
                </a:lnTo>
                <a:lnTo>
                  <a:pt x="29060" y="53950"/>
                </a:lnTo>
                <a:lnTo>
                  <a:pt x="29070" y="53950"/>
                </a:lnTo>
                <a:lnTo>
                  <a:pt x="29090" y="53940"/>
                </a:lnTo>
                <a:lnTo>
                  <a:pt x="29100" y="53940"/>
                </a:lnTo>
                <a:lnTo>
                  <a:pt x="29110" y="53940"/>
                </a:lnTo>
                <a:lnTo>
                  <a:pt x="29120" y="53940"/>
                </a:lnTo>
                <a:lnTo>
                  <a:pt x="29130" y="53940"/>
                </a:lnTo>
                <a:lnTo>
                  <a:pt x="29140" y="53940"/>
                </a:lnTo>
                <a:lnTo>
                  <a:pt x="29160" y="53930"/>
                </a:lnTo>
                <a:lnTo>
                  <a:pt x="29170" y="53940"/>
                </a:lnTo>
                <a:lnTo>
                  <a:pt x="29180" y="53950"/>
                </a:lnTo>
                <a:lnTo>
                  <a:pt x="29190" y="53950"/>
                </a:lnTo>
                <a:lnTo>
                  <a:pt x="29200" y="53950"/>
                </a:lnTo>
                <a:lnTo>
                  <a:pt x="29210" y="53960"/>
                </a:lnTo>
                <a:lnTo>
                  <a:pt x="29220" y="53960"/>
                </a:lnTo>
                <a:lnTo>
                  <a:pt x="29230" y="53960"/>
                </a:lnTo>
                <a:lnTo>
                  <a:pt x="29240" y="53960"/>
                </a:lnTo>
                <a:lnTo>
                  <a:pt x="29250" y="53960"/>
                </a:lnTo>
                <a:lnTo>
                  <a:pt x="29260" y="53970"/>
                </a:lnTo>
                <a:lnTo>
                  <a:pt x="29270" y="53970"/>
                </a:lnTo>
                <a:lnTo>
                  <a:pt x="29280" y="53970"/>
                </a:lnTo>
                <a:lnTo>
                  <a:pt x="29290" y="53970"/>
                </a:lnTo>
                <a:lnTo>
                  <a:pt x="29300" y="53980"/>
                </a:lnTo>
                <a:lnTo>
                  <a:pt x="29320" y="53990"/>
                </a:lnTo>
                <a:lnTo>
                  <a:pt x="29330" y="53990"/>
                </a:lnTo>
                <a:lnTo>
                  <a:pt x="29350" y="54000"/>
                </a:lnTo>
                <a:lnTo>
                  <a:pt x="29360" y="54000"/>
                </a:lnTo>
                <a:lnTo>
                  <a:pt x="29370" y="54000"/>
                </a:lnTo>
                <a:lnTo>
                  <a:pt x="29380" y="54000"/>
                </a:lnTo>
                <a:lnTo>
                  <a:pt x="29390" y="54000"/>
                </a:lnTo>
                <a:lnTo>
                  <a:pt x="29390" y="53990"/>
                </a:lnTo>
                <a:lnTo>
                  <a:pt x="29400" y="53980"/>
                </a:lnTo>
                <a:lnTo>
                  <a:pt x="29410" y="53960"/>
                </a:lnTo>
                <a:lnTo>
                  <a:pt x="29410" y="53950"/>
                </a:lnTo>
                <a:lnTo>
                  <a:pt x="29420" y="53950"/>
                </a:lnTo>
                <a:lnTo>
                  <a:pt x="29420" y="53940"/>
                </a:lnTo>
                <a:lnTo>
                  <a:pt x="29420" y="53930"/>
                </a:lnTo>
                <a:lnTo>
                  <a:pt x="29420" y="53920"/>
                </a:lnTo>
                <a:lnTo>
                  <a:pt x="29430" y="53920"/>
                </a:lnTo>
                <a:lnTo>
                  <a:pt x="29430" y="53910"/>
                </a:lnTo>
                <a:lnTo>
                  <a:pt x="29440" y="53900"/>
                </a:lnTo>
                <a:lnTo>
                  <a:pt x="29450" y="53900"/>
                </a:lnTo>
                <a:lnTo>
                  <a:pt x="29450" y="53890"/>
                </a:lnTo>
                <a:lnTo>
                  <a:pt x="29460" y="53890"/>
                </a:lnTo>
                <a:lnTo>
                  <a:pt x="29470" y="53890"/>
                </a:lnTo>
                <a:lnTo>
                  <a:pt x="29470" y="53880"/>
                </a:lnTo>
                <a:lnTo>
                  <a:pt x="29460" y="53880"/>
                </a:lnTo>
                <a:lnTo>
                  <a:pt x="29460" y="53870"/>
                </a:lnTo>
                <a:lnTo>
                  <a:pt x="29470" y="53870"/>
                </a:lnTo>
                <a:lnTo>
                  <a:pt x="29480" y="53870"/>
                </a:lnTo>
                <a:lnTo>
                  <a:pt x="29470" y="53860"/>
                </a:lnTo>
                <a:lnTo>
                  <a:pt x="29480" y="53860"/>
                </a:lnTo>
                <a:lnTo>
                  <a:pt x="29490" y="53860"/>
                </a:lnTo>
                <a:lnTo>
                  <a:pt x="29500" y="53860"/>
                </a:lnTo>
                <a:lnTo>
                  <a:pt x="29500" y="53870"/>
                </a:lnTo>
                <a:lnTo>
                  <a:pt x="29510" y="53870"/>
                </a:lnTo>
                <a:lnTo>
                  <a:pt x="29530" y="53870"/>
                </a:lnTo>
                <a:lnTo>
                  <a:pt x="29540" y="53870"/>
                </a:lnTo>
                <a:lnTo>
                  <a:pt x="29550" y="53870"/>
                </a:lnTo>
                <a:lnTo>
                  <a:pt x="29560" y="53870"/>
                </a:lnTo>
                <a:lnTo>
                  <a:pt x="29570" y="53870"/>
                </a:lnTo>
                <a:lnTo>
                  <a:pt x="29580" y="53870"/>
                </a:lnTo>
                <a:lnTo>
                  <a:pt x="29590" y="53870"/>
                </a:lnTo>
                <a:lnTo>
                  <a:pt x="29600" y="53870"/>
                </a:lnTo>
                <a:lnTo>
                  <a:pt x="29610" y="53870"/>
                </a:lnTo>
                <a:lnTo>
                  <a:pt x="29620" y="53860"/>
                </a:lnTo>
                <a:lnTo>
                  <a:pt x="29630" y="53860"/>
                </a:lnTo>
                <a:lnTo>
                  <a:pt x="29640" y="53860"/>
                </a:lnTo>
                <a:lnTo>
                  <a:pt x="29650" y="53870"/>
                </a:lnTo>
                <a:lnTo>
                  <a:pt x="29660" y="53870"/>
                </a:lnTo>
                <a:lnTo>
                  <a:pt x="29670" y="53870"/>
                </a:lnTo>
                <a:lnTo>
                  <a:pt x="29680" y="53870"/>
                </a:lnTo>
                <a:lnTo>
                  <a:pt x="29690" y="53870"/>
                </a:lnTo>
                <a:lnTo>
                  <a:pt x="29700" y="53860"/>
                </a:lnTo>
                <a:lnTo>
                  <a:pt x="29720" y="53870"/>
                </a:lnTo>
                <a:lnTo>
                  <a:pt x="29730" y="53870"/>
                </a:lnTo>
                <a:lnTo>
                  <a:pt x="29740" y="53870"/>
                </a:lnTo>
                <a:lnTo>
                  <a:pt x="29750" y="53870"/>
                </a:lnTo>
                <a:lnTo>
                  <a:pt x="29780" y="53880"/>
                </a:lnTo>
                <a:lnTo>
                  <a:pt x="29790" y="53880"/>
                </a:lnTo>
                <a:lnTo>
                  <a:pt x="29800" y="53880"/>
                </a:lnTo>
                <a:lnTo>
                  <a:pt x="29810" y="53870"/>
                </a:lnTo>
                <a:lnTo>
                  <a:pt x="29830" y="53870"/>
                </a:lnTo>
                <a:lnTo>
                  <a:pt x="29840" y="53860"/>
                </a:lnTo>
                <a:lnTo>
                  <a:pt x="29850" y="53860"/>
                </a:lnTo>
                <a:lnTo>
                  <a:pt x="29870" y="53860"/>
                </a:lnTo>
                <a:lnTo>
                  <a:pt x="29880" y="53860"/>
                </a:lnTo>
                <a:lnTo>
                  <a:pt x="29890" y="53860"/>
                </a:lnTo>
                <a:lnTo>
                  <a:pt x="29900" y="53860"/>
                </a:lnTo>
                <a:lnTo>
                  <a:pt x="29900" y="53850"/>
                </a:lnTo>
                <a:lnTo>
                  <a:pt x="29900" y="53860"/>
                </a:lnTo>
                <a:lnTo>
                  <a:pt x="29910" y="53860"/>
                </a:lnTo>
                <a:lnTo>
                  <a:pt x="29920" y="53860"/>
                </a:lnTo>
                <a:lnTo>
                  <a:pt x="29930" y="53860"/>
                </a:lnTo>
                <a:lnTo>
                  <a:pt x="29950" y="53870"/>
                </a:lnTo>
                <a:lnTo>
                  <a:pt x="29960" y="53870"/>
                </a:lnTo>
                <a:lnTo>
                  <a:pt x="29970" y="53870"/>
                </a:lnTo>
                <a:lnTo>
                  <a:pt x="29980" y="53870"/>
                </a:lnTo>
                <a:lnTo>
                  <a:pt x="29990" y="53880"/>
                </a:lnTo>
                <a:lnTo>
                  <a:pt x="30000" y="53880"/>
                </a:lnTo>
                <a:lnTo>
                  <a:pt x="30000" y="53870"/>
                </a:lnTo>
                <a:lnTo>
                  <a:pt x="30000" y="53880"/>
                </a:lnTo>
                <a:lnTo>
                  <a:pt x="30010" y="53880"/>
                </a:lnTo>
                <a:lnTo>
                  <a:pt x="30020" y="53870"/>
                </a:lnTo>
                <a:lnTo>
                  <a:pt x="30030" y="53870"/>
                </a:lnTo>
                <a:lnTo>
                  <a:pt x="30040" y="53870"/>
                </a:lnTo>
                <a:lnTo>
                  <a:pt x="30050" y="53860"/>
                </a:lnTo>
                <a:lnTo>
                  <a:pt x="30060" y="53860"/>
                </a:lnTo>
                <a:lnTo>
                  <a:pt x="30070" y="53850"/>
                </a:lnTo>
                <a:lnTo>
                  <a:pt x="30080" y="53850"/>
                </a:lnTo>
                <a:lnTo>
                  <a:pt x="30090" y="53850"/>
                </a:lnTo>
                <a:lnTo>
                  <a:pt x="30090" y="53840"/>
                </a:lnTo>
                <a:lnTo>
                  <a:pt x="30090" y="53830"/>
                </a:lnTo>
                <a:lnTo>
                  <a:pt x="30100" y="53820"/>
                </a:lnTo>
                <a:lnTo>
                  <a:pt x="30110" y="53810"/>
                </a:lnTo>
                <a:lnTo>
                  <a:pt x="30120" y="53810"/>
                </a:lnTo>
                <a:lnTo>
                  <a:pt x="30130" y="53800"/>
                </a:lnTo>
                <a:lnTo>
                  <a:pt x="30140" y="53790"/>
                </a:lnTo>
                <a:lnTo>
                  <a:pt x="30150" y="53790"/>
                </a:lnTo>
                <a:lnTo>
                  <a:pt x="30150" y="53780"/>
                </a:lnTo>
                <a:lnTo>
                  <a:pt x="30150" y="53770"/>
                </a:lnTo>
                <a:lnTo>
                  <a:pt x="30160" y="53770"/>
                </a:lnTo>
                <a:lnTo>
                  <a:pt x="30160" y="53760"/>
                </a:lnTo>
                <a:lnTo>
                  <a:pt x="30160" y="53750"/>
                </a:lnTo>
                <a:lnTo>
                  <a:pt x="30150" y="53750"/>
                </a:lnTo>
                <a:lnTo>
                  <a:pt x="30160" y="53740"/>
                </a:lnTo>
                <a:lnTo>
                  <a:pt x="30170" y="53740"/>
                </a:lnTo>
                <a:lnTo>
                  <a:pt x="30170" y="53730"/>
                </a:lnTo>
                <a:lnTo>
                  <a:pt x="30180" y="53720"/>
                </a:lnTo>
                <a:lnTo>
                  <a:pt x="30180" y="53710"/>
                </a:lnTo>
                <a:lnTo>
                  <a:pt x="30190" y="53710"/>
                </a:lnTo>
                <a:lnTo>
                  <a:pt x="30200" y="53700"/>
                </a:lnTo>
                <a:lnTo>
                  <a:pt x="30210" y="53700"/>
                </a:lnTo>
                <a:lnTo>
                  <a:pt x="30210" y="53690"/>
                </a:lnTo>
                <a:lnTo>
                  <a:pt x="30210" y="53680"/>
                </a:lnTo>
                <a:lnTo>
                  <a:pt x="30210" y="53670"/>
                </a:lnTo>
                <a:lnTo>
                  <a:pt x="30210" y="53660"/>
                </a:lnTo>
                <a:lnTo>
                  <a:pt x="30210" y="53650"/>
                </a:lnTo>
                <a:lnTo>
                  <a:pt x="30210" y="53640"/>
                </a:lnTo>
                <a:lnTo>
                  <a:pt x="30210" y="53630"/>
                </a:lnTo>
                <a:lnTo>
                  <a:pt x="30210" y="53620"/>
                </a:lnTo>
                <a:lnTo>
                  <a:pt x="30220" y="53610"/>
                </a:lnTo>
                <a:lnTo>
                  <a:pt x="30220" y="53600"/>
                </a:lnTo>
                <a:lnTo>
                  <a:pt x="30230" y="53590"/>
                </a:lnTo>
                <a:lnTo>
                  <a:pt x="30240" y="53590"/>
                </a:lnTo>
                <a:lnTo>
                  <a:pt x="30250" y="53580"/>
                </a:lnTo>
                <a:lnTo>
                  <a:pt x="30250" y="53570"/>
                </a:lnTo>
                <a:lnTo>
                  <a:pt x="30250" y="53560"/>
                </a:lnTo>
                <a:lnTo>
                  <a:pt x="30250" y="53550"/>
                </a:lnTo>
                <a:lnTo>
                  <a:pt x="30260" y="53540"/>
                </a:lnTo>
                <a:lnTo>
                  <a:pt x="30260" y="53530"/>
                </a:lnTo>
                <a:lnTo>
                  <a:pt x="30270" y="53530"/>
                </a:lnTo>
                <a:lnTo>
                  <a:pt x="30280" y="53520"/>
                </a:lnTo>
                <a:lnTo>
                  <a:pt x="30290" y="53510"/>
                </a:lnTo>
                <a:lnTo>
                  <a:pt x="30300" y="53510"/>
                </a:lnTo>
                <a:lnTo>
                  <a:pt x="30310" y="53510"/>
                </a:lnTo>
                <a:lnTo>
                  <a:pt x="30320" y="53510"/>
                </a:lnTo>
                <a:lnTo>
                  <a:pt x="30320" y="53500"/>
                </a:lnTo>
                <a:lnTo>
                  <a:pt x="30330" y="53500"/>
                </a:lnTo>
                <a:lnTo>
                  <a:pt x="30340" y="53500"/>
                </a:lnTo>
                <a:lnTo>
                  <a:pt x="30340" y="53490"/>
                </a:lnTo>
                <a:lnTo>
                  <a:pt x="30350" y="53490"/>
                </a:lnTo>
                <a:lnTo>
                  <a:pt x="30360" y="53480"/>
                </a:lnTo>
                <a:lnTo>
                  <a:pt x="30360" y="53490"/>
                </a:lnTo>
                <a:lnTo>
                  <a:pt x="30370" y="53490"/>
                </a:lnTo>
                <a:lnTo>
                  <a:pt x="30380" y="53490"/>
                </a:lnTo>
                <a:lnTo>
                  <a:pt x="30390" y="53490"/>
                </a:lnTo>
                <a:lnTo>
                  <a:pt x="30390" y="53500"/>
                </a:lnTo>
                <a:lnTo>
                  <a:pt x="30400" y="53500"/>
                </a:lnTo>
                <a:lnTo>
                  <a:pt x="30410" y="53500"/>
                </a:lnTo>
                <a:lnTo>
                  <a:pt x="30410" y="53510"/>
                </a:lnTo>
                <a:lnTo>
                  <a:pt x="30420" y="53510"/>
                </a:lnTo>
                <a:lnTo>
                  <a:pt x="30430" y="53520"/>
                </a:lnTo>
                <a:lnTo>
                  <a:pt x="30440" y="53520"/>
                </a:lnTo>
                <a:lnTo>
                  <a:pt x="30440" y="53530"/>
                </a:lnTo>
                <a:lnTo>
                  <a:pt x="30450" y="53540"/>
                </a:lnTo>
                <a:lnTo>
                  <a:pt x="30450" y="53550"/>
                </a:lnTo>
                <a:lnTo>
                  <a:pt x="30460" y="53570"/>
                </a:lnTo>
                <a:lnTo>
                  <a:pt x="30470" y="53570"/>
                </a:lnTo>
                <a:lnTo>
                  <a:pt x="30480" y="53560"/>
                </a:lnTo>
                <a:lnTo>
                  <a:pt x="30480" y="53570"/>
                </a:lnTo>
                <a:lnTo>
                  <a:pt x="30490" y="53570"/>
                </a:lnTo>
                <a:lnTo>
                  <a:pt x="30500" y="53560"/>
                </a:lnTo>
                <a:lnTo>
                  <a:pt x="30500" y="53570"/>
                </a:lnTo>
                <a:lnTo>
                  <a:pt x="30510" y="53570"/>
                </a:lnTo>
                <a:lnTo>
                  <a:pt x="30510" y="53580"/>
                </a:lnTo>
                <a:lnTo>
                  <a:pt x="30520" y="53580"/>
                </a:lnTo>
                <a:lnTo>
                  <a:pt x="30520" y="53590"/>
                </a:lnTo>
                <a:lnTo>
                  <a:pt x="30530" y="53590"/>
                </a:lnTo>
                <a:lnTo>
                  <a:pt x="30530" y="53600"/>
                </a:lnTo>
                <a:lnTo>
                  <a:pt x="30540" y="53590"/>
                </a:lnTo>
                <a:lnTo>
                  <a:pt x="30540" y="53600"/>
                </a:lnTo>
                <a:lnTo>
                  <a:pt x="30550" y="53600"/>
                </a:lnTo>
                <a:lnTo>
                  <a:pt x="30550" y="53590"/>
                </a:lnTo>
                <a:lnTo>
                  <a:pt x="30560" y="53600"/>
                </a:lnTo>
                <a:lnTo>
                  <a:pt x="30570" y="53600"/>
                </a:lnTo>
                <a:lnTo>
                  <a:pt x="30570" y="53610"/>
                </a:lnTo>
                <a:lnTo>
                  <a:pt x="30570" y="53620"/>
                </a:lnTo>
                <a:lnTo>
                  <a:pt x="30580" y="53620"/>
                </a:lnTo>
                <a:lnTo>
                  <a:pt x="30590" y="53630"/>
                </a:lnTo>
                <a:lnTo>
                  <a:pt x="30600" y="53630"/>
                </a:lnTo>
                <a:lnTo>
                  <a:pt x="30600" y="53640"/>
                </a:lnTo>
                <a:lnTo>
                  <a:pt x="30610" y="53640"/>
                </a:lnTo>
                <a:lnTo>
                  <a:pt x="30620" y="53650"/>
                </a:lnTo>
                <a:lnTo>
                  <a:pt x="30630" y="53660"/>
                </a:lnTo>
                <a:lnTo>
                  <a:pt x="30640" y="53670"/>
                </a:lnTo>
                <a:lnTo>
                  <a:pt x="30650" y="53670"/>
                </a:lnTo>
                <a:lnTo>
                  <a:pt x="30650" y="53680"/>
                </a:lnTo>
                <a:lnTo>
                  <a:pt x="30650" y="53690"/>
                </a:lnTo>
                <a:lnTo>
                  <a:pt x="30660" y="53700"/>
                </a:lnTo>
                <a:lnTo>
                  <a:pt x="30660" y="53710"/>
                </a:lnTo>
                <a:lnTo>
                  <a:pt x="30660" y="53720"/>
                </a:lnTo>
                <a:lnTo>
                  <a:pt x="30670" y="53720"/>
                </a:lnTo>
                <a:lnTo>
                  <a:pt x="30670" y="53730"/>
                </a:lnTo>
                <a:lnTo>
                  <a:pt x="30680" y="53730"/>
                </a:lnTo>
                <a:lnTo>
                  <a:pt x="30680" y="53740"/>
                </a:lnTo>
                <a:lnTo>
                  <a:pt x="30690" y="53740"/>
                </a:lnTo>
                <a:lnTo>
                  <a:pt x="30700" y="53750"/>
                </a:lnTo>
                <a:lnTo>
                  <a:pt x="30710" y="53760"/>
                </a:lnTo>
                <a:lnTo>
                  <a:pt x="30720" y="53760"/>
                </a:lnTo>
                <a:lnTo>
                  <a:pt x="30720" y="53770"/>
                </a:lnTo>
                <a:lnTo>
                  <a:pt x="30730" y="53780"/>
                </a:lnTo>
                <a:lnTo>
                  <a:pt x="30730" y="53790"/>
                </a:lnTo>
                <a:lnTo>
                  <a:pt x="30740" y="53790"/>
                </a:lnTo>
                <a:lnTo>
                  <a:pt x="30740" y="53800"/>
                </a:lnTo>
                <a:lnTo>
                  <a:pt x="30730" y="53800"/>
                </a:lnTo>
                <a:lnTo>
                  <a:pt x="30730" y="53810"/>
                </a:lnTo>
                <a:lnTo>
                  <a:pt x="30720" y="53810"/>
                </a:lnTo>
                <a:lnTo>
                  <a:pt x="30720" y="53820"/>
                </a:lnTo>
                <a:lnTo>
                  <a:pt x="30720" y="53830"/>
                </a:lnTo>
                <a:lnTo>
                  <a:pt x="30730" y="53840"/>
                </a:lnTo>
                <a:lnTo>
                  <a:pt x="30740" y="53840"/>
                </a:lnTo>
                <a:lnTo>
                  <a:pt x="30740" y="53850"/>
                </a:lnTo>
                <a:lnTo>
                  <a:pt x="30740" y="53860"/>
                </a:lnTo>
                <a:lnTo>
                  <a:pt x="30750" y="53870"/>
                </a:lnTo>
                <a:lnTo>
                  <a:pt x="30750" y="53880"/>
                </a:lnTo>
                <a:lnTo>
                  <a:pt x="30760" y="53880"/>
                </a:lnTo>
                <a:lnTo>
                  <a:pt x="30760" y="53890"/>
                </a:lnTo>
                <a:lnTo>
                  <a:pt x="30770" y="53900"/>
                </a:lnTo>
                <a:lnTo>
                  <a:pt x="30770" y="53910"/>
                </a:lnTo>
                <a:lnTo>
                  <a:pt x="30780" y="53910"/>
                </a:lnTo>
                <a:lnTo>
                  <a:pt x="30790" y="53910"/>
                </a:lnTo>
                <a:lnTo>
                  <a:pt x="30800" y="53910"/>
                </a:lnTo>
                <a:lnTo>
                  <a:pt x="30810" y="53910"/>
                </a:lnTo>
                <a:lnTo>
                  <a:pt x="30810" y="53900"/>
                </a:lnTo>
                <a:lnTo>
                  <a:pt x="30820" y="53900"/>
                </a:lnTo>
                <a:lnTo>
                  <a:pt x="30830" y="53910"/>
                </a:lnTo>
                <a:lnTo>
                  <a:pt x="30840" y="53910"/>
                </a:lnTo>
                <a:lnTo>
                  <a:pt x="30850" y="53900"/>
                </a:lnTo>
                <a:lnTo>
                  <a:pt x="30860" y="53890"/>
                </a:lnTo>
                <a:lnTo>
                  <a:pt x="30860" y="53880"/>
                </a:lnTo>
                <a:lnTo>
                  <a:pt x="30870" y="53880"/>
                </a:lnTo>
                <a:lnTo>
                  <a:pt x="30880" y="53870"/>
                </a:lnTo>
                <a:lnTo>
                  <a:pt x="30890" y="53860"/>
                </a:lnTo>
                <a:lnTo>
                  <a:pt x="30900" y="53860"/>
                </a:lnTo>
                <a:lnTo>
                  <a:pt x="30910" y="53860"/>
                </a:lnTo>
                <a:lnTo>
                  <a:pt x="30920" y="53840"/>
                </a:lnTo>
                <a:lnTo>
                  <a:pt x="30930" y="53830"/>
                </a:lnTo>
                <a:lnTo>
                  <a:pt x="30940" y="53830"/>
                </a:lnTo>
                <a:lnTo>
                  <a:pt x="30950" y="53820"/>
                </a:lnTo>
                <a:lnTo>
                  <a:pt x="30960" y="53810"/>
                </a:lnTo>
                <a:lnTo>
                  <a:pt x="30970" y="53810"/>
                </a:lnTo>
                <a:lnTo>
                  <a:pt x="30970" y="53820"/>
                </a:lnTo>
                <a:lnTo>
                  <a:pt x="30980" y="53820"/>
                </a:lnTo>
                <a:lnTo>
                  <a:pt x="30990" y="53820"/>
                </a:lnTo>
                <a:lnTo>
                  <a:pt x="30990" y="53810"/>
                </a:lnTo>
                <a:lnTo>
                  <a:pt x="31000" y="53810"/>
                </a:lnTo>
                <a:lnTo>
                  <a:pt x="31000" y="53800"/>
                </a:lnTo>
                <a:lnTo>
                  <a:pt x="31000" y="53790"/>
                </a:lnTo>
                <a:lnTo>
                  <a:pt x="31010" y="53790"/>
                </a:lnTo>
                <a:lnTo>
                  <a:pt x="31020" y="53780"/>
                </a:lnTo>
                <a:lnTo>
                  <a:pt x="31020" y="53770"/>
                </a:lnTo>
                <a:lnTo>
                  <a:pt x="31030" y="53770"/>
                </a:lnTo>
                <a:lnTo>
                  <a:pt x="31040" y="53770"/>
                </a:lnTo>
                <a:lnTo>
                  <a:pt x="31040" y="53780"/>
                </a:lnTo>
                <a:lnTo>
                  <a:pt x="31050" y="53790"/>
                </a:lnTo>
                <a:lnTo>
                  <a:pt x="31040" y="53790"/>
                </a:lnTo>
                <a:lnTo>
                  <a:pt x="31050" y="53800"/>
                </a:lnTo>
                <a:lnTo>
                  <a:pt x="31060" y="53800"/>
                </a:lnTo>
                <a:lnTo>
                  <a:pt x="31050" y="53800"/>
                </a:lnTo>
                <a:lnTo>
                  <a:pt x="31050" y="53810"/>
                </a:lnTo>
                <a:lnTo>
                  <a:pt x="31060" y="53810"/>
                </a:lnTo>
                <a:lnTo>
                  <a:pt x="31060" y="53820"/>
                </a:lnTo>
                <a:lnTo>
                  <a:pt x="31070" y="53820"/>
                </a:lnTo>
                <a:lnTo>
                  <a:pt x="31070" y="53830"/>
                </a:lnTo>
                <a:lnTo>
                  <a:pt x="31070" y="53840"/>
                </a:lnTo>
                <a:lnTo>
                  <a:pt x="31080" y="53840"/>
                </a:lnTo>
                <a:lnTo>
                  <a:pt x="31080" y="53850"/>
                </a:lnTo>
                <a:lnTo>
                  <a:pt x="31090" y="53860"/>
                </a:lnTo>
                <a:lnTo>
                  <a:pt x="31090" y="53870"/>
                </a:lnTo>
                <a:lnTo>
                  <a:pt x="31090" y="53880"/>
                </a:lnTo>
                <a:lnTo>
                  <a:pt x="31100" y="53880"/>
                </a:lnTo>
                <a:lnTo>
                  <a:pt x="31100" y="53890"/>
                </a:lnTo>
                <a:lnTo>
                  <a:pt x="31110" y="53890"/>
                </a:lnTo>
                <a:lnTo>
                  <a:pt x="31110" y="53900"/>
                </a:lnTo>
                <a:lnTo>
                  <a:pt x="31120" y="53900"/>
                </a:lnTo>
                <a:lnTo>
                  <a:pt x="31130" y="53900"/>
                </a:lnTo>
                <a:lnTo>
                  <a:pt x="31130" y="53910"/>
                </a:lnTo>
                <a:lnTo>
                  <a:pt x="31120" y="53910"/>
                </a:lnTo>
                <a:lnTo>
                  <a:pt x="31120" y="53920"/>
                </a:lnTo>
                <a:lnTo>
                  <a:pt x="31130" y="53920"/>
                </a:lnTo>
                <a:lnTo>
                  <a:pt x="31130" y="53930"/>
                </a:lnTo>
                <a:lnTo>
                  <a:pt x="31120" y="53930"/>
                </a:lnTo>
                <a:lnTo>
                  <a:pt x="31120" y="53940"/>
                </a:lnTo>
                <a:lnTo>
                  <a:pt x="31130" y="53950"/>
                </a:lnTo>
                <a:lnTo>
                  <a:pt x="31140" y="53960"/>
                </a:lnTo>
                <a:lnTo>
                  <a:pt x="31140" y="53970"/>
                </a:lnTo>
                <a:lnTo>
                  <a:pt x="31150" y="53970"/>
                </a:lnTo>
                <a:lnTo>
                  <a:pt x="31150" y="53980"/>
                </a:lnTo>
                <a:lnTo>
                  <a:pt x="31140" y="53990"/>
                </a:lnTo>
                <a:lnTo>
                  <a:pt x="31130" y="54000"/>
                </a:lnTo>
                <a:lnTo>
                  <a:pt x="31130" y="54010"/>
                </a:lnTo>
                <a:lnTo>
                  <a:pt x="31110" y="54030"/>
                </a:lnTo>
                <a:lnTo>
                  <a:pt x="31100" y="54040"/>
                </a:lnTo>
                <a:lnTo>
                  <a:pt x="31100" y="54060"/>
                </a:lnTo>
                <a:lnTo>
                  <a:pt x="31090" y="54060"/>
                </a:lnTo>
                <a:lnTo>
                  <a:pt x="31100" y="54060"/>
                </a:lnTo>
                <a:lnTo>
                  <a:pt x="31100" y="54070"/>
                </a:lnTo>
                <a:lnTo>
                  <a:pt x="31100" y="54080"/>
                </a:lnTo>
                <a:lnTo>
                  <a:pt x="31100" y="54090"/>
                </a:lnTo>
                <a:lnTo>
                  <a:pt x="31100" y="54100"/>
                </a:lnTo>
                <a:lnTo>
                  <a:pt x="31100" y="54110"/>
                </a:lnTo>
                <a:lnTo>
                  <a:pt x="31100" y="54120"/>
                </a:lnTo>
                <a:lnTo>
                  <a:pt x="31100" y="54130"/>
                </a:lnTo>
                <a:lnTo>
                  <a:pt x="31100" y="54140"/>
                </a:lnTo>
                <a:lnTo>
                  <a:pt x="31100" y="54150"/>
                </a:lnTo>
                <a:lnTo>
                  <a:pt x="31110" y="54160"/>
                </a:lnTo>
                <a:lnTo>
                  <a:pt x="31110" y="54170"/>
                </a:lnTo>
                <a:lnTo>
                  <a:pt x="31120" y="54170"/>
                </a:lnTo>
                <a:lnTo>
                  <a:pt x="31120" y="54180"/>
                </a:lnTo>
                <a:lnTo>
                  <a:pt x="31120" y="54190"/>
                </a:lnTo>
                <a:lnTo>
                  <a:pt x="31120" y="54200"/>
                </a:lnTo>
                <a:lnTo>
                  <a:pt x="31110" y="54210"/>
                </a:lnTo>
                <a:lnTo>
                  <a:pt x="31110" y="54220"/>
                </a:lnTo>
                <a:lnTo>
                  <a:pt x="31110" y="54230"/>
                </a:lnTo>
                <a:lnTo>
                  <a:pt x="31100" y="54230"/>
                </a:lnTo>
                <a:lnTo>
                  <a:pt x="31100" y="54240"/>
                </a:lnTo>
                <a:lnTo>
                  <a:pt x="31100" y="54250"/>
                </a:lnTo>
                <a:lnTo>
                  <a:pt x="31110" y="54250"/>
                </a:lnTo>
                <a:lnTo>
                  <a:pt x="31100" y="54250"/>
                </a:lnTo>
                <a:lnTo>
                  <a:pt x="31100" y="54260"/>
                </a:lnTo>
                <a:lnTo>
                  <a:pt x="31110" y="54270"/>
                </a:lnTo>
                <a:lnTo>
                  <a:pt x="31110" y="54280"/>
                </a:lnTo>
                <a:lnTo>
                  <a:pt x="31110" y="54290"/>
                </a:lnTo>
                <a:lnTo>
                  <a:pt x="31120" y="54290"/>
                </a:lnTo>
                <a:lnTo>
                  <a:pt x="31120" y="54300"/>
                </a:lnTo>
                <a:lnTo>
                  <a:pt x="31130" y="54310"/>
                </a:lnTo>
                <a:lnTo>
                  <a:pt x="31130" y="54320"/>
                </a:lnTo>
                <a:lnTo>
                  <a:pt x="31130" y="54330"/>
                </a:lnTo>
                <a:lnTo>
                  <a:pt x="31130" y="54340"/>
                </a:lnTo>
                <a:lnTo>
                  <a:pt x="31130" y="54350"/>
                </a:lnTo>
                <a:lnTo>
                  <a:pt x="31130" y="54360"/>
                </a:lnTo>
                <a:lnTo>
                  <a:pt x="31130" y="54370"/>
                </a:lnTo>
                <a:lnTo>
                  <a:pt x="31130" y="54380"/>
                </a:lnTo>
                <a:lnTo>
                  <a:pt x="31140" y="54380"/>
                </a:lnTo>
                <a:lnTo>
                  <a:pt x="31150" y="54380"/>
                </a:lnTo>
                <a:lnTo>
                  <a:pt x="31160" y="54390"/>
                </a:lnTo>
                <a:lnTo>
                  <a:pt x="31170" y="54390"/>
                </a:lnTo>
                <a:lnTo>
                  <a:pt x="31170" y="54400"/>
                </a:lnTo>
                <a:lnTo>
                  <a:pt x="31180" y="54400"/>
                </a:lnTo>
                <a:lnTo>
                  <a:pt x="31180" y="54410"/>
                </a:lnTo>
                <a:lnTo>
                  <a:pt x="31190" y="54410"/>
                </a:lnTo>
                <a:lnTo>
                  <a:pt x="31200" y="54410"/>
                </a:lnTo>
                <a:lnTo>
                  <a:pt x="31210" y="54420"/>
                </a:lnTo>
                <a:lnTo>
                  <a:pt x="31220" y="54430"/>
                </a:lnTo>
                <a:lnTo>
                  <a:pt x="31220" y="54440"/>
                </a:lnTo>
                <a:lnTo>
                  <a:pt x="31220" y="54450"/>
                </a:lnTo>
                <a:lnTo>
                  <a:pt x="31220" y="54460"/>
                </a:lnTo>
                <a:lnTo>
                  <a:pt x="31220" y="54470"/>
                </a:lnTo>
                <a:lnTo>
                  <a:pt x="31230" y="54480"/>
                </a:lnTo>
                <a:lnTo>
                  <a:pt x="31230" y="54500"/>
                </a:lnTo>
                <a:lnTo>
                  <a:pt x="31230" y="54510"/>
                </a:lnTo>
                <a:lnTo>
                  <a:pt x="31230" y="54520"/>
                </a:lnTo>
                <a:lnTo>
                  <a:pt x="31220" y="54520"/>
                </a:lnTo>
                <a:lnTo>
                  <a:pt x="31220" y="54530"/>
                </a:lnTo>
                <a:lnTo>
                  <a:pt x="31220" y="54520"/>
                </a:lnTo>
                <a:lnTo>
                  <a:pt x="31210" y="54520"/>
                </a:lnTo>
                <a:lnTo>
                  <a:pt x="31210" y="54530"/>
                </a:lnTo>
                <a:lnTo>
                  <a:pt x="31210" y="54540"/>
                </a:lnTo>
                <a:lnTo>
                  <a:pt x="31210" y="54550"/>
                </a:lnTo>
                <a:lnTo>
                  <a:pt x="31210" y="54560"/>
                </a:lnTo>
                <a:lnTo>
                  <a:pt x="31220" y="54570"/>
                </a:lnTo>
                <a:lnTo>
                  <a:pt x="31230" y="54570"/>
                </a:lnTo>
                <a:lnTo>
                  <a:pt x="31230" y="54590"/>
                </a:lnTo>
                <a:lnTo>
                  <a:pt x="31230" y="54600"/>
                </a:lnTo>
                <a:lnTo>
                  <a:pt x="31220" y="54600"/>
                </a:lnTo>
                <a:lnTo>
                  <a:pt x="31210" y="54600"/>
                </a:lnTo>
                <a:lnTo>
                  <a:pt x="31210" y="54610"/>
                </a:lnTo>
                <a:lnTo>
                  <a:pt x="31210" y="54620"/>
                </a:lnTo>
                <a:lnTo>
                  <a:pt x="31210" y="54630"/>
                </a:lnTo>
                <a:lnTo>
                  <a:pt x="31210" y="54640"/>
                </a:lnTo>
                <a:lnTo>
                  <a:pt x="31210" y="54650"/>
                </a:lnTo>
                <a:lnTo>
                  <a:pt x="31220" y="54650"/>
                </a:lnTo>
                <a:lnTo>
                  <a:pt x="31220" y="54660"/>
                </a:lnTo>
                <a:lnTo>
                  <a:pt x="31220" y="54670"/>
                </a:lnTo>
                <a:lnTo>
                  <a:pt x="31230" y="54670"/>
                </a:lnTo>
                <a:lnTo>
                  <a:pt x="31230" y="54680"/>
                </a:lnTo>
                <a:lnTo>
                  <a:pt x="31230" y="54690"/>
                </a:lnTo>
                <a:lnTo>
                  <a:pt x="31230" y="54700"/>
                </a:lnTo>
                <a:lnTo>
                  <a:pt x="31230" y="54710"/>
                </a:lnTo>
                <a:lnTo>
                  <a:pt x="31230" y="54720"/>
                </a:lnTo>
                <a:lnTo>
                  <a:pt x="31230" y="54730"/>
                </a:lnTo>
                <a:lnTo>
                  <a:pt x="31240" y="54730"/>
                </a:lnTo>
                <a:lnTo>
                  <a:pt x="31250" y="54720"/>
                </a:lnTo>
                <a:lnTo>
                  <a:pt x="31260" y="54730"/>
                </a:lnTo>
                <a:lnTo>
                  <a:pt x="31270" y="54740"/>
                </a:lnTo>
                <a:lnTo>
                  <a:pt x="31270" y="54750"/>
                </a:lnTo>
                <a:lnTo>
                  <a:pt x="31270" y="54760"/>
                </a:lnTo>
                <a:lnTo>
                  <a:pt x="31280" y="54760"/>
                </a:lnTo>
                <a:lnTo>
                  <a:pt x="31280" y="54770"/>
                </a:lnTo>
                <a:lnTo>
                  <a:pt x="31280" y="54780"/>
                </a:lnTo>
                <a:lnTo>
                  <a:pt x="31270" y="54790"/>
                </a:lnTo>
                <a:lnTo>
                  <a:pt x="31270" y="54800"/>
                </a:lnTo>
                <a:lnTo>
                  <a:pt x="31280" y="54800"/>
                </a:lnTo>
                <a:lnTo>
                  <a:pt x="31280" y="54810"/>
                </a:lnTo>
                <a:lnTo>
                  <a:pt x="31290" y="54820"/>
                </a:lnTo>
                <a:lnTo>
                  <a:pt x="31300" y="54820"/>
                </a:lnTo>
                <a:lnTo>
                  <a:pt x="31300" y="54830"/>
                </a:lnTo>
                <a:lnTo>
                  <a:pt x="31300" y="54840"/>
                </a:lnTo>
                <a:lnTo>
                  <a:pt x="31310" y="54840"/>
                </a:lnTo>
                <a:lnTo>
                  <a:pt x="31310" y="54850"/>
                </a:lnTo>
                <a:lnTo>
                  <a:pt x="31320" y="54850"/>
                </a:lnTo>
                <a:lnTo>
                  <a:pt x="31320" y="54860"/>
                </a:lnTo>
                <a:lnTo>
                  <a:pt x="31310" y="54870"/>
                </a:lnTo>
                <a:lnTo>
                  <a:pt x="31320" y="54880"/>
                </a:lnTo>
                <a:lnTo>
                  <a:pt x="31310" y="54880"/>
                </a:lnTo>
                <a:lnTo>
                  <a:pt x="31320" y="54890"/>
                </a:lnTo>
                <a:lnTo>
                  <a:pt x="31320" y="54900"/>
                </a:lnTo>
                <a:lnTo>
                  <a:pt x="31320" y="54910"/>
                </a:lnTo>
                <a:lnTo>
                  <a:pt x="31310" y="54910"/>
                </a:lnTo>
                <a:lnTo>
                  <a:pt x="31310" y="54920"/>
                </a:lnTo>
                <a:lnTo>
                  <a:pt x="31310" y="54930"/>
                </a:lnTo>
                <a:lnTo>
                  <a:pt x="31300" y="54930"/>
                </a:lnTo>
                <a:lnTo>
                  <a:pt x="31300" y="54940"/>
                </a:lnTo>
                <a:lnTo>
                  <a:pt x="31310" y="54940"/>
                </a:lnTo>
                <a:lnTo>
                  <a:pt x="31310" y="54950"/>
                </a:lnTo>
                <a:lnTo>
                  <a:pt x="31310" y="54960"/>
                </a:lnTo>
                <a:lnTo>
                  <a:pt x="31310" y="54970"/>
                </a:lnTo>
                <a:lnTo>
                  <a:pt x="31310" y="54980"/>
                </a:lnTo>
                <a:lnTo>
                  <a:pt x="31310" y="54990"/>
                </a:lnTo>
                <a:lnTo>
                  <a:pt x="31310" y="55000"/>
                </a:lnTo>
                <a:lnTo>
                  <a:pt x="31310" y="55010"/>
                </a:lnTo>
                <a:lnTo>
                  <a:pt x="31310" y="55020"/>
                </a:lnTo>
                <a:lnTo>
                  <a:pt x="31320" y="55020"/>
                </a:lnTo>
                <a:lnTo>
                  <a:pt x="31310" y="55030"/>
                </a:lnTo>
                <a:lnTo>
                  <a:pt x="31310" y="55040"/>
                </a:lnTo>
                <a:lnTo>
                  <a:pt x="31300" y="55050"/>
                </a:lnTo>
                <a:lnTo>
                  <a:pt x="31300" y="55060"/>
                </a:lnTo>
                <a:lnTo>
                  <a:pt x="31310" y="55060"/>
                </a:lnTo>
                <a:lnTo>
                  <a:pt x="31300" y="55060"/>
                </a:lnTo>
                <a:lnTo>
                  <a:pt x="31300" y="55070"/>
                </a:lnTo>
                <a:lnTo>
                  <a:pt x="31310" y="55070"/>
                </a:lnTo>
                <a:lnTo>
                  <a:pt x="31310" y="55080"/>
                </a:lnTo>
                <a:lnTo>
                  <a:pt x="31320" y="55080"/>
                </a:lnTo>
                <a:lnTo>
                  <a:pt x="31320" y="55090"/>
                </a:lnTo>
                <a:lnTo>
                  <a:pt x="31330" y="55090"/>
                </a:lnTo>
                <a:lnTo>
                  <a:pt x="31340" y="55090"/>
                </a:lnTo>
                <a:lnTo>
                  <a:pt x="31350" y="55090"/>
                </a:lnTo>
                <a:lnTo>
                  <a:pt x="31350" y="55100"/>
                </a:lnTo>
                <a:lnTo>
                  <a:pt x="31360" y="55110"/>
                </a:lnTo>
                <a:lnTo>
                  <a:pt x="31370" y="55120"/>
                </a:lnTo>
                <a:lnTo>
                  <a:pt x="31370" y="55130"/>
                </a:lnTo>
                <a:lnTo>
                  <a:pt x="31370" y="55140"/>
                </a:lnTo>
                <a:lnTo>
                  <a:pt x="31370" y="55150"/>
                </a:lnTo>
                <a:lnTo>
                  <a:pt x="31380" y="55160"/>
                </a:lnTo>
                <a:lnTo>
                  <a:pt x="31380" y="55170"/>
                </a:lnTo>
                <a:lnTo>
                  <a:pt x="31380" y="55180"/>
                </a:lnTo>
                <a:lnTo>
                  <a:pt x="31380" y="55190"/>
                </a:lnTo>
                <a:lnTo>
                  <a:pt x="31390" y="55200"/>
                </a:lnTo>
                <a:lnTo>
                  <a:pt x="31400" y="55200"/>
                </a:lnTo>
                <a:lnTo>
                  <a:pt x="31400" y="55190"/>
                </a:lnTo>
                <a:lnTo>
                  <a:pt x="31410" y="55190"/>
                </a:lnTo>
                <a:lnTo>
                  <a:pt x="31410" y="55200"/>
                </a:lnTo>
                <a:lnTo>
                  <a:pt x="31420" y="55200"/>
                </a:lnTo>
                <a:lnTo>
                  <a:pt x="31420" y="55210"/>
                </a:lnTo>
                <a:lnTo>
                  <a:pt x="31420" y="55220"/>
                </a:lnTo>
                <a:lnTo>
                  <a:pt x="31420" y="55230"/>
                </a:lnTo>
                <a:lnTo>
                  <a:pt x="31430" y="55230"/>
                </a:lnTo>
                <a:lnTo>
                  <a:pt x="31430" y="55240"/>
                </a:lnTo>
                <a:lnTo>
                  <a:pt x="31430" y="55250"/>
                </a:lnTo>
                <a:lnTo>
                  <a:pt x="31430" y="55260"/>
                </a:lnTo>
                <a:lnTo>
                  <a:pt x="31440" y="55270"/>
                </a:lnTo>
                <a:lnTo>
                  <a:pt x="31450" y="55280"/>
                </a:lnTo>
                <a:lnTo>
                  <a:pt x="31460" y="55290"/>
                </a:lnTo>
                <a:lnTo>
                  <a:pt x="31460" y="55300"/>
                </a:lnTo>
                <a:lnTo>
                  <a:pt x="31470" y="55310"/>
                </a:lnTo>
                <a:lnTo>
                  <a:pt x="31480" y="55310"/>
                </a:lnTo>
                <a:lnTo>
                  <a:pt x="31480" y="55320"/>
                </a:lnTo>
                <a:lnTo>
                  <a:pt x="31490" y="55320"/>
                </a:lnTo>
                <a:lnTo>
                  <a:pt x="31490" y="55330"/>
                </a:lnTo>
                <a:lnTo>
                  <a:pt x="31500" y="55340"/>
                </a:lnTo>
                <a:lnTo>
                  <a:pt x="31500" y="55350"/>
                </a:lnTo>
                <a:lnTo>
                  <a:pt x="31500" y="55360"/>
                </a:lnTo>
                <a:lnTo>
                  <a:pt x="31490" y="55360"/>
                </a:lnTo>
                <a:lnTo>
                  <a:pt x="31480" y="55370"/>
                </a:lnTo>
                <a:lnTo>
                  <a:pt x="31480" y="55380"/>
                </a:lnTo>
                <a:lnTo>
                  <a:pt x="31470" y="55380"/>
                </a:lnTo>
                <a:lnTo>
                  <a:pt x="31470" y="55390"/>
                </a:lnTo>
                <a:lnTo>
                  <a:pt x="31460" y="55390"/>
                </a:lnTo>
                <a:lnTo>
                  <a:pt x="31460" y="55400"/>
                </a:lnTo>
                <a:lnTo>
                  <a:pt x="31460" y="55410"/>
                </a:lnTo>
                <a:lnTo>
                  <a:pt x="31450" y="55410"/>
                </a:lnTo>
                <a:lnTo>
                  <a:pt x="31450" y="55420"/>
                </a:lnTo>
                <a:lnTo>
                  <a:pt x="31440" y="55420"/>
                </a:lnTo>
                <a:lnTo>
                  <a:pt x="31430" y="55430"/>
                </a:lnTo>
                <a:lnTo>
                  <a:pt x="31430" y="55440"/>
                </a:lnTo>
                <a:lnTo>
                  <a:pt x="31430" y="55450"/>
                </a:lnTo>
                <a:lnTo>
                  <a:pt x="31430" y="55460"/>
                </a:lnTo>
                <a:lnTo>
                  <a:pt x="31420" y="55470"/>
                </a:lnTo>
                <a:lnTo>
                  <a:pt x="31420" y="55480"/>
                </a:lnTo>
                <a:lnTo>
                  <a:pt x="31420" y="55490"/>
                </a:lnTo>
                <a:lnTo>
                  <a:pt x="31410" y="55490"/>
                </a:lnTo>
                <a:lnTo>
                  <a:pt x="31410" y="55500"/>
                </a:lnTo>
                <a:lnTo>
                  <a:pt x="31400" y="55500"/>
                </a:lnTo>
                <a:lnTo>
                  <a:pt x="31400" y="55510"/>
                </a:lnTo>
                <a:lnTo>
                  <a:pt x="31390" y="55510"/>
                </a:lnTo>
                <a:lnTo>
                  <a:pt x="31390" y="55520"/>
                </a:lnTo>
                <a:lnTo>
                  <a:pt x="31390" y="55530"/>
                </a:lnTo>
                <a:lnTo>
                  <a:pt x="31380" y="55530"/>
                </a:lnTo>
                <a:lnTo>
                  <a:pt x="31380" y="55540"/>
                </a:lnTo>
                <a:lnTo>
                  <a:pt x="31370" y="55540"/>
                </a:lnTo>
                <a:lnTo>
                  <a:pt x="31370" y="55550"/>
                </a:lnTo>
                <a:lnTo>
                  <a:pt x="31370" y="55560"/>
                </a:lnTo>
                <a:lnTo>
                  <a:pt x="31360" y="55560"/>
                </a:lnTo>
                <a:lnTo>
                  <a:pt x="31350" y="55570"/>
                </a:lnTo>
                <a:lnTo>
                  <a:pt x="31350" y="55580"/>
                </a:lnTo>
                <a:lnTo>
                  <a:pt x="31350" y="55590"/>
                </a:lnTo>
                <a:lnTo>
                  <a:pt x="31340" y="55590"/>
                </a:lnTo>
                <a:lnTo>
                  <a:pt x="31340" y="55600"/>
                </a:lnTo>
                <a:lnTo>
                  <a:pt x="31340" y="55610"/>
                </a:lnTo>
                <a:lnTo>
                  <a:pt x="31340" y="55620"/>
                </a:lnTo>
                <a:lnTo>
                  <a:pt x="31350" y="55620"/>
                </a:lnTo>
                <a:lnTo>
                  <a:pt x="31350" y="55630"/>
                </a:lnTo>
                <a:lnTo>
                  <a:pt x="31350" y="55640"/>
                </a:lnTo>
                <a:lnTo>
                  <a:pt x="31340" y="55640"/>
                </a:lnTo>
                <a:lnTo>
                  <a:pt x="31340" y="55650"/>
                </a:lnTo>
                <a:lnTo>
                  <a:pt x="31350" y="55650"/>
                </a:lnTo>
                <a:lnTo>
                  <a:pt x="31350" y="55660"/>
                </a:lnTo>
                <a:lnTo>
                  <a:pt x="31340" y="55670"/>
                </a:lnTo>
                <a:lnTo>
                  <a:pt x="31340" y="55680"/>
                </a:lnTo>
                <a:lnTo>
                  <a:pt x="31340" y="55690"/>
                </a:lnTo>
                <a:lnTo>
                  <a:pt x="31350" y="55690"/>
                </a:lnTo>
                <a:lnTo>
                  <a:pt x="31350" y="55700"/>
                </a:lnTo>
                <a:lnTo>
                  <a:pt x="31340" y="55700"/>
                </a:lnTo>
                <a:lnTo>
                  <a:pt x="31340" y="55710"/>
                </a:lnTo>
                <a:lnTo>
                  <a:pt x="31340" y="55720"/>
                </a:lnTo>
                <a:lnTo>
                  <a:pt x="31340" y="55730"/>
                </a:lnTo>
                <a:lnTo>
                  <a:pt x="31340" y="55740"/>
                </a:lnTo>
                <a:lnTo>
                  <a:pt x="31330" y="55740"/>
                </a:lnTo>
                <a:lnTo>
                  <a:pt x="31330" y="55750"/>
                </a:lnTo>
                <a:lnTo>
                  <a:pt x="31330" y="55760"/>
                </a:lnTo>
                <a:lnTo>
                  <a:pt x="31330" y="55770"/>
                </a:lnTo>
                <a:lnTo>
                  <a:pt x="31330" y="55780"/>
                </a:lnTo>
                <a:lnTo>
                  <a:pt x="31330" y="55790"/>
                </a:lnTo>
                <a:lnTo>
                  <a:pt x="31330" y="55800"/>
                </a:lnTo>
                <a:lnTo>
                  <a:pt x="31320" y="55800"/>
                </a:lnTo>
                <a:lnTo>
                  <a:pt x="31320" y="55810"/>
                </a:lnTo>
                <a:lnTo>
                  <a:pt x="31320" y="55820"/>
                </a:lnTo>
                <a:lnTo>
                  <a:pt x="31330" y="55820"/>
                </a:lnTo>
                <a:lnTo>
                  <a:pt x="31330" y="55830"/>
                </a:lnTo>
                <a:lnTo>
                  <a:pt x="31330" y="55840"/>
                </a:lnTo>
                <a:lnTo>
                  <a:pt x="31320" y="55840"/>
                </a:lnTo>
                <a:lnTo>
                  <a:pt x="31320" y="55850"/>
                </a:lnTo>
                <a:lnTo>
                  <a:pt x="31320" y="55860"/>
                </a:lnTo>
                <a:lnTo>
                  <a:pt x="31310" y="55860"/>
                </a:lnTo>
                <a:lnTo>
                  <a:pt x="31310" y="55870"/>
                </a:lnTo>
                <a:lnTo>
                  <a:pt x="31300" y="55880"/>
                </a:lnTo>
                <a:lnTo>
                  <a:pt x="31300" y="55890"/>
                </a:lnTo>
                <a:lnTo>
                  <a:pt x="31280" y="55900"/>
                </a:lnTo>
                <a:lnTo>
                  <a:pt x="31270" y="55910"/>
                </a:lnTo>
                <a:lnTo>
                  <a:pt x="31270" y="55920"/>
                </a:lnTo>
                <a:lnTo>
                  <a:pt x="31260" y="55930"/>
                </a:lnTo>
                <a:lnTo>
                  <a:pt x="31250" y="55940"/>
                </a:lnTo>
                <a:lnTo>
                  <a:pt x="31240" y="55940"/>
                </a:lnTo>
                <a:lnTo>
                  <a:pt x="31230" y="55940"/>
                </a:lnTo>
                <a:lnTo>
                  <a:pt x="31230" y="55950"/>
                </a:lnTo>
                <a:lnTo>
                  <a:pt x="31220" y="55960"/>
                </a:lnTo>
                <a:lnTo>
                  <a:pt x="31210" y="55970"/>
                </a:lnTo>
                <a:lnTo>
                  <a:pt x="31200" y="55970"/>
                </a:lnTo>
                <a:lnTo>
                  <a:pt x="31200" y="55980"/>
                </a:lnTo>
                <a:lnTo>
                  <a:pt x="31190" y="55980"/>
                </a:lnTo>
                <a:lnTo>
                  <a:pt x="31190" y="55990"/>
                </a:lnTo>
                <a:lnTo>
                  <a:pt x="31180" y="55990"/>
                </a:lnTo>
                <a:lnTo>
                  <a:pt x="31180" y="56000"/>
                </a:lnTo>
                <a:lnTo>
                  <a:pt x="31170" y="56010"/>
                </a:lnTo>
                <a:lnTo>
                  <a:pt x="31160" y="56010"/>
                </a:lnTo>
                <a:lnTo>
                  <a:pt x="31150" y="56010"/>
                </a:lnTo>
                <a:lnTo>
                  <a:pt x="31140" y="56010"/>
                </a:lnTo>
                <a:lnTo>
                  <a:pt x="31130" y="56010"/>
                </a:lnTo>
                <a:lnTo>
                  <a:pt x="31110" y="56010"/>
                </a:lnTo>
                <a:lnTo>
                  <a:pt x="31100" y="56010"/>
                </a:lnTo>
                <a:lnTo>
                  <a:pt x="31080" y="56000"/>
                </a:lnTo>
                <a:lnTo>
                  <a:pt x="31070" y="56000"/>
                </a:lnTo>
                <a:lnTo>
                  <a:pt x="31060" y="56010"/>
                </a:lnTo>
                <a:lnTo>
                  <a:pt x="31040" y="56010"/>
                </a:lnTo>
                <a:lnTo>
                  <a:pt x="31030" y="56010"/>
                </a:lnTo>
                <a:lnTo>
                  <a:pt x="31010" y="56010"/>
                </a:lnTo>
                <a:lnTo>
                  <a:pt x="31000" y="56010"/>
                </a:lnTo>
                <a:lnTo>
                  <a:pt x="30990" y="56020"/>
                </a:lnTo>
                <a:lnTo>
                  <a:pt x="30980" y="56020"/>
                </a:lnTo>
                <a:lnTo>
                  <a:pt x="30970" y="56020"/>
                </a:lnTo>
                <a:lnTo>
                  <a:pt x="30950" y="56020"/>
                </a:lnTo>
                <a:lnTo>
                  <a:pt x="30940" y="56020"/>
                </a:lnTo>
                <a:lnTo>
                  <a:pt x="30930" y="56020"/>
                </a:lnTo>
                <a:lnTo>
                  <a:pt x="30920" y="56020"/>
                </a:lnTo>
                <a:lnTo>
                  <a:pt x="30910" y="56020"/>
                </a:lnTo>
                <a:lnTo>
                  <a:pt x="30900" y="56020"/>
                </a:lnTo>
                <a:lnTo>
                  <a:pt x="30890" y="56030"/>
                </a:lnTo>
                <a:lnTo>
                  <a:pt x="30880" y="56030"/>
                </a:lnTo>
                <a:lnTo>
                  <a:pt x="30870" y="56040"/>
                </a:lnTo>
                <a:lnTo>
                  <a:pt x="30870" y="56030"/>
                </a:lnTo>
                <a:lnTo>
                  <a:pt x="30860" y="56030"/>
                </a:lnTo>
                <a:lnTo>
                  <a:pt x="30850" y="56030"/>
                </a:lnTo>
                <a:lnTo>
                  <a:pt x="30840" y="56020"/>
                </a:lnTo>
                <a:lnTo>
                  <a:pt x="30830" y="56020"/>
                </a:lnTo>
                <a:lnTo>
                  <a:pt x="30820" y="56020"/>
                </a:lnTo>
                <a:lnTo>
                  <a:pt x="30790" y="56010"/>
                </a:lnTo>
                <a:lnTo>
                  <a:pt x="30780" y="56000"/>
                </a:lnTo>
                <a:lnTo>
                  <a:pt x="30770" y="56000"/>
                </a:lnTo>
                <a:lnTo>
                  <a:pt x="30760" y="56000"/>
                </a:lnTo>
                <a:lnTo>
                  <a:pt x="30750" y="56000"/>
                </a:lnTo>
                <a:lnTo>
                  <a:pt x="30740" y="56000"/>
                </a:lnTo>
                <a:lnTo>
                  <a:pt x="30730" y="55990"/>
                </a:lnTo>
                <a:lnTo>
                  <a:pt x="30720" y="55990"/>
                </a:lnTo>
                <a:lnTo>
                  <a:pt x="30710" y="55990"/>
                </a:lnTo>
                <a:lnTo>
                  <a:pt x="30590" y="56050"/>
                </a:lnTo>
                <a:lnTo>
                  <a:pt x="30570" y="56080"/>
                </a:lnTo>
                <a:lnTo>
                  <a:pt x="30530" y="56130"/>
                </a:lnTo>
                <a:lnTo>
                  <a:pt x="30470" y="56200"/>
                </a:lnTo>
                <a:lnTo>
                  <a:pt x="30360" y="56240"/>
                </a:lnTo>
                <a:lnTo>
                  <a:pt x="30330" y="56300"/>
                </a:lnTo>
                <a:lnTo>
                  <a:pt x="30260" y="56390"/>
                </a:lnTo>
                <a:lnTo>
                  <a:pt x="30180" y="56420"/>
                </a:lnTo>
                <a:lnTo>
                  <a:pt x="30170" y="56430"/>
                </a:lnTo>
                <a:lnTo>
                  <a:pt x="30120" y="56450"/>
                </a:lnTo>
                <a:lnTo>
                  <a:pt x="29960" y="56450"/>
                </a:lnTo>
                <a:lnTo>
                  <a:pt x="29960" y="56460"/>
                </a:lnTo>
                <a:lnTo>
                  <a:pt x="29960" y="56480"/>
                </a:lnTo>
                <a:lnTo>
                  <a:pt x="29960" y="56510"/>
                </a:lnTo>
                <a:lnTo>
                  <a:pt x="29950" y="56550"/>
                </a:lnTo>
                <a:lnTo>
                  <a:pt x="29950" y="56560"/>
                </a:lnTo>
                <a:lnTo>
                  <a:pt x="29920" y="56570"/>
                </a:lnTo>
                <a:lnTo>
                  <a:pt x="29890" y="56580"/>
                </a:lnTo>
                <a:lnTo>
                  <a:pt x="29860" y="56590"/>
                </a:lnTo>
                <a:lnTo>
                  <a:pt x="29830" y="56590"/>
                </a:lnTo>
                <a:lnTo>
                  <a:pt x="29820" y="56590"/>
                </a:lnTo>
                <a:lnTo>
                  <a:pt x="29810" y="56570"/>
                </a:lnTo>
                <a:lnTo>
                  <a:pt x="29790" y="56550"/>
                </a:lnTo>
                <a:lnTo>
                  <a:pt x="29780" y="56530"/>
                </a:lnTo>
                <a:lnTo>
                  <a:pt x="29770" y="56520"/>
                </a:lnTo>
                <a:lnTo>
                  <a:pt x="29750" y="56540"/>
                </a:lnTo>
                <a:lnTo>
                  <a:pt x="29730" y="56540"/>
                </a:lnTo>
                <a:lnTo>
                  <a:pt x="29720" y="56550"/>
                </a:lnTo>
                <a:lnTo>
                  <a:pt x="29700" y="56560"/>
                </a:lnTo>
                <a:lnTo>
                  <a:pt x="29680" y="56570"/>
                </a:lnTo>
                <a:lnTo>
                  <a:pt x="29660" y="56590"/>
                </a:lnTo>
                <a:lnTo>
                  <a:pt x="29630" y="56600"/>
                </a:lnTo>
                <a:lnTo>
                  <a:pt x="29600" y="56620"/>
                </a:lnTo>
                <a:lnTo>
                  <a:pt x="29570" y="56640"/>
                </a:lnTo>
                <a:lnTo>
                  <a:pt x="29540" y="56650"/>
                </a:lnTo>
                <a:lnTo>
                  <a:pt x="29520" y="56670"/>
                </a:lnTo>
                <a:lnTo>
                  <a:pt x="29500" y="56690"/>
                </a:lnTo>
                <a:lnTo>
                  <a:pt x="29480" y="56700"/>
                </a:lnTo>
                <a:lnTo>
                  <a:pt x="29440" y="56720"/>
                </a:lnTo>
                <a:lnTo>
                  <a:pt x="29430" y="56720"/>
                </a:lnTo>
                <a:lnTo>
                  <a:pt x="29420" y="56720"/>
                </a:lnTo>
                <a:lnTo>
                  <a:pt x="29420" y="56730"/>
                </a:lnTo>
                <a:lnTo>
                  <a:pt x="29410" y="56730"/>
                </a:lnTo>
                <a:lnTo>
                  <a:pt x="29400" y="56740"/>
                </a:lnTo>
                <a:lnTo>
                  <a:pt x="29390" y="56750"/>
                </a:lnTo>
                <a:lnTo>
                  <a:pt x="29380" y="56760"/>
                </a:lnTo>
                <a:lnTo>
                  <a:pt x="29370" y="56760"/>
                </a:lnTo>
                <a:lnTo>
                  <a:pt x="29360" y="56760"/>
                </a:lnTo>
                <a:lnTo>
                  <a:pt x="29350" y="56770"/>
                </a:lnTo>
                <a:lnTo>
                  <a:pt x="29340" y="56780"/>
                </a:lnTo>
                <a:lnTo>
                  <a:pt x="29330" y="56780"/>
                </a:lnTo>
                <a:lnTo>
                  <a:pt x="29310" y="56790"/>
                </a:lnTo>
                <a:lnTo>
                  <a:pt x="29300" y="56800"/>
                </a:lnTo>
                <a:lnTo>
                  <a:pt x="29290" y="56800"/>
                </a:lnTo>
                <a:lnTo>
                  <a:pt x="29280" y="56800"/>
                </a:lnTo>
                <a:lnTo>
                  <a:pt x="29270" y="56800"/>
                </a:lnTo>
                <a:lnTo>
                  <a:pt x="29250" y="56820"/>
                </a:lnTo>
                <a:lnTo>
                  <a:pt x="29240" y="56840"/>
                </a:lnTo>
                <a:lnTo>
                  <a:pt x="29220" y="56850"/>
                </a:lnTo>
                <a:lnTo>
                  <a:pt x="29200" y="56860"/>
                </a:lnTo>
                <a:lnTo>
                  <a:pt x="29180" y="56880"/>
                </a:lnTo>
                <a:lnTo>
                  <a:pt x="29170" y="56890"/>
                </a:lnTo>
                <a:lnTo>
                  <a:pt x="29150" y="56900"/>
                </a:lnTo>
                <a:lnTo>
                  <a:pt x="29150" y="56920"/>
                </a:lnTo>
                <a:lnTo>
                  <a:pt x="29140" y="56940"/>
                </a:lnTo>
                <a:lnTo>
                  <a:pt x="29140" y="56950"/>
                </a:lnTo>
                <a:lnTo>
                  <a:pt x="29140" y="56970"/>
                </a:lnTo>
                <a:lnTo>
                  <a:pt x="29140" y="56990"/>
                </a:lnTo>
                <a:lnTo>
                  <a:pt x="29140" y="57000"/>
                </a:lnTo>
                <a:lnTo>
                  <a:pt x="29130" y="57010"/>
                </a:lnTo>
                <a:lnTo>
                  <a:pt x="29140" y="57020"/>
                </a:lnTo>
                <a:lnTo>
                  <a:pt x="29140" y="57040"/>
                </a:lnTo>
                <a:lnTo>
                  <a:pt x="29120" y="57050"/>
                </a:lnTo>
                <a:lnTo>
                  <a:pt x="29120" y="57060"/>
                </a:lnTo>
                <a:lnTo>
                  <a:pt x="29110" y="57060"/>
                </a:lnTo>
                <a:lnTo>
                  <a:pt x="29090" y="57070"/>
                </a:lnTo>
                <a:lnTo>
                  <a:pt x="29080" y="57080"/>
                </a:lnTo>
                <a:lnTo>
                  <a:pt x="29060" y="57070"/>
                </a:lnTo>
                <a:lnTo>
                  <a:pt x="29050" y="57070"/>
                </a:lnTo>
                <a:lnTo>
                  <a:pt x="29040" y="57050"/>
                </a:lnTo>
                <a:lnTo>
                  <a:pt x="29020" y="57030"/>
                </a:lnTo>
                <a:lnTo>
                  <a:pt x="29000" y="57010"/>
                </a:lnTo>
                <a:lnTo>
                  <a:pt x="28970" y="56980"/>
                </a:lnTo>
                <a:lnTo>
                  <a:pt x="28960" y="56960"/>
                </a:lnTo>
                <a:lnTo>
                  <a:pt x="28930" y="56920"/>
                </a:lnTo>
                <a:lnTo>
                  <a:pt x="28920" y="56910"/>
                </a:lnTo>
                <a:lnTo>
                  <a:pt x="28920" y="56900"/>
                </a:lnTo>
                <a:lnTo>
                  <a:pt x="28900" y="56880"/>
                </a:lnTo>
                <a:lnTo>
                  <a:pt x="28880" y="56860"/>
                </a:lnTo>
                <a:lnTo>
                  <a:pt x="28860" y="56840"/>
                </a:lnTo>
                <a:lnTo>
                  <a:pt x="28850" y="56820"/>
                </a:lnTo>
                <a:lnTo>
                  <a:pt x="28850" y="56800"/>
                </a:lnTo>
                <a:lnTo>
                  <a:pt x="28840" y="56780"/>
                </a:lnTo>
                <a:lnTo>
                  <a:pt x="28830" y="56760"/>
                </a:lnTo>
                <a:lnTo>
                  <a:pt x="28820" y="56750"/>
                </a:lnTo>
                <a:lnTo>
                  <a:pt x="28800" y="56730"/>
                </a:lnTo>
                <a:lnTo>
                  <a:pt x="28790" y="56710"/>
                </a:lnTo>
                <a:lnTo>
                  <a:pt x="28780" y="56690"/>
                </a:lnTo>
                <a:lnTo>
                  <a:pt x="28770" y="56680"/>
                </a:lnTo>
                <a:lnTo>
                  <a:pt x="28760" y="56680"/>
                </a:lnTo>
                <a:lnTo>
                  <a:pt x="28740" y="56670"/>
                </a:lnTo>
                <a:lnTo>
                  <a:pt x="28730" y="56670"/>
                </a:lnTo>
                <a:lnTo>
                  <a:pt x="28710" y="56710"/>
                </a:lnTo>
                <a:lnTo>
                  <a:pt x="28680" y="56780"/>
                </a:lnTo>
                <a:lnTo>
                  <a:pt x="28650" y="56830"/>
                </a:lnTo>
                <a:lnTo>
                  <a:pt x="28640" y="56840"/>
                </a:lnTo>
                <a:lnTo>
                  <a:pt x="28630" y="56850"/>
                </a:lnTo>
                <a:lnTo>
                  <a:pt x="28620" y="56860"/>
                </a:lnTo>
                <a:lnTo>
                  <a:pt x="28600" y="56880"/>
                </a:lnTo>
                <a:lnTo>
                  <a:pt x="28590" y="56900"/>
                </a:lnTo>
                <a:lnTo>
                  <a:pt x="28580" y="56900"/>
                </a:lnTo>
                <a:lnTo>
                  <a:pt x="28570" y="56910"/>
                </a:lnTo>
                <a:lnTo>
                  <a:pt x="28550" y="56920"/>
                </a:lnTo>
                <a:lnTo>
                  <a:pt x="28550" y="56930"/>
                </a:lnTo>
                <a:lnTo>
                  <a:pt x="28540" y="56940"/>
                </a:lnTo>
                <a:lnTo>
                  <a:pt x="28530" y="56950"/>
                </a:lnTo>
                <a:lnTo>
                  <a:pt x="28520" y="56970"/>
                </a:lnTo>
                <a:lnTo>
                  <a:pt x="28510" y="56980"/>
                </a:lnTo>
                <a:lnTo>
                  <a:pt x="28520" y="57000"/>
                </a:lnTo>
                <a:lnTo>
                  <a:pt x="28520" y="57010"/>
                </a:lnTo>
                <a:lnTo>
                  <a:pt x="28510" y="57030"/>
                </a:lnTo>
                <a:lnTo>
                  <a:pt x="28470" y="57050"/>
                </a:lnTo>
                <a:lnTo>
                  <a:pt x="28440" y="57070"/>
                </a:lnTo>
                <a:lnTo>
                  <a:pt x="28410" y="57100"/>
                </a:lnTo>
                <a:lnTo>
                  <a:pt x="28410" y="57110"/>
                </a:lnTo>
                <a:lnTo>
                  <a:pt x="28370" y="57160"/>
                </a:lnTo>
                <a:lnTo>
                  <a:pt x="28350" y="57210"/>
                </a:lnTo>
                <a:lnTo>
                  <a:pt x="28340" y="57230"/>
                </a:lnTo>
                <a:lnTo>
                  <a:pt x="28330" y="57230"/>
                </a:lnTo>
                <a:lnTo>
                  <a:pt x="28330" y="57240"/>
                </a:lnTo>
                <a:lnTo>
                  <a:pt x="28320" y="57250"/>
                </a:lnTo>
                <a:lnTo>
                  <a:pt x="28320" y="57260"/>
                </a:lnTo>
                <a:lnTo>
                  <a:pt x="28320" y="57280"/>
                </a:lnTo>
                <a:lnTo>
                  <a:pt x="28310" y="57300"/>
                </a:lnTo>
                <a:lnTo>
                  <a:pt x="28300" y="57310"/>
                </a:lnTo>
                <a:lnTo>
                  <a:pt x="28290" y="57320"/>
                </a:lnTo>
                <a:lnTo>
                  <a:pt x="28290" y="57330"/>
                </a:lnTo>
                <a:lnTo>
                  <a:pt x="28280" y="57340"/>
                </a:lnTo>
                <a:lnTo>
                  <a:pt x="28310" y="57400"/>
                </a:lnTo>
                <a:lnTo>
                  <a:pt x="28300" y="57430"/>
                </a:lnTo>
                <a:lnTo>
                  <a:pt x="28290" y="57440"/>
                </a:lnTo>
                <a:lnTo>
                  <a:pt x="28280" y="57450"/>
                </a:lnTo>
                <a:lnTo>
                  <a:pt x="28260" y="57480"/>
                </a:lnTo>
                <a:lnTo>
                  <a:pt x="28250" y="57490"/>
                </a:lnTo>
                <a:lnTo>
                  <a:pt x="28240" y="57490"/>
                </a:lnTo>
                <a:lnTo>
                  <a:pt x="28240" y="57500"/>
                </a:lnTo>
                <a:lnTo>
                  <a:pt x="28230" y="57500"/>
                </a:lnTo>
                <a:lnTo>
                  <a:pt x="28220" y="57510"/>
                </a:lnTo>
                <a:lnTo>
                  <a:pt x="28180" y="57510"/>
                </a:lnTo>
                <a:lnTo>
                  <a:pt x="28170" y="57510"/>
                </a:lnTo>
                <a:lnTo>
                  <a:pt x="28120" y="57520"/>
                </a:lnTo>
                <a:lnTo>
                  <a:pt x="28100" y="57510"/>
                </a:lnTo>
                <a:lnTo>
                  <a:pt x="28060" y="57510"/>
                </a:lnTo>
                <a:lnTo>
                  <a:pt x="28040" y="57510"/>
                </a:lnTo>
                <a:lnTo>
                  <a:pt x="28010" y="57520"/>
                </a:lnTo>
                <a:lnTo>
                  <a:pt x="28000" y="57530"/>
                </a:lnTo>
                <a:lnTo>
                  <a:pt x="27990" y="57530"/>
                </a:lnTo>
                <a:lnTo>
                  <a:pt x="27970" y="57570"/>
                </a:lnTo>
                <a:lnTo>
                  <a:pt x="27990" y="57530"/>
                </a:lnTo>
                <a:lnTo>
                  <a:pt x="27980" y="57540"/>
                </a:lnTo>
                <a:lnTo>
                  <a:pt x="27970" y="57540"/>
                </a:lnTo>
                <a:lnTo>
                  <a:pt x="27960" y="57540"/>
                </a:lnTo>
                <a:lnTo>
                  <a:pt x="27950" y="57540"/>
                </a:lnTo>
                <a:lnTo>
                  <a:pt x="27940" y="57540"/>
                </a:lnTo>
                <a:lnTo>
                  <a:pt x="27920" y="57550"/>
                </a:lnTo>
                <a:lnTo>
                  <a:pt x="27910" y="57560"/>
                </a:lnTo>
                <a:lnTo>
                  <a:pt x="27900" y="57570"/>
                </a:lnTo>
                <a:lnTo>
                  <a:pt x="27890" y="57570"/>
                </a:lnTo>
                <a:lnTo>
                  <a:pt x="27870" y="57590"/>
                </a:lnTo>
                <a:lnTo>
                  <a:pt x="27850" y="57610"/>
                </a:lnTo>
                <a:lnTo>
                  <a:pt x="27840" y="57610"/>
                </a:lnTo>
                <a:lnTo>
                  <a:pt x="27810" y="57620"/>
                </a:lnTo>
                <a:lnTo>
                  <a:pt x="27800" y="57620"/>
                </a:lnTo>
                <a:lnTo>
                  <a:pt x="27780" y="57630"/>
                </a:lnTo>
                <a:lnTo>
                  <a:pt x="27760" y="57640"/>
                </a:lnTo>
                <a:lnTo>
                  <a:pt x="27730" y="57650"/>
                </a:lnTo>
                <a:lnTo>
                  <a:pt x="27720" y="57660"/>
                </a:lnTo>
                <a:lnTo>
                  <a:pt x="27710" y="57670"/>
                </a:lnTo>
                <a:lnTo>
                  <a:pt x="27700" y="57670"/>
                </a:lnTo>
                <a:lnTo>
                  <a:pt x="27680" y="57690"/>
                </a:lnTo>
                <a:lnTo>
                  <a:pt x="27670" y="57700"/>
                </a:lnTo>
                <a:lnTo>
                  <a:pt x="27660" y="57700"/>
                </a:lnTo>
                <a:lnTo>
                  <a:pt x="27620" y="57720"/>
                </a:lnTo>
                <a:lnTo>
                  <a:pt x="27600" y="57740"/>
                </a:lnTo>
                <a:lnTo>
                  <a:pt x="27580" y="57770"/>
                </a:lnTo>
                <a:lnTo>
                  <a:pt x="27580" y="57780"/>
                </a:lnTo>
                <a:lnTo>
                  <a:pt x="27600" y="57800"/>
                </a:lnTo>
                <a:lnTo>
                  <a:pt x="27620" y="57820"/>
                </a:lnTo>
                <a:lnTo>
                  <a:pt x="27660" y="57860"/>
                </a:lnTo>
                <a:lnTo>
                  <a:pt x="27620" y="57930"/>
                </a:lnTo>
                <a:lnTo>
                  <a:pt x="27610" y="57950"/>
                </a:lnTo>
                <a:lnTo>
                  <a:pt x="27590" y="57980"/>
                </a:lnTo>
                <a:lnTo>
                  <a:pt x="27590" y="57990"/>
                </a:lnTo>
                <a:lnTo>
                  <a:pt x="27590" y="58010"/>
                </a:lnTo>
                <a:lnTo>
                  <a:pt x="27600" y="58020"/>
                </a:lnTo>
                <a:lnTo>
                  <a:pt x="27600" y="58030"/>
                </a:lnTo>
                <a:lnTo>
                  <a:pt x="27590" y="58040"/>
                </a:lnTo>
                <a:lnTo>
                  <a:pt x="27590" y="58050"/>
                </a:lnTo>
                <a:lnTo>
                  <a:pt x="27570" y="58050"/>
                </a:lnTo>
                <a:lnTo>
                  <a:pt x="27560" y="58050"/>
                </a:lnTo>
                <a:lnTo>
                  <a:pt x="27560" y="58060"/>
                </a:lnTo>
                <a:lnTo>
                  <a:pt x="27550" y="58060"/>
                </a:lnTo>
                <a:lnTo>
                  <a:pt x="27540" y="58070"/>
                </a:lnTo>
                <a:lnTo>
                  <a:pt x="27530" y="58070"/>
                </a:lnTo>
                <a:lnTo>
                  <a:pt x="27520" y="58080"/>
                </a:lnTo>
                <a:lnTo>
                  <a:pt x="27510" y="58090"/>
                </a:lnTo>
                <a:lnTo>
                  <a:pt x="27510" y="58100"/>
                </a:lnTo>
                <a:lnTo>
                  <a:pt x="27510" y="58110"/>
                </a:lnTo>
                <a:lnTo>
                  <a:pt x="27510" y="58120"/>
                </a:lnTo>
                <a:lnTo>
                  <a:pt x="27500" y="58130"/>
                </a:lnTo>
                <a:lnTo>
                  <a:pt x="27490" y="58130"/>
                </a:lnTo>
                <a:lnTo>
                  <a:pt x="27480" y="58140"/>
                </a:lnTo>
                <a:lnTo>
                  <a:pt x="27470" y="58150"/>
                </a:lnTo>
                <a:lnTo>
                  <a:pt x="27480" y="58160"/>
                </a:lnTo>
                <a:lnTo>
                  <a:pt x="27480" y="58170"/>
                </a:lnTo>
                <a:lnTo>
                  <a:pt x="27490" y="58180"/>
                </a:lnTo>
                <a:lnTo>
                  <a:pt x="27510" y="58180"/>
                </a:lnTo>
                <a:lnTo>
                  <a:pt x="27520" y="58180"/>
                </a:lnTo>
                <a:lnTo>
                  <a:pt x="27530" y="58180"/>
                </a:lnTo>
                <a:lnTo>
                  <a:pt x="27540" y="58180"/>
                </a:lnTo>
                <a:lnTo>
                  <a:pt x="27560" y="58200"/>
                </a:lnTo>
                <a:lnTo>
                  <a:pt x="27580" y="58210"/>
                </a:lnTo>
                <a:lnTo>
                  <a:pt x="27580" y="58230"/>
                </a:lnTo>
                <a:lnTo>
                  <a:pt x="27580" y="58240"/>
                </a:lnTo>
                <a:lnTo>
                  <a:pt x="27550" y="58270"/>
                </a:lnTo>
                <a:lnTo>
                  <a:pt x="27540" y="58270"/>
                </a:lnTo>
                <a:lnTo>
                  <a:pt x="27540" y="58280"/>
                </a:lnTo>
                <a:lnTo>
                  <a:pt x="27520" y="58290"/>
                </a:lnTo>
                <a:lnTo>
                  <a:pt x="27510" y="58290"/>
                </a:lnTo>
                <a:lnTo>
                  <a:pt x="27500" y="58300"/>
                </a:lnTo>
                <a:lnTo>
                  <a:pt x="27480" y="58310"/>
                </a:lnTo>
                <a:lnTo>
                  <a:pt x="27470" y="58330"/>
                </a:lnTo>
                <a:lnTo>
                  <a:pt x="27460" y="58340"/>
                </a:lnTo>
                <a:lnTo>
                  <a:pt x="27440" y="58350"/>
                </a:lnTo>
                <a:lnTo>
                  <a:pt x="27430" y="58350"/>
                </a:lnTo>
                <a:lnTo>
                  <a:pt x="27420" y="58360"/>
                </a:lnTo>
                <a:lnTo>
                  <a:pt x="27400" y="58370"/>
                </a:lnTo>
                <a:lnTo>
                  <a:pt x="27390" y="58370"/>
                </a:lnTo>
                <a:lnTo>
                  <a:pt x="27380" y="58370"/>
                </a:lnTo>
                <a:lnTo>
                  <a:pt x="27360" y="58370"/>
                </a:lnTo>
                <a:lnTo>
                  <a:pt x="27350" y="58370"/>
                </a:lnTo>
                <a:lnTo>
                  <a:pt x="27340" y="58380"/>
                </a:lnTo>
                <a:lnTo>
                  <a:pt x="27340" y="58390"/>
                </a:lnTo>
                <a:lnTo>
                  <a:pt x="27340" y="58400"/>
                </a:lnTo>
                <a:lnTo>
                  <a:pt x="27340" y="58410"/>
                </a:lnTo>
                <a:lnTo>
                  <a:pt x="27340" y="58420"/>
                </a:lnTo>
                <a:lnTo>
                  <a:pt x="27350" y="58440"/>
                </a:lnTo>
                <a:lnTo>
                  <a:pt x="27350" y="58460"/>
                </a:lnTo>
                <a:lnTo>
                  <a:pt x="27350" y="58470"/>
                </a:lnTo>
                <a:lnTo>
                  <a:pt x="27350" y="58480"/>
                </a:lnTo>
                <a:lnTo>
                  <a:pt x="27350" y="58490"/>
                </a:lnTo>
                <a:lnTo>
                  <a:pt x="27340" y="58490"/>
                </a:lnTo>
                <a:lnTo>
                  <a:pt x="27340" y="58500"/>
                </a:lnTo>
                <a:lnTo>
                  <a:pt x="27330" y="58510"/>
                </a:lnTo>
                <a:lnTo>
                  <a:pt x="27320" y="58530"/>
                </a:lnTo>
                <a:lnTo>
                  <a:pt x="27300" y="58540"/>
                </a:lnTo>
                <a:lnTo>
                  <a:pt x="27270" y="58550"/>
                </a:lnTo>
                <a:lnTo>
                  <a:pt x="27240" y="58570"/>
                </a:lnTo>
                <a:lnTo>
                  <a:pt x="27230" y="58580"/>
                </a:lnTo>
                <a:lnTo>
                  <a:pt x="27210" y="58590"/>
                </a:lnTo>
                <a:lnTo>
                  <a:pt x="27200" y="58590"/>
                </a:lnTo>
                <a:lnTo>
                  <a:pt x="27190" y="58600"/>
                </a:lnTo>
                <a:lnTo>
                  <a:pt x="27170" y="58600"/>
                </a:lnTo>
                <a:lnTo>
                  <a:pt x="27150" y="58610"/>
                </a:lnTo>
                <a:lnTo>
                  <a:pt x="27120" y="58600"/>
                </a:lnTo>
                <a:lnTo>
                  <a:pt x="27110" y="58600"/>
                </a:lnTo>
                <a:lnTo>
                  <a:pt x="27100" y="58590"/>
                </a:lnTo>
                <a:lnTo>
                  <a:pt x="27090" y="58580"/>
                </a:lnTo>
                <a:lnTo>
                  <a:pt x="27090" y="58570"/>
                </a:lnTo>
                <a:lnTo>
                  <a:pt x="27080" y="58570"/>
                </a:lnTo>
                <a:lnTo>
                  <a:pt x="27070" y="58560"/>
                </a:lnTo>
                <a:lnTo>
                  <a:pt x="27060" y="58560"/>
                </a:lnTo>
                <a:lnTo>
                  <a:pt x="27050" y="58560"/>
                </a:lnTo>
                <a:lnTo>
                  <a:pt x="27020" y="58570"/>
                </a:lnTo>
                <a:lnTo>
                  <a:pt x="27000" y="58580"/>
                </a:lnTo>
                <a:lnTo>
                  <a:pt x="26990" y="58580"/>
                </a:lnTo>
                <a:lnTo>
                  <a:pt x="26970" y="58590"/>
                </a:lnTo>
                <a:lnTo>
                  <a:pt x="26950" y="58600"/>
                </a:lnTo>
                <a:lnTo>
                  <a:pt x="26920" y="58620"/>
                </a:lnTo>
                <a:lnTo>
                  <a:pt x="26900" y="58640"/>
                </a:lnTo>
                <a:lnTo>
                  <a:pt x="26890" y="58640"/>
                </a:lnTo>
                <a:lnTo>
                  <a:pt x="26880" y="58640"/>
                </a:lnTo>
                <a:lnTo>
                  <a:pt x="26870" y="58640"/>
                </a:lnTo>
                <a:lnTo>
                  <a:pt x="26860" y="58640"/>
                </a:lnTo>
                <a:lnTo>
                  <a:pt x="26850" y="58630"/>
                </a:lnTo>
                <a:lnTo>
                  <a:pt x="26840" y="58630"/>
                </a:lnTo>
                <a:lnTo>
                  <a:pt x="26840" y="58620"/>
                </a:lnTo>
                <a:lnTo>
                  <a:pt x="26840" y="58600"/>
                </a:lnTo>
                <a:lnTo>
                  <a:pt x="26830" y="58590"/>
                </a:lnTo>
                <a:lnTo>
                  <a:pt x="26820" y="58580"/>
                </a:lnTo>
                <a:lnTo>
                  <a:pt x="26810" y="58570"/>
                </a:lnTo>
                <a:lnTo>
                  <a:pt x="26800" y="58570"/>
                </a:lnTo>
                <a:lnTo>
                  <a:pt x="26790" y="58570"/>
                </a:lnTo>
                <a:lnTo>
                  <a:pt x="26780" y="58560"/>
                </a:lnTo>
                <a:lnTo>
                  <a:pt x="26770" y="58560"/>
                </a:lnTo>
                <a:lnTo>
                  <a:pt x="26760" y="58560"/>
                </a:lnTo>
                <a:lnTo>
                  <a:pt x="26750" y="58560"/>
                </a:lnTo>
                <a:lnTo>
                  <a:pt x="26730" y="58570"/>
                </a:lnTo>
                <a:lnTo>
                  <a:pt x="26700" y="58590"/>
                </a:lnTo>
                <a:lnTo>
                  <a:pt x="26680" y="58600"/>
                </a:lnTo>
                <a:lnTo>
                  <a:pt x="26670" y="58610"/>
                </a:lnTo>
                <a:lnTo>
                  <a:pt x="26660" y="58600"/>
                </a:lnTo>
                <a:lnTo>
                  <a:pt x="26650" y="58600"/>
                </a:lnTo>
                <a:lnTo>
                  <a:pt x="26640" y="58600"/>
                </a:lnTo>
                <a:lnTo>
                  <a:pt x="26630" y="58600"/>
                </a:lnTo>
                <a:lnTo>
                  <a:pt x="26610" y="58600"/>
                </a:lnTo>
                <a:lnTo>
                  <a:pt x="26600" y="58600"/>
                </a:lnTo>
                <a:lnTo>
                  <a:pt x="26580" y="58590"/>
                </a:lnTo>
                <a:lnTo>
                  <a:pt x="26570" y="58590"/>
                </a:lnTo>
                <a:lnTo>
                  <a:pt x="26550" y="58600"/>
                </a:lnTo>
                <a:lnTo>
                  <a:pt x="26540" y="58600"/>
                </a:lnTo>
                <a:lnTo>
                  <a:pt x="26530" y="58600"/>
                </a:lnTo>
                <a:lnTo>
                  <a:pt x="26530" y="58610"/>
                </a:lnTo>
                <a:lnTo>
                  <a:pt x="26510" y="58610"/>
                </a:lnTo>
                <a:lnTo>
                  <a:pt x="26500" y="58620"/>
                </a:lnTo>
                <a:lnTo>
                  <a:pt x="26490" y="58620"/>
                </a:lnTo>
                <a:lnTo>
                  <a:pt x="26480" y="58630"/>
                </a:lnTo>
                <a:lnTo>
                  <a:pt x="26470" y="58630"/>
                </a:lnTo>
                <a:lnTo>
                  <a:pt x="26460" y="58630"/>
                </a:lnTo>
                <a:lnTo>
                  <a:pt x="26450" y="58620"/>
                </a:lnTo>
                <a:lnTo>
                  <a:pt x="26430" y="58620"/>
                </a:lnTo>
                <a:lnTo>
                  <a:pt x="26420" y="58620"/>
                </a:lnTo>
                <a:lnTo>
                  <a:pt x="26400" y="58620"/>
                </a:lnTo>
                <a:lnTo>
                  <a:pt x="26390" y="58620"/>
                </a:lnTo>
                <a:lnTo>
                  <a:pt x="26370" y="58620"/>
                </a:lnTo>
                <a:lnTo>
                  <a:pt x="26360" y="58620"/>
                </a:lnTo>
                <a:lnTo>
                  <a:pt x="26350" y="58630"/>
                </a:lnTo>
                <a:lnTo>
                  <a:pt x="26340" y="58630"/>
                </a:lnTo>
                <a:lnTo>
                  <a:pt x="26330" y="58640"/>
                </a:lnTo>
                <a:lnTo>
                  <a:pt x="26320" y="58640"/>
                </a:lnTo>
                <a:lnTo>
                  <a:pt x="26310" y="58640"/>
                </a:lnTo>
                <a:lnTo>
                  <a:pt x="26310" y="58650"/>
                </a:lnTo>
                <a:lnTo>
                  <a:pt x="26300" y="58650"/>
                </a:lnTo>
                <a:lnTo>
                  <a:pt x="26290" y="58650"/>
                </a:lnTo>
                <a:lnTo>
                  <a:pt x="26280" y="58650"/>
                </a:lnTo>
                <a:lnTo>
                  <a:pt x="26270" y="58650"/>
                </a:lnTo>
                <a:lnTo>
                  <a:pt x="26260" y="58640"/>
                </a:lnTo>
                <a:lnTo>
                  <a:pt x="26250" y="58640"/>
                </a:lnTo>
                <a:lnTo>
                  <a:pt x="26240" y="58630"/>
                </a:lnTo>
                <a:lnTo>
                  <a:pt x="26230" y="58630"/>
                </a:lnTo>
                <a:lnTo>
                  <a:pt x="26220" y="58630"/>
                </a:lnTo>
                <a:lnTo>
                  <a:pt x="26210" y="58630"/>
                </a:lnTo>
                <a:lnTo>
                  <a:pt x="26200" y="58640"/>
                </a:lnTo>
                <a:lnTo>
                  <a:pt x="26190" y="58640"/>
                </a:lnTo>
                <a:lnTo>
                  <a:pt x="26180" y="58640"/>
                </a:lnTo>
                <a:lnTo>
                  <a:pt x="26170" y="58640"/>
                </a:lnTo>
                <a:lnTo>
                  <a:pt x="26160" y="58640"/>
                </a:lnTo>
                <a:lnTo>
                  <a:pt x="26150" y="58640"/>
                </a:lnTo>
                <a:lnTo>
                  <a:pt x="26140" y="58650"/>
                </a:lnTo>
                <a:lnTo>
                  <a:pt x="26130" y="58660"/>
                </a:lnTo>
                <a:lnTo>
                  <a:pt x="26130" y="58670"/>
                </a:lnTo>
                <a:lnTo>
                  <a:pt x="26120" y="58670"/>
                </a:lnTo>
                <a:lnTo>
                  <a:pt x="26120" y="58680"/>
                </a:lnTo>
                <a:lnTo>
                  <a:pt x="26100" y="58680"/>
                </a:lnTo>
                <a:lnTo>
                  <a:pt x="26100" y="58690"/>
                </a:lnTo>
                <a:lnTo>
                  <a:pt x="26080" y="58690"/>
                </a:lnTo>
                <a:lnTo>
                  <a:pt x="26070" y="58690"/>
                </a:lnTo>
                <a:lnTo>
                  <a:pt x="26060" y="58700"/>
                </a:lnTo>
                <a:lnTo>
                  <a:pt x="26040" y="58700"/>
                </a:lnTo>
                <a:lnTo>
                  <a:pt x="26020" y="58690"/>
                </a:lnTo>
                <a:lnTo>
                  <a:pt x="26010" y="58690"/>
                </a:lnTo>
                <a:lnTo>
                  <a:pt x="26010" y="58680"/>
                </a:lnTo>
                <a:lnTo>
                  <a:pt x="26000" y="58670"/>
                </a:lnTo>
                <a:lnTo>
                  <a:pt x="26000" y="58660"/>
                </a:lnTo>
                <a:lnTo>
                  <a:pt x="25990" y="58650"/>
                </a:lnTo>
                <a:lnTo>
                  <a:pt x="25980" y="58650"/>
                </a:lnTo>
                <a:lnTo>
                  <a:pt x="25980" y="58640"/>
                </a:lnTo>
                <a:lnTo>
                  <a:pt x="25970" y="58640"/>
                </a:lnTo>
                <a:lnTo>
                  <a:pt x="25970" y="58630"/>
                </a:lnTo>
                <a:lnTo>
                  <a:pt x="25960" y="58630"/>
                </a:lnTo>
                <a:lnTo>
                  <a:pt x="25960" y="58620"/>
                </a:lnTo>
                <a:lnTo>
                  <a:pt x="25950" y="58620"/>
                </a:lnTo>
                <a:lnTo>
                  <a:pt x="25950" y="58610"/>
                </a:lnTo>
                <a:lnTo>
                  <a:pt x="25950" y="58590"/>
                </a:lnTo>
                <a:lnTo>
                  <a:pt x="25950" y="58580"/>
                </a:lnTo>
                <a:lnTo>
                  <a:pt x="25950" y="58570"/>
                </a:lnTo>
                <a:lnTo>
                  <a:pt x="25950" y="58560"/>
                </a:lnTo>
                <a:lnTo>
                  <a:pt x="25940" y="58550"/>
                </a:lnTo>
                <a:lnTo>
                  <a:pt x="25940" y="58540"/>
                </a:lnTo>
                <a:lnTo>
                  <a:pt x="25930" y="58540"/>
                </a:lnTo>
                <a:lnTo>
                  <a:pt x="25920" y="58530"/>
                </a:lnTo>
                <a:lnTo>
                  <a:pt x="25920" y="58520"/>
                </a:lnTo>
                <a:lnTo>
                  <a:pt x="25910" y="58520"/>
                </a:lnTo>
                <a:lnTo>
                  <a:pt x="25910" y="58510"/>
                </a:lnTo>
                <a:lnTo>
                  <a:pt x="25900" y="58500"/>
                </a:lnTo>
                <a:lnTo>
                  <a:pt x="25890" y="58500"/>
                </a:lnTo>
                <a:lnTo>
                  <a:pt x="25880" y="58500"/>
                </a:lnTo>
                <a:lnTo>
                  <a:pt x="25870" y="58500"/>
                </a:lnTo>
                <a:lnTo>
                  <a:pt x="25860" y="58510"/>
                </a:lnTo>
                <a:lnTo>
                  <a:pt x="25850" y="58510"/>
                </a:lnTo>
                <a:lnTo>
                  <a:pt x="25840" y="58510"/>
                </a:lnTo>
                <a:lnTo>
                  <a:pt x="25830" y="58510"/>
                </a:lnTo>
                <a:lnTo>
                  <a:pt x="25830" y="58520"/>
                </a:lnTo>
                <a:lnTo>
                  <a:pt x="25820" y="58530"/>
                </a:lnTo>
                <a:lnTo>
                  <a:pt x="25810" y="58530"/>
                </a:lnTo>
                <a:lnTo>
                  <a:pt x="25800" y="58530"/>
                </a:lnTo>
                <a:lnTo>
                  <a:pt x="25780" y="58530"/>
                </a:lnTo>
                <a:lnTo>
                  <a:pt x="25770" y="58520"/>
                </a:lnTo>
                <a:lnTo>
                  <a:pt x="25750" y="58500"/>
                </a:lnTo>
                <a:lnTo>
                  <a:pt x="25730" y="58490"/>
                </a:lnTo>
                <a:lnTo>
                  <a:pt x="25720" y="58470"/>
                </a:lnTo>
                <a:lnTo>
                  <a:pt x="25700" y="58460"/>
                </a:lnTo>
                <a:lnTo>
                  <a:pt x="25680" y="58450"/>
                </a:lnTo>
                <a:lnTo>
                  <a:pt x="25660" y="58440"/>
                </a:lnTo>
                <a:lnTo>
                  <a:pt x="25640" y="58440"/>
                </a:lnTo>
                <a:lnTo>
                  <a:pt x="25620" y="58430"/>
                </a:lnTo>
                <a:lnTo>
                  <a:pt x="25610" y="58430"/>
                </a:lnTo>
                <a:lnTo>
                  <a:pt x="25600" y="58420"/>
                </a:lnTo>
                <a:lnTo>
                  <a:pt x="25600" y="58400"/>
                </a:lnTo>
                <a:lnTo>
                  <a:pt x="25590" y="58390"/>
                </a:lnTo>
                <a:lnTo>
                  <a:pt x="25590" y="58370"/>
                </a:lnTo>
                <a:lnTo>
                  <a:pt x="25590" y="58360"/>
                </a:lnTo>
                <a:lnTo>
                  <a:pt x="25590" y="58340"/>
                </a:lnTo>
                <a:lnTo>
                  <a:pt x="25590" y="58330"/>
                </a:lnTo>
                <a:lnTo>
                  <a:pt x="25600" y="58320"/>
                </a:lnTo>
                <a:lnTo>
                  <a:pt x="25600" y="58310"/>
                </a:lnTo>
                <a:lnTo>
                  <a:pt x="25600" y="58300"/>
                </a:lnTo>
                <a:lnTo>
                  <a:pt x="25600" y="58290"/>
                </a:lnTo>
                <a:lnTo>
                  <a:pt x="25590" y="58280"/>
                </a:lnTo>
                <a:lnTo>
                  <a:pt x="25580" y="58280"/>
                </a:lnTo>
                <a:lnTo>
                  <a:pt x="25570" y="58270"/>
                </a:lnTo>
                <a:lnTo>
                  <a:pt x="25550" y="58280"/>
                </a:lnTo>
                <a:lnTo>
                  <a:pt x="25530" y="58290"/>
                </a:lnTo>
                <a:lnTo>
                  <a:pt x="25520" y="58280"/>
                </a:lnTo>
                <a:lnTo>
                  <a:pt x="25510" y="58280"/>
                </a:lnTo>
                <a:lnTo>
                  <a:pt x="25490" y="58270"/>
                </a:lnTo>
                <a:lnTo>
                  <a:pt x="25480" y="58270"/>
                </a:lnTo>
                <a:lnTo>
                  <a:pt x="25460" y="58270"/>
                </a:lnTo>
                <a:lnTo>
                  <a:pt x="25460" y="58260"/>
                </a:lnTo>
                <a:lnTo>
                  <a:pt x="25450" y="58260"/>
                </a:lnTo>
                <a:lnTo>
                  <a:pt x="25430" y="58260"/>
                </a:lnTo>
                <a:lnTo>
                  <a:pt x="25420" y="58260"/>
                </a:lnTo>
                <a:lnTo>
                  <a:pt x="25420" y="58270"/>
                </a:lnTo>
                <a:lnTo>
                  <a:pt x="25410" y="58270"/>
                </a:lnTo>
                <a:lnTo>
                  <a:pt x="25400" y="58280"/>
                </a:lnTo>
                <a:lnTo>
                  <a:pt x="25380" y="58300"/>
                </a:lnTo>
                <a:lnTo>
                  <a:pt x="25370" y="58310"/>
                </a:lnTo>
                <a:lnTo>
                  <a:pt x="25350" y="58310"/>
                </a:lnTo>
                <a:lnTo>
                  <a:pt x="25340" y="58310"/>
                </a:lnTo>
                <a:lnTo>
                  <a:pt x="25330" y="58310"/>
                </a:lnTo>
                <a:lnTo>
                  <a:pt x="25320" y="58300"/>
                </a:lnTo>
                <a:lnTo>
                  <a:pt x="25310" y="58290"/>
                </a:lnTo>
                <a:lnTo>
                  <a:pt x="25300" y="58280"/>
                </a:lnTo>
                <a:lnTo>
                  <a:pt x="25290" y="58270"/>
                </a:lnTo>
                <a:lnTo>
                  <a:pt x="25280" y="58260"/>
                </a:lnTo>
                <a:lnTo>
                  <a:pt x="25270" y="58250"/>
                </a:lnTo>
                <a:lnTo>
                  <a:pt x="25260" y="58250"/>
                </a:lnTo>
                <a:lnTo>
                  <a:pt x="25250" y="58250"/>
                </a:lnTo>
                <a:lnTo>
                  <a:pt x="25240" y="58250"/>
                </a:lnTo>
                <a:lnTo>
                  <a:pt x="25240" y="58240"/>
                </a:lnTo>
                <a:lnTo>
                  <a:pt x="25230" y="58240"/>
                </a:lnTo>
                <a:lnTo>
                  <a:pt x="25230" y="58230"/>
                </a:lnTo>
                <a:lnTo>
                  <a:pt x="25230" y="58220"/>
                </a:lnTo>
                <a:lnTo>
                  <a:pt x="25220" y="58220"/>
                </a:lnTo>
                <a:lnTo>
                  <a:pt x="25220" y="58210"/>
                </a:lnTo>
                <a:lnTo>
                  <a:pt x="25220" y="58200"/>
                </a:lnTo>
                <a:lnTo>
                  <a:pt x="25220" y="58190"/>
                </a:lnTo>
                <a:lnTo>
                  <a:pt x="25210" y="58190"/>
                </a:lnTo>
                <a:lnTo>
                  <a:pt x="25200" y="58190"/>
                </a:lnTo>
                <a:lnTo>
                  <a:pt x="25190" y="58190"/>
                </a:lnTo>
                <a:lnTo>
                  <a:pt x="25200" y="58180"/>
                </a:lnTo>
                <a:lnTo>
                  <a:pt x="25200" y="58170"/>
                </a:lnTo>
                <a:lnTo>
                  <a:pt x="25200" y="58160"/>
                </a:lnTo>
                <a:lnTo>
                  <a:pt x="25190" y="58160"/>
                </a:lnTo>
                <a:lnTo>
                  <a:pt x="25190" y="58150"/>
                </a:lnTo>
                <a:lnTo>
                  <a:pt x="25200" y="58140"/>
                </a:lnTo>
                <a:lnTo>
                  <a:pt x="25200" y="58130"/>
                </a:lnTo>
                <a:lnTo>
                  <a:pt x="25200" y="58120"/>
                </a:lnTo>
                <a:lnTo>
                  <a:pt x="25190" y="58110"/>
                </a:lnTo>
                <a:lnTo>
                  <a:pt x="25180" y="58100"/>
                </a:lnTo>
                <a:lnTo>
                  <a:pt x="25180" y="58090"/>
                </a:lnTo>
                <a:lnTo>
                  <a:pt x="25170" y="58090"/>
                </a:lnTo>
                <a:lnTo>
                  <a:pt x="25160" y="58090"/>
                </a:lnTo>
                <a:lnTo>
                  <a:pt x="25160" y="58100"/>
                </a:lnTo>
                <a:lnTo>
                  <a:pt x="25140" y="58100"/>
                </a:lnTo>
                <a:lnTo>
                  <a:pt x="25130" y="58090"/>
                </a:lnTo>
                <a:lnTo>
                  <a:pt x="25120" y="58080"/>
                </a:lnTo>
                <a:lnTo>
                  <a:pt x="25110" y="58080"/>
                </a:lnTo>
                <a:lnTo>
                  <a:pt x="25110" y="58090"/>
                </a:lnTo>
                <a:lnTo>
                  <a:pt x="25100" y="58090"/>
                </a:lnTo>
                <a:lnTo>
                  <a:pt x="25090" y="58100"/>
                </a:lnTo>
                <a:lnTo>
                  <a:pt x="25080" y="58100"/>
                </a:lnTo>
                <a:lnTo>
                  <a:pt x="25070" y="58100"/>
                </a:lnTo>
                <a:lnTo>
                  <a:pt x="25070" y="58090"/>
                </a:lnTo>
                <a:lnTo>
                  <a:pt x="25060" y="58090"/>
                </a:lnTo>
                <a:lnTo>
                  <a:pt x="25060" y="58080"/>
                </a:lnTo>
                <a:lnTo>
                  <a:pt x="25070" y="58080"/>
                </a:lnTo>
                <a:lnTo>
                  <a:pt x="25070" y="58070"/>
                </a:lnTo>
                <a:lnTo>
                  <a:pt x="25080" y="58070"/>
                </a:lnTo>
                <a:lnTo>
                  <a:pt x="25080" y="58060"/>
                </a:lnTo>
                <a:lnTo>
                  <a:pt x="25080" y="58050"/>
                </a:lnTo>
                <a:lnTo>
                  <a:pt x="25080" y="58030"/>
                </a:lnTo>
                <a:lnTo>
                  <a:pt x="25070" y="58020"/>
                </a:lnTo>
                <a:lnTo>
                  <a:pt x="25060" y="58010"/>
                </a:lnTo>
                <a:lnTo>
                  <a:pt x="25060" y="58000"/>
                </a:lnTo>
                <a:lnTo>
                  <a:pt x="25060" y="57990"/>
                </a:lnTo>
                <a:lnTo>
                  <a:pt x="25050" y="57990"/>
                </a:lnTo>
                <a:lnTo>
                  <a:pt x="25050" y="57980"/>
                </a:lnTo>
                <a:lnTo>
                  <a:pt x="25050" y="57990"/>
                </a:lnTo>
                <a:lnTo>
                  <a:pt x="25040" y="57990"/>
                </a:lnTo>
                <a:lnTo>
                  <a:pt x="25040" y="57980"/>
                </a:lnTo>
                <a:lnTo>
                  <a:pt x="25030" y="57980"/>
                </a:lnTo>
                <a:lnTo>
                  <a:pt x="25030" y="57990"/>
                </a:lnTo>
                <a:lnTo>
                  <a:pt x="25020" y="57990"/>
                </a:lnTo>
                <a:lnTo>
                  <a:pt x="25020" y="58000"/>
                </a:lnTo>
                <a:lnTo>
                  <a:pt x="25010" y="58000"/>
                </a:lnTo>
                <a:lnTo>
                  <a:pt x="25000" y="57990"/>
                </a:lnTo>
                <a:lnTo>
                  <a:pt x="24990" y="57980"/>
                </a:lnTo>
                <a:lnTo>
                  <a:pt x="24980" y="57970"/>
                </a:lnTo>
                <a:lnTo>
                  <a:pt x="24970" y="57970"/>
                </a:lnTo>
                <a:lnTo>
                  <a:pt x="24970" y="57960"/>
                </a:lnTo>
                <a:lnTo>
                  <a:pt x="24960" y="57960"/>
                </a:lnTo>
                <a:lnTo>
                  <a:pt x="24950" y="57960"/>
                </a:lnTo>
                <a:lnTo>
                  <a:pt x="24940" y="57960"/>
                </a:lnTo>
                <a:lnTo>
                  <a:pt x="24930" y="57960"/>
                </a:lnTo>
                <a:lnTo>
                  <a:pt x="24920" y="57950"/>
                </a:lnTo>
                <a:lnTo>
                  <a:pt x="24910" y="57950"/>
                </a:lnTo>
                <a:lnTo>
                  <a:pt x="24900" y="57950"/>
                </a:lnTo>
                <a:lnTo>
                  <a:pt x="24890" y="57940"/>
                </a:lnTo>
                <a:lnTo>
                  <a:pt x="24880" y="57930"/>
                </a:lnTo>
                <a:lnTo>
                  <a:pt x="24870" y="57930"/>
                </a:lnTo>
                <a:lnTo>
                  <a:pt x="24860" y="57930"/>
                </a:lnTo>
                <a:lnTo>
                  <a:pt x="24850" y="57930"/>
                </a:lnTo>
                <a:lnTo>
                  <a:pt x="24840" y="57930"/>
                </a:lnTo>
                <a:lnTo>
                  <a:pt x="24820" y="57920"/>
                </a:lnTo>
                <a:lnTo>
                  <a:pt x="24810" y="57920"/>
                </a:lnTo>
                <a:lnTo>
                  <a:pt x="24800" y="57920"/>
                </a:lnTo>
                <a:lnTo>
                  <a:pt x="24790" y="57920"/>
                </a:lnTo>
                <a:lnTo>
                  <a:pt x="24780" y="57920"/>
                </a:lnTo>
                <a:lnTo>
                  <a:pt x="24770" y="57920"/>
                </a:lnTo>
                <a:lnTo>
                  <a:pt x="24750" y="57910"/>
                </a:lnTo>
                <a:lnTo>
                  <a:pt x="24740" y="57900"/>
                </a:lnTo>
                <a:lnTo>
                  <a:pt x="24720" y="57890"/>
                </a:lnTo>
                <a:lnTo>
                  <a:pt x="24720" y="57880"/>
                </a:lnTo>
                <a:lnTo>
                  <a:pt x="24710" y="57880"/>
                </a:lnTo>
                <a:lnTo>
                  <a:pt x="24700" y="57880"/>
                </a:lnTo>
                <a:lnTo>
                  <a:pt x="24690" y="57880"/>
                </a:lnTo>
                <a:lnTo>
                  <a:pt x="24690" y="57890"/>
                </a:lnTo>
                <a:lnTo>
                  <a:pt x="24680" y="57900"/>
                </a:lnTo>
                <a:lnTo>
                  <a:pt x="24670" y="57900"/>
                </a:lnTo>
                <a:lnTo>
                  <a:pt x="24670" y="57910"/>
                </a:lnTo>
                <a:lnTo>
                  <a:pt x="24670" y="57920"/>
                </a:lnTo>
                <a:lnTo>
                  <a:pt x="24660" y="57910"/>
                </a:lnTo>
                <a:lnTo>
                  <a:pt x="24640" y="57890"/>
                </a:lnTo>
                <a:lnTo>
                  <a:pt x="24630" y="57890"/>
                </a:lnTo>
                <a:lnTo>
                  <a:pt x="24630" y="57900"/>
                </a:lnTo>
                <a:lnTo>
                  <a:pt x="24630" y="57910"/>
                </a:lnTo>
                <a:lnTo>
                  <a:pt x="24620" y="57900"/>
                </a:lnTo>
                <a:lnTo>
                  <a:pt x="24610" y="57900"/>
                </a:lnTo>
                <a:lnTo>
                  <a:pt x="24600" y="57900"/>
                </a:lnTo>
                <a:lnTo>
                  <a:pt x="24600" y="57890"/>
                </a:lnTo>
                <a:lnTo>
                  <a:pt x="24600" y="57880"/>
                </a:lnTo>
                <a:lnTo>
                  <a:pt x="24590" y="57880"/>
                </a:lnTo>
                <a:lnTo>
                  <a:pt x="24580" y="57880"/>
                </a:lnTo>
                <a:lnTo>
                  <a:pt x="24570" y="57880"/>
                </a:lnTo>
                <a:lnTo>
                  <a:pt x="24560" y="57890"/>
                </a:lnTo>
                <a:lnTo>
                  <a:pt x="24550" y="57890"/>
                </a:lnTo>
                <a:lnTo>
                  <a:pt x="24540" y="57900"/>
                </a:lnTo>
                <a:lnTo>
                  <a:pt x="24540" y="57890"/>
                </a:lnTo>
                <a:lnTo>
                  <a:pt x="24530" y="57890"/>
                </a:lnTo>
                <a:lnTo>
                  <a:pt x="24520" y="57890"/>
                </a:lnTo>
                <a:lnTo>
                  <a:pt x="24510" y="57890"/>
                </a:lnTo>
                <a:lnTo>
                  <a:pt x="24500" y="57880"/>
                </a:lnTo>
                <a:lnTo>
                  <a:pt x="24490" y="57880"/>
                </a:lnTo>
                <a:lnTo>
                  <a:pt x="24480" y="57880"/>
                </a:lnTo>
                <a:lnTo>
                  <a:pt x="24470" y="57880"/>
                </a:lnTo>
                <a:lnTo>
                  <a:pt x="24450" y="57880"/>
                </a:lnTo>
                <a:lnTo>
                  <a:pt x="24430" y="57880"/>
                </a:lnTo>
                <a:lnTo>
                  <a:pt x="24420" y="57880"/>
                </a:lnTo>
                <a:lnTo>
                  <a:pt x="24410" y="57880"/>
                </a:lnTo>
                <a:lnTo>
                  <a:pt x="24400" y="57890"/>
                </a:lnTo>
                <a:lnTo>
                  <a:pt x="24390" y="57900"/>
                </a:lnTo>
                <a:lnTo>
                  <a:pt x="24380" y="57910"/>
                </a:lnTo>
                <a:lnTo>
                  <a:pt x="24370" y="57910"/>
                </a:lnTo>
                <a:lnTo>
                  <a:pt x="24360" y="57900"/>
                </a:lnTo>
                <a:lnTo>
                  <a:pt x="24340" y="57900"/>
                </a:lnTo>
                <a:lnTo>
                  <a:pt x="24330" y="57900"/>
                </a:lnTo>
                <a:lnTo>
                  <a:pt x="24320" y="57900"/>
                </a:lnTo>
                <a:lnTo>
                  <a:pt x="24310" y="57900"/>
                </a:lnTo>
                <a:lnTo>
                  <a:pt x="24310" y="57910"/>
                </a:lnTo>
                <a:lnTo>
                  <a:pt x="24300" y="57910"/>
                </a:lnTo>
                <a:lnTo>
                  <a:pt x="24300" y="57900"/>
                </a:lnTo>
                <a:lnTo>
                  <a:pt x="24290" y="57890"/>
                </a:lnTo>
                <a:lnTo>
                  <a:pt x="24280" y="57890"/>
                </a:lnTo>
                <a:lnTo>
                  <a:pt x="24270" y="57880"/>
                </a:lnTo>
                <a:lnTo>
                  <a:pt x="24260" y="57880"/>
                </a:lnTo>
                <a:lnTo>
                  <a:pt x="24260" y="57870"/>
                </a:lnTo>
                <a:lnTo>
                  <a:pt x="24270" y="57870"/>
                </a:lnTo>
                <a:lnTo>
                  <a:pt x="24270" y="57860"/>
                </a:lnTo>
                <a:lnTo>
                  <a:pt x="24270" y="57850"/>
                </a:lnTo>
                <a:lnTo>
                  <a:pt x="24260" y="57850"/>
                </a:lnTo>
                <a:lnTo>
                  <a:pt x="24250" y="57850"/>
                </a:lnTo>
                <a:lnTo>
                  <a:pt x="24240" y="57850"/>
                </a:lnTo>
                <a:lnTo>
                  <a:pt x="24230" y="57860"/>
                </a:lnTo>
                <a:lnTo>
                  <a:pt x="24220" y="57860"/>
                </a:lnTo>
                <a:lnTo>
                  <a:pt x="24210" y="57850"/>
                </a:lnTo>
                <a:lnTo>
                  <a:pt x="24200" y="57840"/>
                </a:lnTo>
                <a:lnTo>
                  <a:pt x="24190" y="57840"/>
                </a:lnTo>
                <a:lnTo>
                  <a:pt x="24180" y="57840"/>
                </a:lnTo>
                <a:lnTo>
                  <a:pt x="24170" y="57840"/>
                </a:lnTo>
                <a:lnTo>
                  <a:pt x="24180" y="57860"/>
                </a:lnTo>
                <a:lnTo>
                  <a:pt x="24180" y="57870"/>
                </a:lnTo>
                <a:lnTo>
                  <a:pt x="24170" y="57880"/>
                </a:lnTo>
                <a:lnTo>
                  <a:pt x="24160" y="57890"/>
                </a:lnTo>
                <a:lnTo>
                  <a:pt x="24150" y="57890"/>
                </a:lnTo>
                <a:lnTo>
                  <a:pt x="24140" y="57870"/>
                </a:lnTo>
                <a:lnTo>
                  <a:pt x="24130" y="57860"/>
                </a:lnTo>
                <a:lnTo>
                  <a:pt x="24120" y="57850"/>
                </a:lnTo>
                <a:lnTo>
                  <a:pt x="24120" y="57840"/>
                </a:lnTo>
                <a:lnTo>
                  <a:pt x="24120" y="57830"/>
                </a:lnTo>
                <a:lnTo>
                  <a:pt x="24110" y="57830"/>
                </a:lnTo>
                <a:lnTo>
                  <a:pt x="24100" y="57820"/>
                </a:lnTo>
                <a:lnTo>
                  <a:pt x="24090" y="57820"/>
                </a:lnTo>
                <a:lnTo>
                  <a:pt x="24080" y="57810"/>
                </a:lnTo>
                <a:lnTo>
                  <a:pt x="24070" y="57810"/>
                </a:lnTo>
                <a:lnTo>
                  <a:pt x="24070" y="57800"/>
                </a:lnTo>
                <a:lnTo>
                  <a:pt x="24060" y="57800"/>
                </a:lnTo>
                <a:lnTo>
                  <a:pt x="24060" y="57790"/>
                </a:lnTo>
                <a:lnTo>
                  <a:pt x="24050" y="57790"/>
                </a:lnTo>
                <a:lnTo>
                  <a:pt x="24030" y="57780"/>
                </a:lnTo>
                <a:lnTo>
                  <a:pt x="24010" y="57780"/>
                </a:lnTo>
                <a:lnTo>
                  <a:pt x="24000" y="57770"/>
                </a:lnTo>
                <a:lnTo>
                  <a:pt x="23990" y="57770"/>
                </a:lnTo>
                <a:lnTo>
                  <a:pt x="23980" y="57770"/>
                </a:lnTo>
                <a:lnTo>
                  <a:pt x="23970" y="57760"/>
                </a:lnTo>
                <a:lnTo>
                  <a:pt x="23960" y="57750"/>
                </a:lnTo>
                <a:lnTo>
                  <a:pt x="23940" y="57750"/>
                </a:lnTo>
                <a:lnTo>
                  <a:pt x="23930" y="57750"/>
                </a:lnTo>
                <a:lnTo>
                  <a:pt x="23920" y="57750"/>
                </a:lnTo>
                <a:lnTo>
                  <a:pt x="23910" y="57740"/>
                </a:lnTo>
                <a:lnTo>
                  <a:pt x="23900" y="57740"/>
                </a:lnTo>
                <a:lnTo>
                  <a:pt x="23890" y="57740"/>
                </a:lnTo>
                <a:lnTo>
                  <a:pt x="23880" y="57740"/>
                </a:lnTo>
                <a:lnTo>
                  <a:pt x="23860" y="57740"/>
                </a:lnTo>
                <a:lnTo>
                  <a:pt x="23850" y="57750"/>
                </a:lnTo>
                <a:lnTo>
                  <a:pt x="23860" y="57760"/>
                </a:lnTo>
                <a:lnTo>
                  <a:pt x="23860" y="57770"/>
                </a:lnTo>
                <a:lnTo>
                  <a:pt x="23860" y="57790"/>
                </a:lnTo>
                <a:lnTo>
                  <a:pt x="23860" y="57800"/>
                </a:lnTo>
                <a:lnTo>
                  <a:pt x="23860" y="57810"/>
                </a:lnTo>
                <a:lnTo>
                  <a:pt x="23860" y="57820"/>
                </a:lnTo>
                <a:lnTo>
                  <a:pt x="23850" y="57840"/>
                </a:lnTo>
                <a:lnTo>
                  <a:pt x="23840" y="57850"/>
                </a:lnTo>
                <a:lnTo>
                  <a:pt x="23840" y="57860"/>
                </a:lnTo>
                <a:lnTo>
                  <a:pt x="23830" y="57860"/>
                </a:lnTo>
                <a:lnTo>
                  <a:pt x="23810" y="57840"/>
                </a:lnTo>
                <a:lnTo>
                  <a:pt x="23810" y="57830"/>
                </a:lnTo>
                <a:lnTo>
                  <a:pt x="23800" y="57830"/>
                </a:lnTo>
                <a:lnTo>
                  <a:pt x="23800" y="57820"/>
                </a:lnTo>
                <a:lnTo>
                  <a:pt x="23790" y="57810"/>
                </a:lnTo>
                <a:lnTo>
                  <a:pt x="23770" y="57810"/>
                </a:lnTo>
                <a:lnTo>
                  <a:pt x="23760" y="57820"/>
                </a:lnTo>
                <a:lnTo>
                  <a:pt x="23750" y="57810"/>
                </a:lnTo>
                <a:lnTo>
                  <a:pt x="23740" y="57810"/>
                </a:lnTo>
                <a:lnTo>
                  <a:pt x="23730" y="57810"/>
                </a:lnTo>
                <a:lnTo>
                  <a:pt x="23730" y="57800"/>
                </a:lnTo>
                <a:lnTo>
                  <a:pt x="23740" y="57790"/>
                </a:lnTo>
                <a:lnTo>
                  <a:pt x="23750" y="57780"/>
                </a:lnTo>
                <a:lnTo>
                  <a:pt x="23740" y="57770"/>
                </a:lnTo>
                <a:lnTo>
                  <a:pt x="23740" y="57760"/>
                </a:lnTo>
                <a:lnTo>
                  <a:pt x="23740" y="57750"/>
                </a:lnTo>
                <a:lnTo>
                  <a:pt x="23750" y="57750"/>
                </a:lnTo>
                <a:lnTo>
                  <a:pt x="23750" y="57740"/>
                </a:lnTo>
                <a:lnTo>
                  <a:pt x="23740" y="57740"/>
                </a:lnTo>
                <a:lnTo>
                  <a:pt x="23730" y="57740"/>
                </a:lnTo>
                <a:lnTo>
                  <a:pt x="23730" y="57750"/>
                </a:lnTo>
                <a:lnTo>
                  <a:pt x="23720" y="57740"/>
                </a:lnTo>
                <a:lnTo>
                  <a:pt x="23720" y="57750"/>
                </a:lnTo>
                <a:lnTo>
                  <a:pt x="23710" y="57750"/>
                </a:lnTo>
                <a:lnTo>
                  <a:pt x="23710" y="57760"/>
                </a:lnTo>
                <a:lnTo>
                  <a:pt x="23700" y="57760"/>
                </a:lnTo>
                <a:lnTo>
                  <a:pt x="23690" y="57770"/>
                </a:lnTo>
                <a:lnTo>
                  <a:pt x="23690" y="57780"/>
                </a:lnTo>
                <a:lnTo>
                  <a:pt x="23680" y="57790"/>
                </a:lnTo>
                <a:lnTo>
                  <a:pt x="23670" y="57790"/>
                </a:lnTo>
                <a:lnTo>
                  <a:pt x="23660" y="57790"/>
                </a:lnTo>
                <a:lnTo>
                  <a:pt x="23650" y="57800"/>
                </a:lnTo>
                <a:lnTo>
                  <a:pt x="23640" y="57800"/>
                </a:lnTo>
                <a:lnTo>
                  <a:pt x="23640" y="57790"/>
                </a:lnTo>
                <a:lnTo>
                  <a:pt x="23630" y="57780"/>
                </a:lnTo>
                <a:lnTo>
                  <a:pt x="23640" y="57780"/>
                </a:lnTo>
                <a:lnTo>
                  <a:pt x="23640" y="57770"/>
                </a:lnTo>
                <a:lnTo>
                  <a:pt x="23630" y="57770"/>
                </a:lnTo>
                <a:lnTo>
                  <a:pt x="23630" y="57760"/>
                </a:lnTo>
                <a:lnTo>
                  <a:pt x="23640" y="57750"/>
                </a:lnTo>
                <a:lnTo>
                  <a:pt x="23630" y="57740"/>
                </a:lnTo>
                <a:lnTo>
                  <a:pt x="23630" y="57730"/>
                </a:lnTo>
                <a:lnTo>
                  <a:pt x="23620" y="57720"/>
                </a:lnTo>
                <a:lnTo>
                  <a:pt x="23610" y="57720"/>
                </a:lnTo>
                <a:lnTo>
                  <a:pt x="23600" y="57720"/>
                </a:lnTo>
                <a:lnTo>
                  <a:pt x="23590" y="57730"/>
                </a:lnTo>
                <a:lnTo>
                  <a:pt x="23570" y="57730"/>
                </a:lnTo>
                <a:lnTo>
                  <a:pt x="23560" y="57740"/>
                </a:lnTo>
                <a:lnTo>
                  <a:pt x="23540" y="57750"/>
                </a:lnTo>
                <a:lnTo>
                  <a:pt x="23530" y="57760"/>
                </a:lnTo>
                <a:lnTo>
                  <a:pt x="23520" y="57760"/>
                </a:lnTo>
                <a:lnTo>
                  <a:pt x="23510" y="57760"/>
                </a:lnTo>
                <a:lnTo>
                  <a:pt x="23510" y="57750"/>
                </a:lnTo>
                <a:lnTo>
                  <a:pt x="23510" y="57740"/>
                </a:lnTo>
                <a:lnTo>
                  <a:pt x="23500" y="57730"/>
                </a:lnTo>
                <a:lnTo>
                  <a:pt x="23500" y="57720"/>
                </a:lnTo>
                <a:lnTo>
                  <a:pt x="23490" y="57720"/>
                </a:lnTo>
                <a:lnTo>
                  <a:pt x="23480" y="57720"/>
                </a:lnTo>
                <a:lnTo>
                  <a:pt x="23470" y="57710"/>
                </a:lnTo>
                <a:lnTo>
                  <a:pt x="23460" y="57710"/>
                </a:lnTo>
                <a:lnTo>
                  <a:pt x="23450" y="57710"/>
                </a:lnTo>
                <a:lnTo>
                  <a:pt x="23440" y="57710"/>
                </a:lnTo>
                <a:lnTo>
                  <a:pt x="23440" y="57700"/>
                </a:lnTo>
                <a:lnTo>
                  <a:pt x="23450" y="57690"/>
                </a:lnTo>
                <a:lnTo>
                  <a:pt x="23440" y="57690"/>
                </a:lnTo>
                <a:lnTo>
                  <a:pt x="23440" y="57700"/>
                </a:lnTo>
                <a:lnTo>
                  <a:pt x="23430" y="57700"/>
                </a:lnTo>
                <a:lnTo>
                  <a:pt x="23420" y="57700"/>
                </a:lnTo>
                <a:lnTo>
                  <a:pt x="23410" y="57710"/>
                </a:lnTo>
                <a:lnTo>
                  <a:pt x="23410" y="57700"/>
                </a:lnTo>
                <a:lnTo>
                  <a:pt x="23400" y="57700"/>
                </a:lnTo>
                <a:lnTo>
                  <a:pt x="23410" y="57690"/>
                </a:lnTo>
                <a:lnTo>
                  <a:pt x="23410" y="57680"/>
                </a:lnTo>
                <a:lnTo>
                  <a:pt x="23400" y="57670"/>
                </a:lnTo>
                <a:lnTo>
                  <a:pt x="23400" y="57660"/>
                </a:lnTo>
                <a:lnTo>
                  <a:pt x="23390" y="57650"/>
                </a:lnTo>
                <a:lnTo>
                  <a:pt x="23390" y="57640"/>
                </a:lnTo>
                <a:lnTo>
                  <a:pt x="23380" y="57630"/>
                </a:lnTo>
                <a:lnTo>
                  <a:pt x="23370" y="57630"/>
                </a:lnTo>
                <a:lnTo>
                  <a:pt x="23370" y="57620"/>
                </a:lnTo>
                <a:lnTo>
                  <a:pt x="23360" y="57610"/>
                </a:lnTo>
                <a:lnTo>
                  <a:pt x="23340" y="57610"/>
                </a:lnTo>
                <a:lnTo>
                  <a:pt x="23330" y="57600"/>
                </a:lnTo>
                <a:lnTo>
                  <a:pt x="23320" y="57600"/>
                </a:lnTo>
                <a:lnTo>
                  <a:pt x="23320" y="57590"/>
                </a:lnTo>
                <a:lnTo>
                  <a:pt x="23310" y="57590"/>
                </a:lnTo>
                <a:lnTo>
                  <a:pt x="23310" y="57580"/>
                </a:lnTo>
                <a:lnTo>
                  <a:pt x="23300" y="57570"/>
                </a:lnTo>
                <a:lnTo>
                  <a:pt x="23300" y="57560"/>
                </a:lnTo>
                <a:lnTo>
                  <a:pt x="23300" y="57550"/>
                </a:lnTo>
                <a:lnTo>
                  <a:pt x="23300" y="57540"/>
                </a:lnTo>
                <a:lnTo>
                  <a:pt x="23290" y="57540"/>
                </a:lnTo>
                <a:lnTo>
                  <a:pt x="23280" y="57540"/>
                </a:lnTo>
                <a:lnTo>
                  <a:pt x="23270" y="57540"/>
                </a:lnTo>
                <a:lnTo>
                  <a:pt x="23260" y="57530"/>
                </a:lnTo>
                <a:lnTo>
                  <a:pt x="23250" y="57530"/>
                </a:lnTo>
                <a:lnTo>
                  <a:pt x="23240" y="57530"/>
                </a:lnTo>
                <a:lnTo>
                  <a:pt x="23230" y="57540"/>
                </a:lnTo>
                <a:lnTo>
                  <a:pt x="23220" y="57540"/>
                </a:lnTo>
                <a:lnTo>
                  <a:pt x="23210" y="57540"/>
                </a:lnTo>
                <a:lnTo>
                  <a:pt x="23200" y="57540"/>
                </a:lnTo>
                <a:lnTo>
                  <a:pt x="23190" y="57540"/>
                </a:lnTo>
                <a:lnTo>
                  <a:pt x="23180" y="57540"/>
                </a:lnTo>
                <a:lnTo>
                  <a:pt x="23170" y="57540"/>
                </a:lnTo>
                <a:lnTo>
                  <a:pt x="23160" y="57540"/>
                </a:lnTo>
                <a:lnTo>
                  <a:pt x="23150" y="57540"/>
                </a:lnTo>
                <a:lnTo>
                  <a:pt x="23130" y="57530"/>
                </a:lnTo>
                <a:lnTo>
                  <a:pt x="23120" y="57530"/>
                </a:lnTo>
                <a:lnTo>
                  <a:pt x="23110" y="57530"/>
                </a:lnTo>
                <a:lnTo>
                  <a:pt x="23100" y="57530"/>
                </a:lnTo>
                <a:lnTo>
                  <a:pt x="23090" y="57530"/>
                </a:lnTo>
                <a:lnTo>
                  <a:pt x="23080" y="57530"/>
                </a:lnTo>
                <a:lnTo>
                  <a:pt x="23070" y="57530"/>
                </a:lnTo>
                <a:lnTo>
                  <a:pt x="23070" y="57520"/>
                </a:lnTo>
                <a:lnTo>
                  <a:pt x="23060" y="57520"/>
                </a:lnTo>
                <a:lnTo>
                  <a:pt x="23060" y="57510"/>
                </a:lnTo>
                <a:lnTo>
                  <a:pt x="23050" y="57510"/>
                </a:lnTo>
                <a:lnTo>
                  <a:pt x="23050" y="57500"/>
                </a:lnTo>
                <a:lnTo>
                  <a:pt x="23040" y="57500"/>
                </a:lnTo>
                <a:lnTo>
                  <a:pt x="23030" y="57500"/>
                </a:lnTo>
                <a:lnTo>
                  <a:pt x="23030" y="57510"/>
                </a:lnTo>
                <a:lnTo>
                  <a:pt x="23030" y="57520"/>
                </a:lnTo>
                <a:lnTo>
                  <a:pt x="23020" y="57510"/>
                </a:lnTo>
                <a:lnTo>
                  <a:pt x="23000" y="57510"/>
                </a:lnTo>
                <a:lnTo>
                  <a:pt x="22990" y="57500"/>
                </a:lnTo>
                <a:lnTo>
                  <a:pt x="22980" y="57500"/>
                </a:lnTo>
                <a:lnTo>
                  <a:pt x="22960" y="57490"/>
                </a:lnTo>
                <a:lnTo>
                  <a:pt x="22950" y="57490"/>
                </a:lnTo>
                <a:lnTo>
                  <a:pt x="22940" y="57480"/>
                </a:lnTo>
                <a:lnTo>
                  <a:pt x="22940" y="57470"/>
                </a:lnTo>
                <a:lnTo>
                  <a:pt x="22920" y="57470"/>
                </a:lnTo>
                <a:lnTo>
                  <a:pt x="22910" y="57470"/>
                </a:lnTo>
                <a:lnTo>
                  <a:pt x="22900" y="57470"/>
                </a:lnTo>
                <a:lnTo>
                  <a:pt x="22890" y="57460"/>
                </a:lnTo>
                <a:lnTo>
                  <a:pt x="22880" y="57450"/>
                </a:lnTo>
                <a:lnTo>
                  <a:pt x="22860" y="57450"/>
                </a:lnTo>
                <a:lnTo>
                  <a:pt x="22850" y="57440"/>
                </a:lnTo>
                <a:lnTo>
                  <a:pt x="22840" y="57440"/>
                </a:lnTo>
                <a:lnTo>
                  <a:pt x="22830" y="57430"/>
                </a:lnTo>
                <a:lnTo>
                  <a:pt x="22820" y="57430"/>
                </a:lnTo>
                <a:lnTo>
                  <a:pt x="22810" y="57430"/>
                </a:lnTo>
                <a:lnTo>
                  <a:pt x="22800" y="57420"/>
                </a:lnTo>
                <a:lnTo>
                  <a:pt x="22790" y="57410"/>
                </a:lnTo>
                <a:lnTo>
                  <a:pt x="22780" y="57400"/>
                </a:lnTo>
                <a:lnTo>
                  <a:pt x="22780" y="57390"/>
                </a:lnTo>
                <a:lnTo>
                  <a:pt x="22770" y="57380"/>
                </a:lnTo>
                <a:lnTo>
                  <a:pt x="22760" y="57380"/>
                </a:lnTo>
                <a:lnTo>
                  <a:pt x="22750" y="57380"/>
                </a:lnTo>
                <a:lnTo>
                  <a:pt x="22740" y="57380"/>
                </a:lnTo>
                <a:lnTo>
                  <a:pt x="22730" y="57380"/>
                </a:lnTo>
                <a:lnTo>
                  <a:pt x="22730" y="57370"/>
                </a:lnTo>
                <a:lnTo>
                  <a:pt x="22720" y="57370"/>
                </a:lnTo>
                <a:lnTo>
                  <a:pt x="22710" y="57370"/>
                </a:lnTo>
                <a:lnTo>
                  <a:pt x="22700" y="57370"/>
                </a:lnTo>
                <a:lnTo>
                  <a:pt x="22700" y="57360"/>
                </a:lnTo>
                <a:lnTo>
                  <a:pt x="22690" y="57360"/>
                </a:lnTo>
                <a:lnTo>
                  <a:pt x="22680" y="57350"/>
                </a:lnTo>
                <a:lnTo>
                  <a:pt x="22670" y="57350"/>
                </a:lnTo>
                <a:lnTo>
                  <a:pt x="22660" y="57340"/>
                </a:lnTo>
                <a:lnTo>
                  <a:pt x="22650" y="57340"/>
                </a:lnTo>
                <a:lnTo>
                  <a:pt x="22640" y="57340"/>
                </a:lnTo>
                <a:lnTo>
                  <a:pt x="22630" y="57340"/>
                </a:lnTo>
                <a:lnTo>
                  <a:pt x="22620" y="57330"/>
                </a:lnTo>
                <a:lnTo>
                  <a:pt x="22610" y="57330"/>
                </a:lnTo>
                <a:lnTo>
                  <a:pt x="22600" y="57330"/>
                </a:lnTo>
                <a:lnTo>
                  <a:pt x="22600" y="57320"/>
                </a:lnTo>
                <a:lnTo>
                  <a:pt x="22600" y="57310"/>
                </a:lnTo>
                <a:lnTo>
                  <a:pt x="22590" y="57300"/>
                </a:lnTo>
                <a:lnTo>
                  <a:pt x="22590" y="57290"/>
                </a:lnTo>
                <a:lnTo>
                  <a:pt x="22600" y="57280"/>
                </a:lnTo>
                <a:lnTo>
                  <a:pt x="22600" y="57270"/>
                </a:lnTo>
                <a:lnTo>
                  <a:pt x="22600" y="57260"/>
                </a:lnTo>
                <a:lnTo>
                  <a:pt x="22590" y="57260"/>
                </a:lnTo>
                <a:lnTo>
                  <a:pt x="22580" y="57250"/>
                </a:lnTo>
                <a:lnTo>
                  <a:pt x="22580" y="57240"/>
                </a:lnTo>
                <a:lnTo>
                  <a:pt x="22570" y="57230"/>
                </a:lnTo>
                <a:lnTo>
                  <a:pt x="22560" y="57230"/>
                </a:lnTo>
                <a:lnTo>
                  <a:pt x="22560" y="57220"/>
                </a:lnTo>
                <a:lnTo>
                  <a:pt x="22540" y="57220"/>
                </a:lnTo>
                <a:lnTo>
                  <a:pt x="22530" y="57230"/>
                </a:lnTo>
                <a:lnTo>
                  <a:pt x="22530" y="57220"/>
                </a:lnTo>
                <a:lnTo>
                  <a:pt x="22520" y="57220"/>
                </a:lnTo>
                <a:lnTo>
                  <a:pt x="22520" y="57210"/>
                </a:lnTo>
                <a:lnTo>
                  <a:pt x="22510" y="57200"/>
                </a:lnTo>
                <a:lnTo>
                  <a:pt x="22510" y="57190"/>
                </a:lnTo>
                <a:lnTo>
                  <a:pt x="22500" y="57190"/>
                </a:lnTo>
                <a:lnTo>
                  <a:pt x="22490" y="57190"/>
                </a:lnTo>
                <a:lnTo>
                  <a:pt x="22480" y="57190"/>
                </a:lnTo>
                <a:lnTo>
                  <a:pt x="22480" y="57180"/>
                </a:lnTo>
                <a:lnTo>
                  <a:pt x="22470" y="57170"/>
                </a:lnTo>
                <a:lnTo>
                  <a:pt x="22460" y="57170"/>
                </a:lnTo>
                <a:lnTo>
                  <a:pt x="22460" y="57160"/>
                </a:lnTo>
                <a:lnTo>
                  <a:pt x="22450" y="57160"/>
                </a:lnTo>
                <a:lnTo>
                  <a:pt x="22440" y="57150"/>
                </a:lnTo>
                <a:lnTo>
                  <a:pt x="22430" y="57150"/>
                </a:lnTo>
                <a:lnTo>
                  <a:pt x="22430" y="57140"/>
                </a:lnTo>
                <a:lnTo>
                  <a:pt x="22420" y="57130"/>
                </a:lnTo>
                <a:lnTo>
                  <a:pt x="22410" y="57120"/>
                </a:lnTo>
                <a:lnTo>
                  <a:pt x="22410" y="57110"/>
                </a:lnTo>
                <a:lnTo>
                  <a:pt x="22410" y="57100"/>
                </a:lnTo>
                <a:lnTo>
                  <a:pt x="22410" y="57090"/>
                </a:lnTo>
                <a:lnTo>
                  <a:pt x="22410" y="57080"/>
                </a:lnTo>
                <a:lnTo>
                  <a:pt x="22410" y="57070"/>
                </a:lnTo>
                <a:lnTo>
                  <a:pt x="22410" y="57050"/>
                </a:lnTo>
                <a:lnTo>
                  <a:pt x="22410" y="57040"/>
                </a:lnTo>
                <a:lnTo>
                  <a:pt x="22410" y="57020"/>
                </a:lnTo>
                <a:lnTo>
                  <a:pt x="22410" y="57010"/>
                </a:lnTo>
                <a:lnTo>
                  <a:pt x="22410" y="57000"/>
                </a:lnTo>
                <a:lnTo>
                  <a:pt x="22410" y="56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