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Kaberamaido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aberamaid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820" y="48450"/>
                </a:moveTo>
                <a:lnTo>
                  <a:pt x="60820" y="48340"/>
                </a:lnTo>
                <a:lnTo>
                  <a:pt x="60820" y="48240"/>
                </a:lnTo>
                <a:lnTo>
                  <a:pt x="60820" y="48160"/>
                </a:lnTo>
                <a:lnTo>
                  <a:pt x="60820" y="48130"/>
                </a:lnTo>
                <a:lnTo>
                  <a:pt x="60820" y="48090"/>
                </a:lnTo>
                <a:lnTo>
                  <a:pt x="60820" y="48070"/>
                </a:lnTo>
                <a:lnTo>
                  <a:pt x="60820" y="47920"/>
                </a:lnTo>
                <a:lnTo>
                  <a:pt x="60820" y="47790"/>
                </a:lnTo>
                <a:lnTo>
                  <a:pt x="60820" y="47660"/>
                </a:lnTo>
                <a:lnTo>
                  <a:pt x="60820" y="47650"/>
                </a:lnTo>
                <a:lnTo>
                  <a:pt x="60820" y="47630"/>
                </a:lnTo>
                <a:lnTo>
                  <a:pt x="60830" y="47500"/>
                </a:lnTo>
                <a:lnTo>
                  <a:pt x="60830" y="47470"/>
                </a:lnTo>
                <a:lnTo>
                  <a:pt x="60830" y="47360"/>
                </a:lnTo>
                <a:lnTo>
                  <a:pt x="60830" y="47310"/>
                </a:lnTo>
                <a:lnTo>
                  <a:pt x="60830" y="47210"/>
                </a:lnTo>
                <a:lnTo>
                  <a:pt x="60830" y="47170"/>
                </a:lnTo>
                <a:lnTo>
                  <a:pt x="60830" y="47130"/>
                </a:lnTo>
                <a:lnTo>
                  <a:pt x="60820" y="47120"/>
                </a:lnTo>
                <a:lnTo>
                  <a:pt x="60810" y="47080"/>
                </a:lnTo>
                <a:lnTo>
                  <a:pt x="60810" y="47070"/>
                </a:lnTo>
                <a:lnTo>
                  <a:pt x="60800" y="47030"/>
                </a:lnTo>
                <a:lnTo>
                  <a:pt x="60750" y="46920"/>
                </a:lnTo>
                <a:lnTo>
                  <a:pt x="60740" y="46890"/>
                </a:lnTo>
                <a:lnTo>
                  <a:pt x="60720" y="46790"/>
                </a:lnTo>
                <a:lnTo>
                  <a:pt x="60720" y="46780"/>
                </a:lnTo>
                <a:lnTo>
                  <a:pt x="60720" y="46770"/>
                </a:lnTo>
                <a:lnTo>
                  <a:pt x="60710" y="46760"/>
                </a:lnTo>
                <a:lnTo>
                  <a:pt x="60720" y="46720"/>
                </a:lnTo>
                <a:lnTo>
                  <a:pt x="60720" y="46640"/>
                </a:lnTo>
                <a:lnTo>
                  <a:pt x="60730" y="46590"/>
                </a:lnTo>
                <a:lnTo>
                  <a:pt x="60720" y="46530"/>
                </a:lnTo>
                <a:lnTo>
                  <a:pt x="60720" y="46490"/>
                </a:lnTo>
                <a:lnTo>
                  <a:pt x="60720" y="46470"/>
                </a:lnTo>
                <a:lnTo>
                  <a:pt x="60710" y="46340"/>
                </a:lnTo>
                <a:lnTo>
                  <a:pt x="60710" y="46310"/>
                </a:lnTo>
                <a:lnTo>
                  <a:pt x="60700" y="46280"/>
                </a:lnTo>
                <a:lnTo>
                  <a:pt x="60700" y="46240"/>
                </a:lnTo>
                <a:lnTo>
                  <a:pt x="60680" y="46180"/>
                </a:lnTo>
                <a:lnTo>
                  <a:pt x="60660" y="46150"/>
                </a:lnTo>
                <a:lnTo>
                  <a:pt x="60640" y="46130"/>
                </a:lnTo>
                <a:lnTo>
                  <a:pt x="60620" y="46110"/>
                </a:lnTo>
                <a:lnTo>
                  <a:pt x="60590" y="46090"/>
                </a:lnTo>
                <a:lnTo>
                  <a:pt x="60540" y="46050"/>
                </a:lnTo>
                <a:lnTo>
                  <a:pt x="60520" y="46030"/>
                </a:lnTo>
                <a:lnTo>
                  <a:pt x="60490" y="46010"/>
                </a:lnTo>
                <a:lnTo>
                  <a:pt x="60470" y="45990"/>
                </a:lnTo>
                <a:lnTo>
                  <a:pt x="60450" y="45960"/>
                </a:lnTo>
                <a:lnTo>
                  <a:pt x="60430" y="45940"/>
                </a:lnTo>
                <a:lnTo>
                  <a:pt x="60410" y="45910"/>
                </a:lnTo>
                <a:lnTo>
                  <a:pt x="60400" y="45880"/>
                </a:lnTo>
                <a:lnTo>
                  <a:pt x="60390" y="45870"/>
                </a:lnTo>
                <a:lnTo>
                  <a:pt x="60380" y="45850"/>
                </a:lnTo>
                <a:lnTo>
                  <a:pt x="60360" y="45820"/>
                </a:lnTo>
                <a:lnTo>
                  <a:pt x="60440" y="45780"/>
                </a:lnTo>
                <a:lnTo>
                  <a:pt x="60450" y="45770"/>
                </a:lnTo>
                <a:lnTo>
                  <a:pt x="60540" y="45720"/>
                </a:lnTo>
                <a:lnTo>
                  <a:pt x="60600" y="45690"/>
                </a:lnTo>
                <a:lnTo>
                  <a:pt x="60630" y="45670"/>
                </a:lnTo>
                <a:lnTo>
                  <a:pt x="60760" y="45590"/>
                </a:lnTo>
                <a:lnTo>
                  <a:pt x="60810" y="45570"/>
                </a:lnTo>
                <a:lnTo>
                  <a:pt x="60830" y="45550"/>
                </a:lnTo>
                <a:lnTo>
                  <a:pt x="60860" y="45540"/>
                </a:lnTo>
                <a:lnTo>
                  <a:pt x="60880" y="45520"/>
                </a:lnTo>
                <a:lnTo>
                  <a:pt x="60910" y="45510"/>
                </a:lnTo>
                <a:lnTo>
                  <a:pt x="61000" y="45460"/>
                </a:lnTo>
                <a:lnTo>
                  <a:pt x="61050" y="45420"/>
                </a:lnTo>
                <a:lnTo>
                  <a:pt x="61160" y="45360"/>
                </a:lnTo>
                <a:lnTo>
                  <a:pt x="61180" y="45350"/>
                </a:lnTo>
                <a:lnTo>
                  <a:pt x="61180" y="45340"/>
                </a:lnTo>
                <a:lnTo>
                  <a:pt x="61170" y="45320"/>
                </a:lnTo>
                <a:lnTo>
                  <a:pt x="61170" y="45300"/>
                </a:lnTo>
                <a:lnTo>
                  <a:pt x="61160" y="45270"/>
                </a:lnTo>
                <a:lnTo>
                  <a:pt x="61150" y="45240"/>
                </a:lnTo>
                <a:lnTo>
                  <a:pt x="61140" y="45180"/>
                </a:lnTo>
                <a:lnTo>
                  <a:pt x="61140" y="45150"/>
                </a:lnTo>
                <a:lnTo>
                  <a:pt x="61140" y="45120"/>
                </a:lnTo>
                <a:lnTo>
                  <a:pt x="61140" y="45080"/>
                </a:lnTo>
                <a:lnTo>
                  <a:pt x="61150" y="45050"/>
                </a:lnTo>
                <a:lnTo>
                  <a:pt x="61150" y="45040"/>
                </a:lnTo>
                <a:lnTo>
                  <a:pt x="61170" y="44970"/>
                </a:lnTo>
                <a:lnTo>
                  <a:pt x="61180" y="44920"/>
                </a:lnTo>
                <a:lnTo>
                  <a:pt x="61180" y="44900"/>
                </a:lnTo>
                <a:lnTo>
                  <a:pt x="61190" y="44870"/>
                </a:lnTo>
                <a:lnTo>
                  <a:pt x="61210" y="44800"/>
                </a:lnTo>
                <a:lnTo>
                  <a:pt x="61220" y="44740"/>
                </a:lnTo>
                <a:lnTo>
                  <a:pt x="61230" y="44710"/>
                </a:lnTo>
                <a:lnTo>
                  <a:pt x="61230" y="44700"/>
                </a:lnTo>
                <a:lnTo>
                  <a:pt x="61250" y="44700"/>
                </a:lnTo>
                <a:lnTo>
                  <a:pt x="61260" y="44700"/>
                </a:lnTo>
                <a:lnTo>
                  <a:pt x="61270" y="44700"/>
                </a:lnTo>
                <a:lnTo>
                  <a:pt x="61280" y="44700"/>
                </a:lnTo>
                <a:lnTo>
                  <a:pt x="61290" y="44690"/>
                </a:lnTo>
                <a:lnTo>
                  <a:pt x="61300" y="44690"/>
                </a:lnTo>
                <a:lnTo>
                  <a:pt x="61310" y="44690"/>
                </a:lnTo>
                <a:lnTo>
                  <a:pt x="61310" y="44700"/>
                </a:lnTo>
                <a:lnTo>
                  <a:pt x="61320" y="44700"/>
                </a:lnTo>
                <a:lnTo>
                  <a:pt x="61330" y="44700"/>
                </a:lnTo>
                <a:lnTo>
                  <a:pt x="61340" y="44710"/>
                </a:lnTo>
                <a:lnTo>
                  <a:pt x="61350" y="44710"/>
                </a:lnTo>
                <a:lnTo>
                  <a:pt x="61360" y="44710"/>
                </a:lnTo>
                <a:lnTo>
                  <a:pt x="61370" y="44710"/>
                </a:lnTo>
                <a:lnTo>
                  <a:pt x="61380" y="44720"/>
                </a:lnTo>
                <a:lnTo>
                  <a:pt x="61390" y="44730"/>
                </a:lnTo>
                <a:lnTo>
                  <a:pt x="61390" y="44740"/>
                </a:lnTo>
                <a:lnTo>
                  <a:pt x="61410" y="44740"/>
                </a:lnTo>
                <a:lnTo>
                  <a:pt x="61430" y="44750"/>
                </a:lnTo>
                <a:lnTo>
                  <a:pt x="61440" y="44760"/>
                </a:lnTo>
                <a:lnTo>
                  <a:pt x="61450" y="44760"/>
                </a:lnTo>
                <a:lnTo>
                  <a:pt x="61460" y="44770"/>
                </a:lnTo>
                <a:lnTo>
                  <a:pt x="61470" y="44770"/>
                </a:lnTo>
                <a:lnTo>
                  <a:pt x="61480" y="44770"/>
                </a:lnTo>
                <a:lnTo>
                  <a:pt x="61490" y="44780"/>
                </a:lnTo>
                <a:lnTo>
                  <a:pt x="61510" y="44780"/>
                </a:lnTo>
                <a:lnTo>
                  <a:pt x="61530" y="44780"/>
                </a:lnTo>
                <a:lnTo>
                  <a:pt x="61550" y="44780"/>
                </a:lnTo>
                <a:lnTo>
                  <a:pt x="61560" y="44780"/>
                </a:lnTo>
                <a:lnTo>
                  <a:pt x="61570" y="44780"/>
                </a:lnTo>
                <a:lnTo>
                  <a:pt x="61580" y="44780"/>
                </a:lnTo>
                <a:lnTo>
                  <a:pt x="61590" y="44780"/>
                </a:lnTo>
                <a:lnTo>
                  <a:pt x="61600" y="44790"/>
                </a:lnTo>
                <a:lnTo>
                  <a:pt x="61610" y="44790"/>
                </a:lnTo>
                <a:lnTo>
                  <a:pt x="61620" y="44800"/>
                </a:lnTo>
                <a:lnTo>
                  <a:pt x="61630" y="44800"/>
                </a:lnTo>
                <a:lnTo>
                  <a:pt x="61640" y="44800"/>
                </a:lnTo>
                <a:lnTo>
                  <a:pt x="61650" y="44800"/>
                </a:lnTo>
                <a:lnTo>
                  <a:pt x="61660" y="44800"/>
                </a:lnTo>
                <a:lnTo>
                  <a:pt x="61670" y="44800"/>
                </a:lnTo>
                <a:lnTo>
                  <a:pt x="61680" y="44800"/>
                </a:lnTo>
                <a:lnTo>
                  <a:pt x="61690" y="44800"/>
                </a:lnTo>
                <a:lnTo>
                  <a:pt x="61760" y="44800"/>
                </a:lnTo>
                <a:lnTo>
                  <a:pt x="61790" y="44800"/>
                </a:lnTo>
                <a:lnTo>
                  <a:pt x="61820" y="44790"/>
                </a:lnTo>
                <a:lnTo>
                  <a:pt x="61870" y="44790"/>
                </a:lnTo>
                <a:lnTo>
                  <a:pt x="61920" y="44780"/>
                </a:lnTo>
                <a:lnTo>
                  <a:pt x="61950" y="44780"/>
                </a:lnTo>
                <a:lnTo>
                  <a:pt x="61980" y="44770"/>
                </a:lnTo>
                <a:lnTo>
                  <a:pt x="62010" y="44760"/>
                </a:lnTo>
                <a:lnTo>
                  <a:pt x="62040" y="44740"/>
                </a:lnTo>
                <a:lnTo>
                  <a:pt x="62070" y="44730"/>
                </a:lnTo>
                <a:lnTo>
                  <a:pt x="62080" y="44720"/>
                </a:lnTo>
                <a:lnTo>
                  <a:pt x="62150" y="44680"/>
                </a:lnTo>
                <a:lnTo>
                  <a:pt x="62190" y="44660"/>
                </a:lnTo>
                <a:lnTo>
                  <a:pt x="62240" y="44630"/>
                </a:lnTo>
                <a:lnTo>
                  <a:pt x="62300" y="44590"/>
                </a:lnTo>
                <a:lnTo>
                  <a:pt x="62310" y="44590"/>
                </a:lnTo>
                <a:lnTo>
                  <a:pt x="62340" y="44570"/>
                </a:lnTo>
                <a:lnTo>
                  <a:pt x="62400" y="44530"/>
                </a:lnTo>
                <a:lnTo>
                  <a:pt x="62420" y="44520"/>
                </a:lnTo>
                <a:lnTo>
                  <a:pt x="62450" y="44490"/>
                </a:lnTo>
                <a:lnTo>
                  <a:pt x="62480" y="44470"/>
                </a:lnTo>
                <a:lnTo>
                  <a:pt x="62500" y="44450"/>
                </a:lnTo>
                <a:lnTo>
                  <a:pt x="62540" y="44420"/>
                </a:lnTo>
                <a:lnTo>
                  <a:pt x="62560" y="44400"/>
                </a:lnTo>
                <a:lnTo>
                  <a:pt x="62570" y="44390"/>
                </a:lnTo>
                <a:lnTo>
                  <a:pt x="62610" y="44330"/>
                </a:lnTo>
                <a:lnTo>
                  <a:pt x="62610" y="44320"/>
                </a:lnTo>
                <a:lnTo>
                  <a:pt x="62610" y="44310"/>
                </a:lnTo>
                <a:lnTo>
                  <a:pt x="62620" y="44290"/>
                </a:lnTo>
                <a:lnTo>
                  <a:pt x="62610" y="44280"/>
                </a:lnTo>
                <a:lnTo>
                  <a:pt x="62600" y="44250"/>
                </a:lnTo>
                <a:lnTo>
                  <a:pt x="62590" y="44220"/>
                </a:lnTo>
                <a:lnTo>
                  <a:pt x="62580" y="44190"/>
                </a:lnTo>
                <a:lnTo>
                  <a:pt x="62580" y="44170"/>
                </a:lnTo>
                <a:lnTo>
                  <a:pt x="62570" y="44150"/>
                </a:lnTo>
                <a:lnTo>
                  <a:pt x="62570" y="44140"/>
                </a:lnTo>
                <a:lnTo>
                  <a:pt x="62570" y="44130"/>
                </a:lnTo>
                <a:lnTo>
                  <a:pt x="62580" y="44120"/>
                </a:lnTo>
                <a:lnTo>
                  <a:pt x="62590" y="44110"/>
                </a:lnTo>
                <a:lnTo>
                  <a:pt x="62610" y="44090"/>
                </a:lnTo>
                <a:lnTo>
                  <a:pt x="62620" y="44080"/>
                </a:lnTo>
                <a:lnTo>
                  <a:pt x="62630" y="44060"/>
                </a:lnTo>
                <a:lnTo>
                  <a:pt x="62640" y="44050"/>
                </a:lnTo>
                <a:lnTo>
                  <a:pt x="62660" y="44030"/>
                </a:lnTo>
                <a:lnTo>
                  <a:pt x="62660" y="44020"/>
                </a:lnTo>
                <a:lnTo>
                  <a:pt x="62670" y="44000"/>
                </a:lnTo>
                <a:lnTo>
                  <a:pt x="62690" y="43970"/>
                </a:lnTo>
                <a:lnTo>
                  <a:pt x="62690" y="43950"/>
                </a:lnTo>
                <a:lnTo>
                  <a:pt x="62700" y="43930"/>
                </a:lnTo>
                <a:lnTo>
                  <a:pt x="62700" y="43920"/>
                </a:lnTo>
                <a:lnTo>
                  <a:pt x="62710" y="43900"/>
                </a:lnTo>
                <a:lnTo>
                  <a:pt x="62710" y="43890"/>
                </a:lnTo>
                <a:lnTo>
                  <a:pt x="62720" y="43870"/>
                </a:lnTo>
                <a:lnTo>
                  <a:pt x="62730" y="43860"/>
                </a:lnTo>
                <a:lnTo>
                  <a:pt x="62750" y="43840"/>
                </a:lnTo>
                <a:lnTo>
                  <a:pt x="62770" y="43810"/>
                </a:lnTo>
                <a:lnTo>
                  <a:pt x="62790" y="43800"/>
                </a:lnTo>
                <a:lnTo>
                  <a:pt x="62800" y="43790"/>
                </a:lnTo>
                <a:lnTo>
                  <a:pt x="62810" y="43780"/>
                </a:lnTo>
                <a:lnTo>
                  <a:pt x="62820" y="43760"/>
                </a:lnTo>
                <a:lnTo>
                  <a:pt x="62840" y="43750"/>
                </a:lnTo>
                <a:lnTo>
                  <a:pt x="62850" y="43730"/>
                </a:lnTo>
                <a:lnTo>
                  <a:pt x="62860" y="43720"/>
                </a:lnTo>
                <a:lnTo>
                  <a:pt x="62870" y="43700"/>
                </a:lnTo>
                <a:lnTo>
                  <a:pt x="62880" y="43690"/>
                </a:lnTo>
                <a:lnTo>
                  <a:pt x="62890" y="43670"/>
                </a:lnTo>
                <a:lnTo>
                  <a:pt x="62890" y="43650"/>
                </a:lnTo>
                <a:lnTo>
                  <a:pt x="62870" y="43580"/>
                </a:lnTo>
                <a:lnTo>
                  <a:pt x="62860" y="43550"/>
                </a:lnTo>
                <a:lnTo>
                  <a:pt x="62860" y="43510"/>
                </a:lnTo>
                <a:lnTo>
                  <a:pt x="62850" y="43490"/>
                </a:lnTo>
                <a:lnTo>
                  <a:pt x="62850" y="43480"/>
                </a:lnTo>
                <a:lnTo>
                  <a:pt x="62850" y="43460"/>
                </a:lnTo>
                <a:lnTo>
                  <a:pt x="62850" y="43440"/>
                </a:lnTo>
                <a:lnTo>
                  <a:pt x="62860" y="43430"/>
                </a:lnTo>
                <a:lnTo>
                  <a:pt x="62860" y="43410"/>
                </a:lnTo>
                <a:lnTo>
                  <a:pt x="62870" y="43370"/>
                </a:lnTo>
                <a:lnTo>
                  <a:pt x="62880" y="43330"/>
                </a:lnTo>
                <a:lnTo>
                  <a:pt x="62890" y="43300"/>
                </a:lnTo>
                <a:lnTo>
                  <a:pt x="62900" y="43290"/>
                </a:lnTo>
                <a:lnTo>
                  <a:pt x="62900" y="43270"/>
                </a:lnTo>
                <a:lnTo>
                  <a:pt x="62930" y="43220"/>
                </a:lnTo>
                <a:lnTo>
                  <a:pt x="62960" y="43170"/>
                </a:lnTo>
                <a:lnTo>
                  <a:pt x="62980" y="43120"/>
                </a:lnTo>
                <a:lnTo>
                  <a:pt x="63000" y="43070"/>
                </a:lnTo>
                <a:lnTo>
                  <a:pt x="63020" y="43050"/>
                </a:lnTo>
                <a:lnTo>
                  <a:pt x="63030" y="43020"/>
                </a:lnTo>
                <a:lnTo>
                  <a:pt x="63050" y="42980"/>
                </a:lnTo>
                <a:lnTo>
                  <a:pt x="63060" y="42970"/>
                </a:lnTo>
                <a:lnTo>
                  <a:pt x="63070" y="42940"/>
                </a:lnTo>
                <a:lnTo>
                  <a:pt x="63070" y="42930"/>
                </a:lnTo>
                <a:lnTo>
                  <a:pt x="63070" y="42920"/>
                </a:lnTo>
                <a:lnTo>
                  <a:pt x="63060" y="42910"/>
                </a:lnTo>
                <a:lnTo>
                  <a:pt x="63060" y="42890"/>
                </a:lnTo>
                <a:lnTo>
                  <a:pt x="63040" y="42860"/>
                </a:lnTo>
                <a:lnTo>
                  <a:pt x="63030" y="42840"/>
                </a:lnTo>
                <a:lnTo>
                  <a:pt x="63020" y="42820"/>
                </a:lnTo>
                <a:lnTo>
                  <a:pt x="63030" y="42790"/>
                </a:lnTo>
                <a:lnTo>
                  <a:pt x="63040" y="42770"/>
                </a:lnTo>
                <a:lnTo>
                  <a:pt x="63040" y="42760"/>
                </a:lnTo>
                <a:lnTo>
                  <a:pt x="63040" y="42740"/>
                </a:lnTo>
                <a:lnTo>
                  <a:pt x="63040" y="42700"/>
                </a:lnTo>
                <a:lnTo>
                  <a:pt x="63050" y="42680"/>
                </a:lnTo>
                <a:lnTo>
                  <a:pt x="63040" y="42660"/>
                </a:lnTo>
                <a:lnTo>
                  <a:pt x="63030" y="42630"/>
                </a:lnTo>
                <a:lnTo>
                  <a:pt x="63020" y="42590"/>
                </a:lnTo>
                <a:lnTo>
                  <a:pt x="63010" y="42550"/>
                </a:lnTo>
                <a:lnTo>
                  <a:pt x="63020" y="42530"/>
                </a:lnTo>
                <a:lnTo>
                  <a:pt x="63020" y="42510"/>
                </a:lnTo>
                <a:lnTo>
                  <a:pt x="63040" y="42470"/>
                </a:lnTo>
                <a:lnTo>
                  <a:pt x="63050" y="42450"/>
                </a:lnTo>
                <a:lnTo>
                  <a:pt x="63070" y="42420"/>
                </a:lnTo>
                <a:lnTo>
                  <a:pt x="63100" y="42390"/>
                </a:lnTo>
                <a:lnTo>
                  <a:pt x="63110" y="42380"/>
                </a:lnTo>
                <a:lnTo>
                  <a:pt x="63120" y="42380"/>
                </a:lnTo>
                <a:lnTo>
                  <a:pt x="63130" y="42380"/>
                </a:lnTo>
                <a:lnTo>
                  <a:pt x="63150" y="42380"/>
                </a:lnTo>
                <a:lnTo>
                  <a:pt x="63170" y="42390"/>
                </a:lnTo>
                <a:lnTo>
                  <a:pt x="63180" y="42400"/>
                </a:lnTo>
                <a:lnTo>
                  <a:pt x="63200" y="42400"/>
                </a:lnTo>
                <a:lnTo>
                  <a:pt x="63220" y="42400"/>
                </a:lnTo>
                <a:lnTo>
                  <a:pt x="63240" y="42410"/>
                </a:lnTo>
                <a:lnTo>
                  <a:pt x="63260" y="42420"/>
                </a:lnTo>
                <a:lnTo>
                  <a:pt x="63280" y="42430"/>
                </a:lnTo>
                <a:lnTo>
                  <a:pt x="63290" y="42440"/>
                </a:lnTo>
                <a:lnTo>
                  <a:pt x="63310" y="42440"/>
                </a:lnTo>
                <a:lnTo>
                  <a:pt x="63320" y="42450"/>
                </a:lnTo>
                <a:lnTo>
                  <a:pt x="63340" y="42450"/>
                </a:lnTo>
                <a:lnTo>
                  <a:pt x="63360" y="42440"/>
                </a:lnTo>
                <a:lnTo>
                  <a:pt x="63380" y="42440"/>
                </a:lnTo>
                <a:lnTo>
                  <a:pt x="63390" y="42430"/>
                </a:lnTo>
                <a:lnTo>
                  <a:pt x="63410" y="42420"/>
                </a:lnTo>
                <a:lnTo>
                  <a:pt x="63430" y="42420"/>
                </a:lnTo>
                <a:lnTo>
                  <a:pt x="63440" y="42410"/>
                </a:lnTo>
                <a:lnTo>
                  <a:pt x="63460" y="42410"/>
                </a:lnTo>
                <a:lnTo>
                  <a:pt x="63480" y="42400"/>
                </a:lnTo>
                <a:lnTo>
                  <a:pt x="63490" y="42400"/>
                </a:lnTo>
                <a:lnTo>
                  <a:pt x="63510" y="42380"/>
                </a:lnTo>
                <a:lnTo>
                  <a:pt x="63520" y="42370"/>
                </a:lnTo>
                <a:lnTo>
                  <a:pt x="63520" y="42350"/>
                </a:lnTo>
                <a:lnTo>
                  <a:pt x="63530" y="42340"/>
                </a:lnTo>
                <a:lnTo>
                  <a:pt x="63530" y="42320"/>
                </a:lnTo>
                <a:lnTo>
                  <a:pt x="63530" y="42300"/>
                </a:lnTo>
                <a:lnTo>
                  <a:pt x="63540" y="42290"/>
                </a:lnTo>
                <a:lnTo>
                  <a:pt x="63530" y="42260"/>
                </a:lnTo>
                <a:lnTo>
                  <a:pt x="63540" y="42240"/>
                </a:lnTo>
                <a:lnTo>
                  <a:pt x="63540" y="42230"/>
                </a:lnTo>
                <a:lnTo>
                  <a:pt x="63540" y="42220"/>
                </a:lnTo>
                <a:lnTo>
                  <a:pt x="63540" y="42210"/>
                </a:lnTo>
                <a:lnTo>
                  <a:pt x="63550" y="42200"/>
                </a:lnTo>
                <a:lnTo>
                  <a:pt x="63560" y="42180"/>
                </a:lnTo>
                <a:lnTo>
                  <a:pt x="63580" y="42170"/>
                </a:lnTo>
                <a:lnTo>
                  <a:pt x="63590" y="42160"/>
                </a:lnTo>
                <a:lnTo>
                  <a:pt x="63610" y="42150"/>
                </a:lnTo>
                <a:lnTo>
                  <a:pt x="63630" y="42150"/>
                </a:lnTo>
                <a:lnTo>
                  <a:pt x="63650" y="42140"/>
                </a:lnTo>
                <a:lnTo>
                  <a:pt x="63670" y="42140"/>
                </a:lnTo>
                <a:lnTo>
                  <a:pt x="63690" y="42130"/>
                </a:lnTo>
                <a:lnTo>
                  <a:pt x="63700" y="42120"/>
                </a:lnTo>
                <a:lnTo>
                  <a:pt x="63720" y="42120"/>
                </a:lnTo>
                <a:lnTo>
                  <a:pt x="63740" y="42130"/>
                </a:lnTo>
                <a:lnTo>
                  <a:pt x="63750" y="42140"/>
                </a:lnTo>
                <a:lnTo>
                  <a:pt x="63770" y="42150"/>
                </a:lnTo>
                <a:lnTo>
                  <a:pt x="63790" y="42150"/>
                </a:lnTo>
                <a:lnTo>
                  <a:pt x="63810" y="42150"/>
                </a:lnTo>
                <a:lnTo>
                  <a:pt x="63820" y="42150"/>
                </a:lnTo>
                <a:lnTo>
                  <a:pt x="63860" y="42130"/>
                </a:lnTo>
                <a:lnTo>
                  <a:pt x="63880" y="42110"/>
                </a:lnTo>
                <a:lnTo>
                  <a:pt x="63910" y="42090"/>
                </a:lnTo>
                <a:lnTo>
                  <a:pt x="63920" y="42080"/>
                </a:lnTo>
                <a:lnTo>
                  <a:pt x="63930" y="42060"/>
                </a:lnTo>
                <a:lnTo>
                  <a:pt x="63950" y="42030"/>
                </a:lnTo>
                <a:lnTo>
                  <a:pt x="63970" y="42010"/>
                </a:lnTo>
                <a:lnTo>
                  <a:pt x="63990" y="41990"/>
                </a:lnTo>
                <a:lnTo>
                  <a:pt x="64020" y="41950"/>
                </a:lnTo>
                <a:lnTo>
                  <a:pt x="64040" y="41940"/>
                </a:lnTo>
                <a:lnTo>
                  <a:pt x="64050" y="41930"/>
                </a:lnTo>
                <a:lnTo>
                  <a:pt x="64060" y="41930"/>
                </a:lnTo>
                <a:lnTo>
                  <a:pt x="64070" y="41920"/>
                </a:lnTo>
                <a:lnTo>
                  <a:pt x="64080" y="41910"/>
                </a:lnTo>
                <a:lnTo>
                  <a:pt x="64090" y="41890"/>
                </a:lnTo>
                <a:lnTo>
                  <a:pt x="64110" y="41860"/>
                </a:lnTo>
                <a:lnTo>
                  <a:pt x="64120" y="41850"/>
                </a:lnTo>
                <a:lnTo>
                  <a:pt x="64140" y="41840"/>
                </a:lnTo>
                <a:lnTo>
                  <a:pt x="64150" y="41830"/>
                </a:lnTo>
                <a:lnTo>
                  <a:pt x="64180" y="41810"/>
                </a:lnTo>
                <a:lnTo>
                  <a:pt x="64200" y="41800"/>
                </a:lnTo>
                <a:lnTo>
                  <a:pt x="64210" y="41790"/>
                </a:lnTo>
                <a:lnTo>
                  <a:pt x="64220" y="41780"/>
                </a:lnTo>
                <a:lnTo>
                  <a:pt x="64230" y="41760"/>
                </a:lnTo>
                <a:lnTo>
                  <a:pt x="64240" y="41750"/>
                </a:lnTo>
                <a:lnTo>
                  <a:pt x="64250" y="41730"/>
                </a:lnTo>
                <a:lnTo>
                  <a:pt x="64270" y="41720"/>
                </a:lnTo>
                <a:lnTo>
                  <a:pt x="64280" y="41720"/>
                </a:lnTo>
                <a:lnTo>
                  <a:pt x="64300" y="41710"/>
                </a:lnTo>
                <a:lnTo>
                  <a:pt x="64320" y="41710"/>
                </a:lnTo>
                <a:lnTo>
                  <a:pt x="64330" y="41700"/>
                </a:lnTo>
                <a:lnTo>
                  <a:pt x="64350" y="41690"/>
                </a:lnTo>
                <a:lnTo>
                  <a:pt x="64360" y="41670"/>
                </a:lnTo>
                <a:lnTo>
                  <a:pt x="64380" y="41640"/>
                </a:lnTo>
                <a:lnTo>
                  <a:pt x="64400" y="41610"/>
                </a:lnTo>
                <a:lnTo>
                  <a:pt x="64430" y="41590"/>
                </a:lnTo>
                <a:lnTo>
                  <a:pt x="64450" y="41580"/>
                </a:lnTo>
                <a:lnTo>
                  <a:pt x="64460" y="41580"/>
                </a:lnTo>
                <a:lnTo>
                  <a:pt x="64470" y="41580"/>
                </a:lnTo>
                <a:lnTo>
                  <a:pt x="64490" y="41570"/>
                </a:lnTo>
                <a:lnTo>
                  <a:pt x="64510" y="41560"/>
                </a:lnTo>
                <a:lnTo>
                  <a:pt x="64520" y="41560"/>
                </a:lnTo>
                <a:lnTo>
                  <a:pt x="64520" y="41550"/>
                </a:lnTo>
                <a:lnTo>
                  <a:pt x="64530" y="41550"/>
                </a:lnTo>
                <a:lnTo>
                  <a:pt x="64540" y="41550"/>
                </a:lnTo>
                <a:lnTo>
                  <a:pt x="64560" y="41540"/>
                </a:lnTo>
                <a:lnTo>
                  <a:pt x="64570" y="41540"/>
                </a:lnTo>
                <a:lnTo>
                  <a:pt x="64600" y="41540"/>
                </a:lnTo>
                <a:lnTo>
                  <a:pt x="64610" y="41540"/>
                </a:lnTo>
                <a:lnTo>
                  <a:pt x="64630" y="41540"/>
                </a:lnTo>
                <a:lnTo>
                  <a:pt x="64650" y="41550"/>
                </a:lnTo>
                <a:lnTo>
                  <a:pt x="64670" y="41550"/>
                </a:lnTo>
                <a:lnTo>
                  <a:pt x="64690" y="41550"/>
                </a:lnTo>
                <a:lnTo>
                  <a:pt x="64750" y="41560"/>
                </a:lnTo>
                <a:lnTo>
                  <a:pt x="64760" y="41570"/>
                </a:lnTo>
                <a:lnTo>
                  <a:pt x="64770" y="41580"/>
                </a:lnTo>
                <a:lnTo>
                  <a:pt x="64780" y="41600"/>
                </a:lnTo>
                <a:lnTo>
                  <a:pt x="64800" y="41610"/>
                </a:lnTo>
                <a:lnTo>
                  <a:pt x="64820" y="41620"/>
                </a:lnTo>
                <a:lnTo>
                  <a:pt x="64830" y="41630"/>
                </a:lnTo>
                <a:lnTo>
                  <a:pt x="64840" y="41650"/>
                </a:lnTo>
                <a:lnTo>
                  <a:pt x="64850" y="41660"/>
                </a:lnTo>
                <a:lnTo>
                  <a:pt x="64870" y="41680"/>
                </a:lnTo>
                <a:lnTo>
                  <a:pt x="64890" y="41690"/>
                </a:lnTo>
                <a:lnTo>
                  <a:pt x="64900" y="41700"/>
                </a:lnTo>
                <a:lnTo>
                  <a:pt x="64930" y="41710"/>
                </a:lnTo>
                <a:lnTo>
                  <a:pt x="64940" y="41720"/>
                </a:lnTo>
                <a:lnTo>
                  <a:pt x="64950" y="41710"/>
                </a:lnTo>
                <a:lnTo>
                  <a:pt x="64960" y="41710"/>
                </a:lnTo>
                <a:lnTo>
                  <a:pt x="64960" y="41720"/>
                </a:lnTo>
                <a:lnTo>
                  <a:pt x="64970" y="41720"/>
                </a:lnTo>
                <a:lnTo>
                  <a:pt x="64980" y="41720"/>
                </a:lnTo>
                <a:lnTo>
                  <a:pt x="64990" y="41720"/>
                </a:lnTo>
                <a:lnTo>
                  <a:pt x="64990" y="41730"/>
                </a:lnTo>
                <a:lnTo>
                  <a:pt x="65000" y="41760"/>
                </a:lnTo>
                <a:lnTo>
                  <a:pt x="65010" y="41770"/>
                </a:lnTo>
                <a:lnTo>
                  <a:pt x="65010" y="41800"/>
                </a:lnTo>
                <a:lnTo>
                  <a:pt x="65010" y="41810"/>
                </a:lnTo>
                <a:lnTo>
                  <a:pt x="65020" y="41830"/>
                </a:lnTo>
                <a:lnTo>
                  <a:pt x="65030" y="41870"/>
                </a:lnTo>
                <a:lnTo>
                  <a:pt x="65030" y="41890"/>
                </a:lnTo>
                <a:lnTo>
                  <a:pt x="65030" y="41900"/>
                </a:lnTo>
                <a:lnTo>
                  <a:pt x="65030" y="41910"/>
                </a:lnTo>
                <a:lnTo>
                  <a:pt x="65020" y="41920"/>
                </a:lnTo>
                <a:lnTo>
                  <a:pt x="65020" y="41930"/>
                </a:lnTo>
                <a:lnTo>
                  <a:pt x="65020" y="41940"/>
                </a:lnTo>
                <a:lnTo>
                  <a:pt x="65020" y="41950"/>
                </a:lnTo>
                <a:lnTo>
                  <a:pt x="65020" y="41960"/>
                </a:lnTo>
                <a:lnTo>
                  <a:pt x="65020" y="41980"/>
                </a:lnTo>
                <a:lnTo>
                  <a:pt x="65020" y="41990"/>
                </a:lnTo>
                <a:lnTo>
                  <a:pt x="65020" y="42000"/>
                </a:lnTo>
                <a:lnTo>
                  <a:pt x="65030" y="42020"/>
                </a:lnTo>
                <a:lnTo>
                  <a:pt x="65030" y="42040"/>
                </a:lnTo>
                <a:lnTo>
                  <a:pt x="65030" y="42060"/>
                </a:lnTo>
                <a:lnTo>
                  <a:pt x="65030" y="42090"/>
                </a:lnTo>
                <a:lnTo>
                  <a:pt x="65030" y="42100"/>
                </a:lnTo>
                <a:lnTo>
                  <a:pt x="65030" y="42110"/>
                </a:lnTo>
                <a:lnTo>
                  <a:pt x="65030" y="42120"/>
                </a:lnTo>
                <a:lnTo>
                  <a:pt x="65020" y="42130"/>
                </a:lnTo>
                <a:lnTo>
                  <a:pt x="65020" y="42140"/>
                </a:lnTo>
                <a:lnTo>
                  <a:pt x="65010" y="42140"/>
                </a:lnTo>
                <a:lnTo>
                  <a:pt x="65010" y="42150"/>
                </a:lnTo>
                <a:lnTo>
                  <a:pt x="65010" y="42160"/>
                </a:lnTo>
                <a:lnTo>
                  <a:pt x="65020" y="42170"/>
                </a:lnTo>
                <a:lnTo>
                  <a:pt x="65030" y="42180"/>
                </a:lnTo>
                <a:lnTo>
                  <a:pt x="65040" y="42180"/>
                </a:lnTo>
                <a:lnTo>
                  <a:pt x="65050" y="42180"/>
                </a:lnTo>
                <a:lnTo>
                  <a:pt x="65050" y="42190"/>
                </a:lnTo>
                <a:lnTo>
                  <a:pt x="65050" y="42210"/>
                </a:lnTo>
                <a:lnTo>
                  <a:pt x="65050" y="42230"/>
                </a:lnTo>
                <a:lnTo>
                  <a:pt x="65060" y="42250"/>
                </a:lnTo>
                <a:lnTo>
                  <a:pt x="65060" y="42270"/>
                </a:lnTo>
                <a:lnTo>
                  <a:pt x="65070" y="42290"/>
                </a:lnTo>
                <a:lnTo>
                  <a:pt x="65070" y="42310"/>
                </a:lnTo>
                <a:lnTo>
                  <a:pt x="65070" y="42320"/>
                </a:lnTo>
                <a:lnTo>
                  <a:pt x="65080" y="42330"/>
                </a:lnTo>
                <a:lnTo>
                  <a:pt x="65090" y="42340"/>
                </a:lnTo>
                <a:lnTo>
                  <a:pt x="65100" y="42340"/>
                </a:lnTo>
                <a:lnTo>
                  <a:pt x="65110" y="42350"/>
                </a:lnTo>
                <a:lnTo>
                  <a:pt x="65120" y="42360"/>
                </a:lnTo>
                <a:lnTo>
                  <a:pt x="65140" y="42360"/>
                </a:lnTo>
                <a:lnTo>
                  <a:pt x="65140" y="42370"/>
                </a:lnTo>
                <a:lnTo>
                  <a:pt x="65150" y="42370"/>
                </a:lnTo>
                <a:lnTo>
                  <a:pt x="65160" y="42370"/>
                </a:lnTo>
                <a:lnTo>
                  <a:pt x="65160" y="42380"/>
                </a:lnTo>
                <a:lnTo>
                  <a:pt x="65170" y="42380"/>
                </a:lnTo>
                <a:lnTo>
                  <a:pt x="65170" y="42390"/>
                </a:lnTo>
                <a:lnTo>
                  <a:pt x="65180" y="42390"/>
                </a:lnTo>
                <a:lnTo>
                  <a:pt x="65190" y="42390"/>
                </a:lnTo>
                <a:lnTo>
                  <a:pt x="65200" y="42390"/>
                </a:lnTo>
                <a:lnTo>
                  <a:pt x="65200" y="42400"/>
                </a:lnTo>
                <a:lnTo>
                  <a:pt x="65210" y="42400"/>
                </a:lnTo>
                <a:lnTo>
                  <a:pt x="65210" y="42410"/>
                </a:lnTo>
                <a:lnTo>
                  <a:pt x="65220" y="42410"/>
                </a:lnTo>
                <a:lnTo>
                  <a:pt x="65230" y="42410"/>
                </a:lnTo>
                <a:lnTo>
                  <a:pt x="65240" y="42410"/>
                </a:lnTo>
                <a:lnTo>
                  <a:pt x="65250" y="42410"/>
                </a:lnTo>
                <a:lnTo>
                  <a:pt x="65250" y="42420"/>
                </a:lnTo>
                <a:lnTo>
                  <a:pt x="65260" y="42420"/>
                </a:lnTo>
                <a:lnTo>
                  <a:pt x="65270" y="42420"/>
                </a:lnTo>
                <a:lnTo>
                  <a:pt x="65280" y="42420"/>
                </a:lnTo>
                <a:lnTo>
                  <a:pt x="65290" y="42420"/>
                </a:lnTo>
                <a:lnTo>
                  <a:pt x="65300" y="42420"/>
                </a:lnTo>
                <a:lnTo>
                  <a:pt x="65300" y="42430"/>
                </a:lnTo>
                <a:lnTo>
                  <a:pt x="65310" y="42430"/>
                </a:lnTo>
                <a:lnTo>
                  <a:pt x="65310" y="42420"/>
                </a:lnTo>
                <a:lnTo>
                  <a:pt x="65320" y="42420"/>
                </a:lnTo>
                <a:lnTo>
                  <a:pt x="65320" y="42430"/>
                </a:lnTo>
                <a:lnTo>
                  <a:pt x="65330" y="42430"/>
                </a:lnTo>
                <a:lnTo>
                  <a:pt x="65330" y="42440"/>
                </a:lnTo>
                <a:lnTo>
                  <a:pt x="65330" y="42450"/>
                </a:lnTo>
                <a:lnTo>
                  <a:pt x="65340" y="42450"/>
                </a:lnTo>
                <a:lnTo>
                  <a:pt x="65340" y="42460"/>
                </a:lnTo>
                <a:lnTo>
                  <a:pt x="65350" y="42470"/>
                </a:lnTo>
                <a:lnTo>
                  <a:pt x="65350" y="42480"/>
                </a:lnTo>
                <a:lnTo>
                  <a:pt x="65360" y="42480"/>
                </a:lnTo>
                <a:lnTo>
                  <a:pt x="65360" y="42490"/>
                </a:lnTo>
                <a:lnTo>
                  <a:pt x="65370" y="42500"/>
                </a:lnTo>
                <a:lnTo>
                  <a:pt x="65380" y="42510"/>
                </a:lnTo>
                <a:lnTo>
                  <a:pt x="65390" y="42520"/>
                </a:lnTo>
                <a:lnTo>
                  <a:pt x="65400" y="42520"/>
                </a:lnTo>
                <a:lnTo>
                  <a:pt x="65400" y="42530"/>
                </a:lnTo>
                <a:lnTo>
                  <a:pt x="65410" y="42530"/>
                </a:lnTo>
                <a:lnTo>
                  <a:pt x="65410" y="42540"/>
                </a:lnTo>
                <a:lnTo>
                  <a:pt x="65420" y="42550"/>
                </a:lnTo>
                <a:lnTo>
                  <a:pt x="65430" y="42560"/>
                </a:lnTo>
                <a:lnTo>
                  <a:pt x="65430" y="42570"/>
                </a:lnTo>
                <a:lnTo>
                  <a:pt x="65440" y="42570"/>
                </a:lnTo>
                <a:lnTo>
                  <a:pt x="65440" y="42580"/>
                </a:lnTo>
                <a:lnTo>
                  <a:pt x="65450" y="42590"/>
                </a:lnTo>
                <a:lnTo>
                  <a:pt x="65450" y="42600"/>
                </a:lnTo>
                <a:lnTo>
                  <a:pt x="65450" y="42610"/>
                </a:lnTo>
                <a:lnTo>
                  <a:pt x="65450" y="42620"/>
                </a:lnTo>
                <a:lnTo>
                  <a:pt x="65460" y="42620"/>
                </a:lnTo>
                <a:lnTo>
                  <a:pt x="65460" y="42630"/>
                </a:lnTo>
                <a:lnTo>
                  <a:pt x="65450" y="42640"/>
                </a:lnTo>
                <a:lnTo>
                  <a:pt x="65450" y="42650"/>
                </a:lnTo>
                <a:lnTo>
                  <a:pt x="65450" y="42660"/>
                </a:lnTo>
                <a:lnTo>
                  <a:pt x="65450" y="42670"/>
                </a:lnTo>
                <a:lnTo>
                  <a:pt x="65460" y="42690"/>
                </a:lnTo>
                <a:lnTo>
                  <a:pt x="65470" y="42690"/>
                </a:lnTo>
                <a:lnTo>
                  <a:pt x="65470" y="42700"/>
                </a:lnTo>
                <a:lnTo>
                  <a:pt x="65480" y="42700"/>
                </a:lnTo>
                <a:lnTo>
                  <a:pt x="65480" y="42710"/>
                </a:lnTo>
                <a:lnTo>
                  <a:pt x="65490" y="42710"/>
                </a:lnTo>
                <a:lnTo>
                  <a:pt x="65490" y="42720"/>
                </a:lnTo>
                <a:lnTo>
                  <a:pt x="65500" y="42730"/>
                </a:lnTo>
                <a:lnTo>
                  <a:pt x="65510" y="42740"/>
                </a:lnTo>
                <a:lnTo>
                  <a:pt x="65510" y="42750"/>
                </a:lnTo>
                <a:lnTo>
                  <a:pt x="65520" y="42750"/>
                </a:lnTo>
                <a:lnTo>
                  <a:pt x="65530" y="42760"/>
                </a:lnTo>
                <a:lnTo>
                  <a:pt x="65540" y="42770"/>
                </a:lnTo>
                <a:lnTo>
                  <a:pt x="65560" y="42790"/>
                </a:lnTo>
                <a:lnTo>
                  <a:pt x="65620" y="42820"/>
                </a:lnTo>
                <a:lnTo>
                  <a:pt x="65640" y="42830"/>
                </a:lnTo>
                <a:lnTo>
                  <a:pt x="65660" y="42840"/>
                </a:lnTo>
                <a:lnTo>
                  <a:pt x="65680" y="42870"/>
                </a:lnTo>
                <a:lnTo>
                  <a:pt x="65710" y="42900"/>
                </a:lnTo>
                <a:lnTo>
                  <a:pt x="65740" y="42920"/>
                </a:lnTo>
                <a:lnTo>
                  <a:pt x="65790" y="42950"/>
                </a:lnTo>
                <a:lnTo>
                  <a:pt x="65810" y="42960"/>
                </a:lnTo>
                <a:lnTo>
                  <a:pt x="65840" y="42970"/>
                </a:lnTo>
                <a:lnTo>
                  <a:pt x="65870" y="43010"/>
                </a:lnTo>
                <a:lnTo>
                  <a:pt x="65900" y="43040"/>
                </a:lnTo>
                <a:lnTo>
                  <a:pt x="65920" y="43060"/>
                </a:lnTo>
                <a:lnTo>
                  <a:pt x="65950" y="43080"/>
                </a:lnTo>
                <a:lnTo>
                  <a:pt x="65970" y="43090"/>
                </a:lnTo>
                <a:lnTo>
                  <a:pt x="66000" y="43100"/>
                </a:lnTo>
                <a:lnTo>
                  <a:pt x="66030" y="43120"/>
                </a:lnTo>
                <a:lnTo>
                  <a:pt x="66060" y="43130"/>
                </a:lnTo>
                <a:lnTo>
                  <a:pt x="66060" y="43150"/>
                </a:lnTo>
                <a:lnTo>
                  <a:pt x="66100" y="43200"/>
                </a:lnTo>
                <a:lnTo>
                  <a:pt x="66120" y="43230"/>
                </a:lnTo>
                <a:lnTo>
                  <a:pt x="66130" y="43240"/>
                </a:lnTo>
                <a:lnTo>
                  <a:pt x="66130" y="43250"/>
                </a:lnTo>
                <a:lnTo>
                  <a:pt x="66140" y="43250"/>
                </a:lnTo>
                <a:lnTo>
                  <a:pt x="66140" y="43260"/>
                </a:lnTo>
                <a:lnTo>
                  <a:pt x="66140" y="43270"/>
                </a:lnTo>
                <a:lnTo>
                  <a:pt x="66140" y="43280"/>
                </a:lnTo>
                <a:lnTo>
                  <a:pt x="66140" y="43290"/>
                </a:lnTo>
                <a:lnTo>
                  <a:pt x="66150" y="43300"/>
                </a:lnTo>
                <a:lnTo>
                  <a:pt x="66160" y="43310"/>
                </a:lnTo>
                <a:lnTo>
                  <a:pt x="66160" y="43320"/>
                </a:lnTo>
                <a:lnTo>
                  <a:pt x="66170" y="43340"/>
                </a:lnTo>
                <a:lnTo>
                  <a:pt x="66190" y="43390"/>
                </a:lnTo>
                <a:lnTo>
                  <a:pt x="66200" y="43410"/>
                </a:lnTo>
                <a:lnTo>
                  <a:pt x="66150" y="43400"/>
                </a:lnTo>
                <a:lnTo>
                  <a:pt x="66100" y="43400"/>
                </a:lnTo>
                <a:lnTo>
                  <a:pt x="66060" y="43410"/>
                </a:lnTo>
                <a:lnTo>
                  <a:pt x="66020" y="43440"/>
                </a:lnTo>
                <a:lnTo>
                  <a:pt x="66000" y="43460"/>
                </a:lnTo>
                <a:lnTo>
                  <a:pt x="65980" y="43500"/>
                </a:lnTo>
                <a:lnTo>
                  <a:pt x="65950" y="43530"/>
                </a:lnTo>
                <a:lnTo>
                  <a:pt x="65940" y="43570"/>
                </a:lnTo>
                <a:lnTo>
                  <a:pt x="65920" y="43640"/>
                </a:lnTo>
                <a:lnTo>
                  <a:pt x="65890" y="43700"/>
                </a:lnTo>
                <a:lnTo>
                  <a:pt x="65860" y="43770"/>
                </a:lnTo>
                <a:lnTo>
                  <a:pt x="65860" y="43790"/>
                </a:lnTo>
                <a:lnTo>
                  <a:pt x="65860" y="43850"/>
                </a:lnTo>
                <a:lnTo>
                  <a:pt x="65870" y="43880"/>
                </a:lnTo>
                <a:lnTo>
                  <a:pt x="65880" y="43920"/>
                </a:lnTo>
                <a:lnTo>
                  <a:pt x="65900" y="43990"/>
                </a:lnTo>
                <a:lnTo>
                  <a:pt x="65910" y="44040"/>
                </a:lnTo>
                <a:lnTo>
                  <a:pt x="65930" y="44090"/>
                </a:lnTo>
                <a:lnTo>
                  <a:pt x="65930" y="44140"/>
                </a:lnTo>
                <a:lnTo>
                  <a:pt x="65930" y="44150"/>
                </a:lnTo>
                <a:lnTo>
                  <a:pt x="65930" y="44160"/>
                </a:lnTo>
                <a:lnTo>
                  <a:pt x="65930" y="44180"/>
                </a:lnTo>
                <a:lnTo>
                  <a:pt x="65910" y="44210"/>
                </a:lnTo>
                <a:lnTo>
                  <a:pt x="65880" y="44260"/>
                </a:lnTo>
                <a:lnTo>
                  <a:pt x="65860" y="44290"/>
                </a:lnTo>
                <a:lnTo>
                  <a:pt x="65830" y="44320"/>
                </a:lnTo>
                <a:lnTo>
                  <a:pt x="65820" y="44330"/>
                </a:lnTo>
                <a:lnTo>
                  <a:pt x="65810" y="44350"/>
                </a:lnTo>
                <a:lnTo>
                  <a:pt x="65790" y="44370"/>
                </a:lnTo>
                <a:lnTo>
                  <a:pt x="65790" y="44380"/>
                </a:lnTo>
                <a:lnTo>
                  <a:pt x="65770" y="44400"/>
                </a:lnTo>
                <a:lnTo>
                  <a:pt x="65750" y="44420"/>
                </a:lnTo>
                <a:lnTo>
                  <a:pt x="65730" y="44440"/>
                </a:lnTo>
                <a:lnTo>
                  <a:pt x="65710" y="44440"/>
                </a:lnTo>
                <a:lnTo>
                  <a:pt x="65690" y="44450"/>
                </a:lnTo>
                <a:lnTo>
                  <a:pt x="65680" y="44460"/>
                </a:lnTo>
                <a:lnTo>
                  <a:pt x="65660" y="44460"/>
                </a:lnTo>
                <a:lnTo>
                  <a:pt x="65650" y="44470"/>
                </a:lnTo>
                <a:lnTo>
                  <a:pt x="65620" y="44470"/>
                </a:lnTo>
                <a:lnTo>
                  <a:pt x="65610" y="44470"/>
                </a:lnTo>
                <a:lnTo>
                  <a:pt x="65590" y="44480"/>
                </a:lnTo>
                <a:lnTo>
                  <a:pt x="65570" y="44480"/>
                </a:lnTo>
                <a:lnTo>
                  <a:pt x="65550" y="44490"/>
                </a:lnTo>
                <a:lnTo>
                  <a:pt x="65540" y="44500"/>
                </a:lnTo>
                <a:lnTo>
                  <a:pt x="65530" y="44500"/>
                </a:lnTo>
                <a:lnTo>
                  <a:pt x="65520" y="44500"/>
                </a:lnTo>
                <a:lnTo>
                  <a:pt x="65490" y="44510"/>
                </a:lnTo>
                <a:lnTo>
                  <a:pt x="65480" y="44520"/>
                </a:lnTo>
                <a:lnTo>
                  <a:pt x="65460" y="44520"/>
                </a:lnTo>
                <a:lnTo>
                  <a:pt x="65440" y="44540"/>
                </a:lnTo>
                <a:lnTo>
                  <a:pt x="65430" y="44560"/>
                </a:lnTo>
                <a:lnTo>
                  <a:pt x="65430" y="44570"/>
                </a:lnTo>
                <a:lnTo>
                  <a:pt x="65420" y="44600"/>
                </a:lnTo>
                <a:lnTo>
                  <a:pt x="65420" y="44620"/>
                </a:lnTo>
                <a:lnTo>
                  <a:pt x="65410" y="44660"/>
                </a:lnTo>
                <a:lnTo>
                  <a:pt x="65400" y="44670"/>
                </a:lnTo>
                <a:lnTo>
                  <a:pt x="65400" y="44690"/>
                </a:lnTo>
                <a:lnTo>
                  <a:pt x="65410" y="44700"/>
                </a:lnTo>
                <a:lnTo>
                  <a:pt x="65400" y="44720"/>
                </a:lnTo>
                <a:lnTo>
                  <a:pt x="65390" y="44750"/>
                </a:lnTo>
                <a:lnTo>
                  <a:pt x="65380" y="44770"/>
                </a:lnTo>
                <a:lnTo>
                  <a:pt x="65370" y="44790"/>
                </a:lnTo>
                <a:lnTo>
                  <a:pt x="65350" y="44830"/>
                </a:lnTo>
                <a:lnTo>
                  <a:pt x="65320" y="44860"/>
                </a:lnTo>
                <a:lnTo>
                  <a:pt x="65270" y="44900"/>
                </a:lnTo>
                <a:lnTo>
                  <a:pt x="65230" y="44920"/>
                </a:lnTo>
                <a:lnTo>
                  <a:pt x="65210" y="44930"/>
                </a:lnTo>
                <a:lnTo>
                  <a:pt x="65170" y="44970"/>
                </a:lnTo>
                <a:lnTo>
                  <a:pt x="65160" y="44990"/>
                </a:lnTo>
                <a:lnTo>
                  <a:pt x="65130" y="45020"/>
                </a:lnTo>
                <a:lnTo>
                  <a:pt x="65110" y="45050"/>
                </a:lnTo>
                <a:lnTo>
                  <a:pt x="65110" y="45060"/>
                </a:lnTo>
                <a:lnTo>
                  <a:pt x="65100" y="45060"/>
                </a:lnTo>
                <a:lnTo>
                  <a:pt x="65100" y="45070"/>
                </a:lnTo>
                <a:lnTo>
                  <a:pt x="65070" y="45110"/>
                </a:lnTo>
                <a:lnTo>
                  <a:pt x="65040" y="45200"/>
                </a:lnTo>
                <a:lnTo>
                  <a:pt x="64980" y="45330"/>
                </a:lnTo>
                <a:lnTo>
                  <a:pt x="64920" y="45470"/>
                </a:lnTo>
                <a:lnTo>
                  <a:pt x="64850" y="45610"/>
                </a:lnTo>
                <a:lnTo>
                  <a:pt x="64790" y="45750"/>
                </a:lnTo>
                <a:lnTo>
                  <a:pt x="64720" y="45910"/>
                </a:lnTo>
                <a:lnTo>
                  <a:pt x="64650" y="46060"/>
                </a:lnTo>
                <a:lnTo>
                  <a:pt x="64580" y="46210"/>
                </a:lnTo>
                <a:lnTo>
                  <a:pt x="64500" y="46400"/>
                </a:lnTo>
                <a:lnTo>
                  <a:pt x="64390" y="46440"/>
                </a:lnTo>
                <a:lnTo>
                  <a:pt x="64220" y="46490"/>
                </a:lnTo>
                <a:lnTo>
                  <a:pt x="63960" y="46580"/>
                </a:lnTo>
                <a:lnTo>
                  <a:pt x="63810" y="46640"/>
                </a:lnTo>
                <a:lnTo>
                  <a:pt x="63760" y="46660"/>
                </a:lnTo>
                <a:lnTo>
                  <a:pt x="63650" y="46710"/>
                </a:lnTo>
                <a:lnTo>
                  <a:pt x="63570" y="46750"/>
                </a:lnTo>
                <a:lnTo>
                  <a:pt x="63550" y="46760"/>
                </a:lnTo>
                <a:lnTo>
                  <a:pt x="63430" y="46820"/>
                </a:lnTo>
                <a:lnTo>
                  <a:pt x="63370" y="46850"/>
                </a:lnTo>
                <a:lnTo>
                  <a:pt x="63350" y="46860"/>
                </a:lnTo>
                <a:lnTo>
                  <a:pt x="63210" y="46940"/>
                </a:lnTo>
                <a:lnTo>
                  <a:pt x="63150" y="46970"/>
                </a:lnTo>
                <a:lnTo>
                  <a:pt x="62980" y="47060"/>
                </a:lnTo>
                <a:lnTo>
                  <a:pt x="62950" y="47080"/>
                </a:lnTo>
                <a:lnTo>
                  <a:pt x="62920" y="47100"/>
                </a:lnTo>
                <a:lnTo>
                  <a:pt x="62910" y="47100"/>
                </a:lnTo>
                <a:lnTo>
                  <a:pt x="62900" y="47110"/>
                </a:lnTo>
                <a:lnTo>
                  <a:pt x="62750" y="47200"/>
                </a:lnTo>
                <a:lnTo>
                  <a:pt x="62700" y="47230"/>
                </a:lnTo>
                <a:lnTo>
                  <a:pt x="62560" y="47310"/>
                </a:lnTo>
                <a:lnTo>
                  <a:pt x="62410" y="47400"/>
                </a:lnTo>
                <a:lnTo>
                  <a:pt x="62360" y="47430"/>
                </a:lnTo>
                <a:lnTo>
                  <a:pt x="62320" y="47460"/>
                </a:lnTo>
                <a:lnTo>
                  <a:pt x="62230" y="47520"/>
                </a:lnTo>
                <a:lnTo>
                  <a:pt x="62190" y="47550"/>
                </a:lnTo>
                <a:lnTo>
                  <a:pt x="62130" y="47590"/>
                </a:lnTo>
                <a:lnTo>
                  <a:pt x="62070" y="47630"/>
                </a:lnTo>
                <a:lnTo>
                  <a:pt x="62050" y="47650"/>
                </a:lnTo>
                <a:lnTo>
                  <a:pt x="62010" y="47680"/>
                </a:lnTo>
                <a:lnTo>
                  <a:pt x="61980" y="47710"/>
                </a:lnTo>
                <a:lnTo>
                  <a:pt x="61920" y="47770"/>
                </a:lnTo>
                <a:lnTo>
                  <a:pt x="61860" y="47830"/>
                </a:lnTo>
                <a:lnTo>
                  <a:pt x="61830" y="47860"/>
                </a:lnTo>
                <a:lnTo>
                  <a:pt x="61730" y="47990"/>
                </a:lnTo>
                <a:lnTo>
                  <a:pt x="61660" y="48110"/>
                </a:lnTo>
                <a:lnTo>
                  <a:pt x="61650" y="48120"/>
                </a:lnTo>
                <a:lnTo>
                  <a:pt x="61650" y="48130"/>
                </a:lnTo>
                <a:lnTo>
                  <a:pt x="61630" y="48190"/>
                </a:lnTo>
                <a:lnTo>
                  <a:pt x="61610" y="48240"/>
                </a:lnTo>
                <a:lnTo>
                  <a:pt x="61610" y="48260"/>
                </a:lnTo>
                <a:lnTo>
                  <a:pt x="61590" y="48330"/>
                </a:lnTo>
                <a:lnTo>
                  <a:pt x="61560" y="48410"/>
                </a:lnTo>
                <a:lnTo>
                  <a:pt x="61520" y="48550"/>
                </a:lnTo>
                <a:lnTo>
                  <a:pt x="61490" y="48680"/>
                </a:lnTo>
                <a:lnTo>
                  <a:pt x="61480" y="48700"/>
                </a:lnTo>
                <a:lnTo>
                  <a:pt x="61480" y="48710"/>
                </a:lnTo>
                <a:lnTo>
                  <a:pt x="61410" y="48680"/>
                </a:lnTo>
                <a:lnTo>
                  <a:pt x="61140" y="48580"/>
                </a:lnTo>
                <a:lnTo>
                  <a:pt x="60820" y="48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