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Kabarole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baro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380" y="62040"/>
                </a:moveTo>
                <a:lnTo>
                  <a:pt x="15390" y="62030"/>
                </a:lnTo>
                <a:lnTo>
                  <a:pt x="15390" y="62000"/>
                </a:lnTo>
                <a:lnTo>
                  <a:pt x="15400" y="61970"/>
                </a:lnTo>
                <a:lnTo>
                  <a:pt x="15400" y="61950"/>
                </a:lnTo>
                <a:lnTo>
                  <a:pt x="15410" y="61940"/>
                </a:lnTo>
                <a:lnTo>
                  <a:pt x="15420" y="61930"/>
                </a:lnTo>
                <a:lnTo>
                  <a:pt x="15430" y="61910"/>
                </a:lnTo>
                <a:lnTo>
                  <a:pt x="15440" y="61900"/>
                </a:lnTo>
                <a:lnTo>
                  <a:pt x="15440" y="61890"/>
                </a:lnTo>
                <a:lnTo>
                  <a:pt x="15440" y="61880"/>
                </a:lnTo>
                <a:lnTo>
                  <a:pt x="15440" y="61860"/>
                </a:lnTo>
                <a:lnTo>
                  <a:pt x="15450" y="61830"/>
                </a:lnTo>
                <a:lnTo>
                  <a:pt x="15460" y="61820"/>
                </a:lnTo>
                <a:lnTo>
                  <a:pt x="15470" y="61810"/>
                </a:lnTo>
                <a:lnTo>
                  <a:pt x="15480" y="61790"/>
                </a:lnTo>
                <a:lnTo>
                  <a:pt x="15490" y="61760"/>
                </a:lnTo>
                <a:lnTo>
                  <a:pt x="15490" y="61750"/>
                </a:lnTo>
                <a:lnTo>
                  <a:pt x="15490" y="61730"/>
                </a:lnTo>
                <a:lnTo>
                  <a:pt x="15490" y="61720"/>
                </a:lnTo>
                <a:lnTo>
                  <a:pt x="15490" y="61710"/>
                </a:lnTo>
                <a:lnTo>
                  <a:pt x="15490" y="61700"/>
                </a:lnTo>
                <a:lnTo>
                  <a:pt x="15500" y="61680"/>
                </a:lnTo>
                <a:lnTo>
                  <a:pt x="15510" y="61670"/>
                </a:lnTo>
                <a:lnTo>
                  <a:pt x="15510" y="61660"/>
                </a:lnTo>
                <a:lnTo>
                  <a:pt x="15510" y="61650"/>
                </a:lnTo>
                <a:lnTo>
                  <a:pt x="15510" y="61640"/>
                </a:lnTo>
                <a:lnTo>
                  <a:pt x="15510" y="61610"/>
                </a:lnTo>
                <a:lnTo>
                  <a:pt x="15510" y="61600"/>
                </a:lnTo>
                <a:lnTo>
                  <a:pt x="15500" y="61570"/>
                </a:lnTo>
                <a:lnTo>
                  <a:pt x="15500" y="61540"/>
                </a:lnTo>
                <a:lnTo>
                  <a:pt x="15490" y="61520"/>
                </a:lnTo>
                <a:lnTo>
                  <a:pt x="15490" y="61500"/>
                </a:lnTo>
                <a:lnTo>
                  <a:pt x="15480" y="61490"/>
                </a:lnTo>
                <a:lnTo>
                  <a:pt x="15480" y="61480"/>
                </a:lnTo>
                <a:lnTo>
                  <a:pt x="15480" y="61470"/>
                </a:lnTo>
                <a:lnTo>
                  <a:pt x="15490" y="61450"/>
                </a:lnTo>
                <a:lnTo>
                  <a:pt x="15500" y="61440"/>
                </a:lnTo>
                <a:lnTo>
                  <a:pt x="15500" y="61430"/>
                </a:lnTo>
                <a:lnTo>
                  <a:pt x="15510" y="61420"/>
                </a:lnTo>
                <a:lnTo>
                  <a:pt x="15510" y="61410"/>
                </a:lnTo>
                <a:lnTo>
                  <a:pt x="15520" y="61410"/>
                </a:lnTo>
                <a:lnTo>
                  <a:pt x="15540" y="61380"/>
                </a:lnTo>
                <a:lnTo>
                  <a:pt x="15540" y="61370"/>
                </a:lnTo>
                <a:lnTo>
                  <a:pt x="15550" y="61360"/>
                </a:lnTo>
                <a:lnTo>
                  <a:pt x="15560" y="61350"/>
                </a:lnTo>
                <a:lnTo>
                  <a:pt x="15580" y="61330"/>
                </a:lnTo>
                <a:lnTo>
                  <a:pt x="15580" y="61300"/>
                </a:lnTo>
                <a:lnTo>
                  <a:pt x="15580" y="61290"/>
                </a:lnTo>
                <a:lnTo>
                  <a:pt x="15580" y="61280"/>
                </a:lnTo>
                <a:lnTo>
                  <a:pt x="15580" y="61270"/>
                </a:lnTo>
                <a:lnTo>
                  <a:pt x="15590" y="61260"/>
                </a:lnTo>
                <a:lnTo>
                  <a:pt x="15590" y="61250"/>
                </a:lnTo>
                <a:lnTo>
                  <a:pt x="15600" y="61240"/>
                </a:lnTo>
                <a:lnTo>
                  <a:pt x="15610" y="61230"/>
                </a:lnTo>
                <a:lnTo>
                  <a:pt x="15630" y="61230"/>
                </a:lnTo>
                <a:lnTo>
                  <a:pt x="15640" y="61230"/>
                </a:lnTo>
                <a:lnTo>
                  <a:pt x="15650" y="61220"/>
                </a:lnTo>
                <a:lnTo>
                  <a:pt x="15660" y="61220"/>
                </a:lnTo>
                <a:lnTo>
                  <a:pt x="15670" y="61210"/>
                </a:lnTo>
                <a:lnTo>
                  <a:pt x="15680" y="61210"/>
                </a:lnTo>
                <a:lnTo>
                  <a:pt x="15680" y="61200"/>
                </a:lnTo>
                <a:lnTo>
                  <a:pt x="15690" y="61190"/>
                </a:lnTo>
                <a:lnTo>
                  <a:pt x="15690" y="61180"/>
                </a:lnTo>
                <a:lnTo>
                  <a:pt x="15700" y="61170"/>
                </a:lnTo>
                <a:lnTo>
                  <a:pt x="15720" y="61150"/>
                </a:lnTo>
                <a:lnTo>
                  <a:pt x="15730" y="61130"/>
                </a:lnTo>
                <a:lnTo>
                  <a:pt x="15740" y="61110"/>
                </a:lnTo>
                <a:lnTo>
                  <a:pt x="15740" y="61100"/>
                </a:lnTo>
                <a:lnTo>
                  <a:pt x="15750" y="61090"/>
                </a:lnTo>
                <a:lnTo>
                  <a:pt x="15750" y="61080"/>
                </a:lnTo>
                <a:lnTo>
                  <a:pt x="15770" y="61060"/>
                </a:lnTo>
                <a:lnTo>
                  <a:pt x="15770" y="61050"/>
                </a:lnTo>
                <a:lnTo>
                  <a:pt x="15780" y="61050"/>
                </a:lnTo>
                <a:lnTo>
                  <a:pt x="15780" y="61040"/>
                </a:lnTo>
                <a:lnTo>
                  <a:pt x="15790" y="61030"/>
                </a:lnTo>
                <a:lnTo>
                  <a:pt x="15790" y="61010"/>
                </a:lnTo>
                <a:lnTo>
                  <a:pt x="15790" y="60990"/>
                </a:lnTo>
                <a:lnTo>
                  <a:pt x="15800" y="60990"/>
                </a:lnTo>
                <a:lnTo>
                  <a:pt x="15800" y="60980"/>
                </a:lnTo>
                <a:lnTo>
                  <a:pt x="15800" y="60970"/>
                </a:lnTo>
                <a:lnTo>
                  <a:pt x="15820" y="60960"/>
                </a:lnTo>
                <a:lnTo>
                  <a:pt x="15830" y="60940"/>
                </a:lnTo>
                <a:lnTo>
                  <a:pt x="15840" y="60940"/>
                </a:lnTo>
                <a:lnTo>
                  <a:pt x="15840" y="60930"/>
                </a:lnTo>
                <a:lnTo>
                  <a:pt x="15850" y="60920"/>
                </a:lnTo>
                <a:lnTo>
                  <a:pt x="15850" y="60910"/>
                </a:lnTo>
                <a:lnTo>
                  <a:pt x="15860" y="60910"/>
                </a:lnTo>
                <a:lnTo>
                  <a:pt x="15870" y="60900"/>
                </a:lnTo>
                <a:lnTo>
                  <a:pt x="15870" y="60890"/>
                </a:lnTo>
                <a:lnTo>
                  <a:pt x="15870" y="60880"/>
                </a:lnTo>
                <a:lnTo>
                  <a:pt x="15860" y="60870"/>
                </a:lnTo>
                <a:lnTo>
                  <a:pt x="15860" y="60860"/>
                </a:lnTo>
                <a:lnTo>
                  <a:pt x="15870" y="60860"/>
                </a:lnTo>
                <a:lnTo>
                  <a:pt x="15870" y="60850"/>
                </a:lnTo>
                <a:lnTo>
                  <a:pt x="15880" y="60850"/>
                </a:lnTo>
                <a:lnTo>
                  <a:pt x="15880" y="60840"/>
                </a:lnTo>
                <a:lnTo>
                  <a:pt x="15890" y="60820"/>
                </a:lnTo>
                <a:lnTo>
                  <a:pt x="15900" y="60810"/>
                </a:lnTo>
                <a:lnTo>
                  <a:pt x="15910" y="60800"/>
                </a:lnTo>
                <a:lnTo>
                  <a:pt x="15920" y="60780"/>
                </a:lnTo>
                <a:lnTo>
                  <a:pt x="15920" y="60770"/>
                </a:lnTo>
                <a:lnTo>
                  <a:pt x="15910" y="60760"/>
                </a:lnTo>
                <a:lnTo>
                  <a:pt x="15900" y="60750"/>
                </a:lnTo>
                <a:lnTo>
                  <a:pt x="15880" y="60740"/>
                </a:lnTo>
                <a:lnTo>
                  <a:pt x="15880" y="60730"/>
                </a:lnTo>
                <a:lnTo>
                  <a:pt x="15880" y="60720"/>
                </a:lnTo>
                <a:lnTo>
                  <a:pt x="15870" y="60710"/>
                </a:lnTo>
                <a:lnTo>
                  <a:pt x="15870" y="60700"/>
                </a:lnTo>
                <a:lnTo>
                  <a:pt x="15870" y="60690"/>
                </a:lnTo>
                <a:lnTo>
                  <a:pt x="15880" y="60680"/>
                </a:lnTo>
                <a:lnTo>
                  <a:pt x="15890" y="60680"/>
                </a:lnTo>
                <a:lnTo>
                  <a:pt x="15900" y="60680"/>
                </a:lnTo>
                <a:lnTo>
                  <a:pt x="15910" y="60670"/>
                </a:lnTo>
                <a:lnTo>
                  <a:pt x="15920" y="60670"/>
                </a:lnTo>
                <a:lnTo>
                  <a:pt x="15920" y="60660"/>
                </a:lnTo>
                <a:lnTo>
                  <a:pt x="15920" y="60650"/>
                </a:lnTo>
                <a:lnTo>
                  <a:pt x="15920" y="60640"/>
                </a:lnTo>
                <a:lnTo>
                  <a:pt x="15930" y="60610"/>
                </a:lnTo>
                <a:lnTo>
                  <a:pt x="15930" y="60600"/>
                </a:lnTo>
                <a:lnTo>
                  <a:pt x="15940" y="60580"/>
                </a:lnTo>
                <a:lnTo>
                  <a:pt x="15950" y="60580"/>
                </a:lnTo>
                <a:lnTo>
                  <a:pt x="15970" y="60570"/>
                </a:lnTo>
                <a:lnTo>
                  <a:pt x="15980" y="60570"/>
                </a:lnTo>
                <a:lnTo>
                  <a:pt x="15980" y="60550"/>
                </a:lnTo>
                <a:lnTo>
                  <a:pt x="15980" y="60540"/>
                </a:lnTo>
                <a:lnTo>
                  <a:pt x="15980" y="60520"/>
                </a:lnTo>
                <a:lnTo>
                  <a:pt x="15990" y="60510"/>
                </a:lnTo>
                <a:lnTo>
                  <a:pt x="16000" y="60500"/>
                </a:lnTo>
                <a:lnTo>
                  <a:pt x="16010" y="60490"/>
                </a:lnTo>
                <a:lnTo>
                  <a:pt x="16030" y="60480"/>
                </a:lnTo>
                <a:lnTo>
                  <a:pt x="16030" y="60470"/>
                </a:lnTo>
                <a:lnTo>
                  <a:pt x="16030" y="60460"/>
                </a:lnTo>
                <a:lnTo>
                  <a:pt x="16030" y="60450"/>
                </a:lnTo>
                <a:lnTo>
                  <a:pt x="16030" y="60440"/>
                </a:lnTo>
                <a:lnTo>
                  <a:pt x="16020" y="60420"/>
                </a:lnTo>
                <a:lnTo>
                  <a:pt x="16020" y="60410"/>
                </a:lnTo>
                <a:lnTo>
                  <a:pt x="16020" y="60390"/>
                </a:lnTo>
                <a:lnTo>
                  <a:pt x="16020" y="60380"/>
                </a:lnTo>
                <a:lnTo>
                  <a:pt x="16030" y="60370"/>
                </a:lnTo>
                <a:lnTo>
                  <a:pt x="16050" y="60350"/>
                </a:lnTo>
                <a:lnTo>
                  <a:pt x="16070" y="60340"/>
                </a:lnTo>
                <a:lnTo>
                  <a:pt x="16080" y="60330"/>
                </a:lnTo>
                <a:lnTo>
                  <a:pt x="16090" y="60310"/>
                </a:lnTo>
                <a:lnTo>
                  <a:pt x="16090" y="60300"/>
                </a:lnTo>
                <a:lnTo>
                  <a:pt x="16110" y="60310"/>
                </a:lnTo>
                <a:lnTo>
                  <a:pt x="16120" y="60320"/>
                </a:lnTo>
                <a:lnTo>
                  <a:pt x="16130" y="60320"/>
                </a:lnTo>
                <a:lnTo>
                  <a:pt x="16130" y="60310"/>
                </a:lnTo>
                <a:lnTo>
                  <a:pt x="16140" y="60310"/>
                </a:lnTo>
                <a:lnTo>
                  <a:pt x="16140" y="60300"/>
                </a:lnTo>
                <a:lnTo>
                  <a:pt x="16150" y="60300"/>
                </a:lnTo>
                <a:lnTo>
                  <a:pt x="16150" y="60310"/>
                </a:lnTo>
                <a:lnTo>
                  <a:pt x="16160" y="60310"/>
                </a:lnTo>
                <a:lnTo>
                  <a:pt x="16170" y="60310"/>
                </a:lnTo>
                <a:lnTo>
                  <a:pt x="16180" y="60310"/>
                </a:lnTo>
                <a:lnTo>
                  <a:pt x="16190" y="60310"/>
                </a:lnTo>
                <a:lnTo>
                  <a:pt x="16200" y="60320"/>
                </a:lnTo>
                <a:lnTo>
                  <a:pt x="16210" y="60320"/>
                </a:lnTo>
                <a:lnTo>
                  <a:pt x="16220" y="60330"/>
                </a:lnTo>
                <a:lnTo>
                  <a:pt x="16230" y="60340"/>
                </a:lnTo>
                <a:lnTo>
                  <a:pt x="16230" y="60350"/>
                </a:lnTo>
                <a:lnTo>
                  <a:pt x="16240" y="60350"/>
                </a:lnTo>
                <a:lnTo>
                  <a:pt x="16240" y="60360"/>
                </a:lnTo>
                <a:lnTo>
                  <a:pt x="16250" y="60370"/>
                </a:lnTo>
                <a:lnTo>
                  <a:pt x="16250" y="60380"/>
                </a:lnTo>
                <a:lnTo>
                  <a:pt x="16270" y="60400"/>
                </a:lnTo>
                <a:lnTo>
                  <a:pt x="16280" y="60400"/>
                </a:lnTo>
                <a:lnTo>
                  <a:pt x="16280" y="60410"/>
                </a:lnTo>
                <a:lnTo>
                  <a:pt x="16290" y="60420"/>
                </a:lnTo>
                <a:lnTo>
                  <a:pt x="16300" y="60420"/>
                </a:lnTo>
                <a:lnTo>
                  <a:pt x="16310" y="60430"/>
                </a:lnTo>
                <a:lnTo>
                  <a:pt x="16310" y="60440"/>
                </a:lnTo>
                <a:lnTo>
                  <a:pt x="16320" y="60440"/>
                </a:lnTo>
                <a:lnTo>
                  <a:pt x="16330" y="60450"/>
                </a:lnTo>
                <a:lnTo>
                  <a:pt x="16340" y="60460"/>
                </a:lnTo>
                <a:lnTo>
                  <a:pt x="16350" y="60470"/>
                </a:lnTo>
                <a:lnTo>
                  <a:pt x="16360" y="60470"/>
                </a:lnTo>
                <a:lnTo>
                  <a:pt x="16360" y="60480"/>
                </a:lnTo>
                <a:lnTo>
                  <a:pt x="16370" y="60480"/>
                </a:lnTo>
                <a:lnTo>
                  <a:pt x="16390" y="60490"/>
                </a:lnTo>
                <a:lnTo>
                  <a:pt x="16400" y="60490"/>
                </a:lnTo>
                <a:lnTo>
                  <a:pt x="16410" y="60500"/>
                </a:lnTo>
                <a:lnTo>
                  <a:pt x="16420" y="60510"/>
                </a:lnTo>
                <a:lnTo>
                  <a:pt x="16430" y="60500"/>
                </a:lnTo>
                <a:lnTo>
                  <a:pt x="16440" y="60500"/>
                </a:lnTo>
                <a:lnTo>
                  <a:pt x="16440" y="60510"/>
                </a:lnTo>
                <a:lnTo>
                  <a:pt x="16440" y="60520"/>
                </a:lnTo>
                <a:lnTo>
                  <a:pt x="16440" y="60530"/>
                </a:lnTo>
                <a:lnTo>
                  <a:pt x="16430" y="60530"/>
                </a:lnTo>
                <a:lnTo>
                  <a:pt x="16440" y="60540"/>
                </a:lnTo>
                <a:lnTo>
                  <a:pt x="16440" y="60550"/>
                </a:lnTo>
                <a:lnTo>
                  <a:pt x="16440" y="60560"/>
                </a:lnTo>
                <a:lnTo>
                  <a:pt x="16450" y="60560"/>
                </a:lnTo>
                <a:lnTo>
                  <a:pt x="16460" y="60560"/>
                </a:lnTo>
                <a:lnTo>
                  <a:pt x="16470" y="60550"/>
                </a:lnTo>
                <a:lnTo>
                  <a:pt x="16480" y="60550"/>
                </a:lnTo>
                <a:lnTo>
                  <a:pt x="16490" y="60550"/>
                </a:lnTo>
                <a:lnTo>
                  <a:pt x="16500" y="60540"/>
                </a:lnTo>
                <a:lnTo>
                  <a:pt x="16500" y="60530"/>
                </a:lnTo>
                <a:lnTo>
                  <a:pt x="16500" y="60510"/>
                </a:lnTo>
                <a:lnTo>
                  <a:pt x="16500" y="60500"/>
                </a:lnTo>
                <a:lnTo>
                  <a:pt x="16510" y="60490"/>
                </a:lnTo>
                <a:lnTo>
                  <a:pt x="16500" y="60490"/>
                </a:lnTo>
                <a:lnTo>
                  <a:pt x="16510" y="60480"/>
                </a:lnTo>
                <a:lnTo>
                  <a:pt x="16510" y="60460"/>
                </a:lnTo>
                <a:lnTo>
                  <a:pt x="16520" y="60460"/>
                </a:lnTo>
                <a:lnTo>
                  <a:pt x="16520" y="60450"/>
                </a:lnTo>
                <a:lnTo>
                  <a:pt x="16520" y="60440"/>
                </a:lnTo>
                <a:lnTo>
                  <a:pt x="16520" y="60430"/>
                </a:lnTo>
                <a:lnTo>
                  <a:pt x="16530" y="60430"/>
                </a:lnTo>
                <a:lnTo>
                  <a:pt x="16530" y="60420"/>
                </a:lnTo>
                <a:lnTo>
                  <a:pt x="16530" y="60410"/>
                </a:lnTo>
                <a:lnTo>
                  <a:pt x="16530" y="60400"/>
                </a:lnTo>
                <a:lnTo>
                  <a:pt x="16530" y="60390"/>
                </a:lnTo>
                <a:lnTo>
                  <a:pt x="16540" y="60390"/>
                </a:lnTo>
                <a:lnTo>
                  <a:pt x="16540" y="60380"/>
                </a:lnTo>
                <a:lnTo>
                  <a:pt x="16540" y="60370"/>
                </a:lnTo>
                <a:lnTo>
                  <a:pt x="16550" y="60370"/>
                </a:lnTo>
                <a:lnTo>
                  <a:pt x="16550" y="60360"/>
                </a:lnTo>
                <a:lnTo>
                  <a:pt x="16550" y="60350"/>
                </a:lnTo>
                <a:lnTo>
                  <a:pt x="16560" y="60340"/>
                </a:lnTo>
                <a:lnTo>
                  <a:pt x="16570" y="60340"/>
                </a:lnTo>
                <a:lnTo>
                  <a:pt x="16570" y="60330"/>
                </a:lnTo>
                <a:lnTo>
                  <a:pt x="16570" y="60320"/>
                </a:lnTo>
                <a:lnTo>
                  <a:pt x="16580" y="60320"/>
                </a:lnTo>
                <a:lnTo>
                  <a:pt x="16590" y="60320"/>
                </a:lnTo>
                <a:lnTo>
                  <a:pt x="16610" y="60300"/>
                </a:lnTo>
                <a:lnTo>
                  <a:pt x="16630" y="60290"/>
                </a:lnTo>
                <a:lnTo>
                  <a:pt x="16640" y="60270"/>
                </a:lnTo>
                <a:lnTo>
                  <a:pt x="16670" y="60250"/>
                </a:lnTo>
                <a:lnTo>
                  <a:pt x="16680" y="60240"/>
                </a:lnTo>
                <a:lnTo>
                  <a:pt x="16690" y="60230"/>
                </a:lnTo>
                <a:lnTo>
                  <a:pt x="16700" y="60210"/>
                </a:lnTo>
                <a:lnTo>
                  <a:pt x="16710" y="60200"/>
                </a:lnTo>
                <a:lnTo>
                  <a:pt x="16720" y="60180"/>
                </a:lnTo>
                <a:lnTo>
                  <a:pt x="16730" y="60170"/>
                </a:lnTo>
                <a:lnTo>
                  <a:pt x="16740" y="60160"/>
                </a:lnTo>
                <a:lnTo>
                  <a:pt x="16740" y="60150"/>
                </a:lnTo>
                <a:lnTo>
                  <a:pt x="16760" y="60130"/>
                </a:lnTo>
                <a:lnTo>
                  <a:pt x="16770" y="60120"/>
                </a:lnTo>
                <a:lnTo>
                  <a:pt x="16790" y="60110"/>
                </a:lnTo>
                <a:lnTo>
                  <a:pt x="16820" y="60090"/>
                </a:lnTo>
                <a:lnTo>
                  <a:pt x="16830" y="60070"/>
                </a:lnTo>
                <a:lnTo>
                  <a:pt x="16840" y="60070"/>
                </a:lnTo>
                <a:lnTo>
                  <a:pt x="16850" y="60050"/>
                </a:lnTo>
                <a:lnTo>
                  <a:pt x="16870" y="60040"/>
                </a:lnTo>
                <a:lnTo>
                  <a:pt x="16900" y="60020"/>
                </a:lnTo>
                <a:lnTo>
                  <a:pt x="16920" y="60000"/>
                </a:lnTo>
                <a:lnTo>
                  <a:pt x="16940" y="59990"/>
                </a:lnTo>
                <a:lnTo>
                  <a:pt x="16950" y="59980"/>
                </a:lnTo>
                <a:lnTo>
                  <a:pt x="16970" y="59990"/>
                </a:lnTo>
                <a:lnTo>
                  <a:pt x="16980" y="60000"/>
                </a:lnTo>
                <a:lnTo>
                  <a:pt x="16990" y="60000"/>
                </a:lnTo>
                <a:lnTo>
                  <a:pt x="17040" y="60010"/>
                </a:lnTo>
                <a:lnTo>
                  <a:pt x="17070" y="60020"/>
                </a:lnTo>
                <a:lnTo>
                  <a:pt x="17130" y="60030"/>
                </a:lnTo>
                <a:lnTo>
                  <a:pt x="17150" y="60030"/>
                </a:lnTo>
                <a:lnTo>
                  <a:pt x="17180" y="60030"/>
                </a:lnTo>
                <a:lnTo>
                  <a:pt x="17200" y="60040"/>
                </a:lnTo>
                <a:lnTo>
                  <a:pt x="17230" y="60040"/>
                </a:lnTo>
                <a:lnTo>
                  <a:pt x="17260" y="60040"/>
                </a:lnTo>
                <a:lnTo>
                  <a:pt x="17330" y="60040"/>
                </a:lnTo>
                <a:lnTo>
                  <a:pt x="17370" y="60060"/>
                </a:lnTo>
                <a:lnTo>
                  <a:pt x="17380" y="60050"/>
                </a:lnTo>
                <a:lnTo>
                  <a:pt x="17380" y="60060"/>
                </a:lnTo>
                <a:lnTo>
                  <a:pt x="17360" y="60070"/>
                </a:lnTo>
                <a:lnTo>
                  <a:pt x="17360" y="60080"/>
                </a:lnTo>
                <a:lnTo>
                  <a:pt x="17350" y="60100"/>
                </a:lnTo>
                <a:lnTo>
                  <a:pt x="17340" y="60120"/>
                </a:lnTo>
                <a:lnTo>
                  <a:pt x="17340" y="60130"/>
                </a:lnTo>
                <a:lnTo>
                  <a:pt x="17350" y="60140"/>
                </a:lnTo>
                <a:lnTo>
                  <a:pt x="17360" y="60160"/>
                </a:lnTo>
                <a:lnTo>
                  <a:pt x="17370" y="60180"/>
                </a:lnTo>
                <a:lnTo>
                  <a:pt x="17390" y="60190"/>
                </a:lnTo>
                <a:lnTo>
                  <a:pt x="17410" y="60210"/>
                </a:lnTo>
                <a:lnTo>
                  <a:pt x="17420" y="60220"/>
                </a:lnTo>
                <a:lnTo>
                  <a:pt x="17420" y="60240"/>
                </a:lnTo>
                <a:lnTo>
                  <a:pt x="17450" y="60210"/>
                </a:lnTo>
                <a:lnTo>
                  <a:pt x="17490" y="60180"/>
                </a:lnTo>
                <a:lnTo>
                  <a:pt x="17510" y="60160"/>
                </a:lnTo>
                <a:lnTo>
                  <a:pt x="17530" y="60140"/>
                </a:lnTo>
                <a:lnTo>
                  <a:pt x="17550" y="60120"/>
                </a:lnTo>
                <a:lnTo>
                  <a:pt x="17580" y="60090"/>
                </a:lnTo>
                <a:lnTo>
                  <a:pt x="17600" y="60070"/>
                </a:lnTo>
                <a:lnTo>
                  <a:pt x="17610" y="60050"/>
                </a:lnTo>
                <a:lnTo>
                  <a:pt x="17620" y="60040"/>
                </a:lnTo>
                <a:lnTo>
                  <a:pt x="17650" y="60000"/>
                </a:lnTo>
                <a:lnTo>
                  <a:pt x="17680" y="59970"/>
                </a:lnTo>
                <a:lnTo>
                  <a:pt x="17700" y="59940"/>
                </a:lnTo>
                <a:lnTo>
                  <a:pt x="17730" y="59900"/>
                </a:lnTo>
                <a:lnTo>
                  <a:pt x="17750" y="59870"/>
                </a:lnTo>
                <a:lnTo>
                  <a:pt x="17770" y="59850"/>
                </a:lnTo>
                <a:lnTo>
                  <a:pt x="17800" y="59830"/>
                </a:lnTo>
                <a:lnTo>
                  <a:pt x="17860" y="59800"/>
                </a:lnTo>
                <a:lnTo>
                  <a:pt x="17890" y="59790"/>
                </a:lnTo>
                <a:lnTo>
                  <a:pt x="17910" y="59780"/>
                </a:lnTo>
                <a:lnTo>
                  <a:pt x="17930" y="59770"/>
                </a:lnTo>
                <a:lnTo>
                  <a:pt x="17940" y="59770"/>
                </a:lnTo>
                <a:lnTo>
                  <a:pt x="17950" y="59760"/>
                </a:lnTo>
                <a:lnTo>
                  <a:pt x="17960" y="59760"/>
                </a:lnTo>
                <a:lnTo>
                  <a:pt x="17970" y="59750"/>
                </a:lnTo>
                <a:lnTo>
                  <a:pt x="17980" y="59740"/>
                </a:lnTo>
                <a:lnTo>
                  <a:pt x="18010" y="59730"/>
                </a:lnTo>
                <a:lnTo>
                  <a:pt x="18050" y="59720"/>
                </a:lnTo>
                <a:lnTo>
                  <a:pt x="18100" y="59690"/>
                </a:lnTo>
                <a:lnTo>
                  <a:pt x="18140" y="59670"/>
                </a:lnTo>
                <a:lnTo>
                  <a:pt x="18150" y="59670"/>
                </a:lnTo>
                <a:lnTo>
                  <a:pt x="18190" y="59650"/>
                </a:lnTo>
                <a:lnTo>
                  <a:pt x="18200" y="59640"/>
                </a:lnTo>
                <a:lnTo>
                  <a:pt x="18240" y="59610"/>
                </a:lnTo>
                <a:lnTo>
                  <a:pt x="18240" y="59600"/>
                </a:lnTo>
                <a:lnTo>
                  <a:pt x="18280" y="59570"/>
                </a:lnTo>
                <a:lnTo>
                  <a:pt x="18280" y="59560"/>
                </a:lnTo>
                <a:lnTo>
                  <a:pt x="18270" y="59560"/>
                </a:lnTo>
                <a:lnTo>
                  <a:pt x="18270" y="59550"/>
                </a:lnTo>
                <a:lnTo>
                  <a:pt x="18270" y="59540"/>
                </a:lnTo>
                <a:lnTo>
                  <a:pt x="18260" y="59540"/>
                </a:lnTo>
                <a:lnTo>
                  <a:pt x="18260" y="59520"/>
                </a:lnTo>
                <a:lnTo>
                  <a:pt x="18260" y="59500"/>
                </a:lnTo>
                <a:lnTo>
                  <a:pt x="18260" y="59490"/>
                </a:lnTo>
                <a:lnTo>
                  <a:pt x="18260" y="59480"/>
                </a:lnTo>
                <a:lnTo>
                  <a:pt x="18250" y="59480"/>
                </a:lnTo>
                <a:lnTo>
                  <a:pt x="18250" y="59470"/>
                </a:lnTo>
                <a:lnTo>
                  <a:pt x="18240" y="59470"/>
                </a:lnTo>
                <a:lnTo>
                  <a:pt x="18240" y="59460"/>
                </a:lnTo>
                <a:lnTo>
                  <a:pt x="18230" y="59460"/>
                </a:lnTo>
                <a:lnTo>
                  <a:pt x="18220" y="59460"/>
                </a:lnTo>
                <a:lnTo>
                  <a:pt x="18210" y="59460"/>
                </a:lnTo>
                <a:lnTo>
                  <a:pt x="18210" y="59450"/>
                </a:lnTo>
                <a:lnTo>
                  <a:pt x="18210" y="59440"/>
                </a:lnTo>
                <a:lnTo>
                  <a:pt x="18200" y="59430"/>
                </a:lnTo>
                <a:lnTo>
                  <a:pt x="18200" y="59410"/>
                </a:lnTo>
                <a:lnTo>
                  <a:pt x="18200" y="59400"/>
                </a:lnTo>
                <a:lnTo>
                  <a:pt x="18190" y="59400"/>
                </a:lnTo>
                <a:lnTo>
                  <a:pt x="18180" y="59390"/>
                </a:lnTo>
                <a:lnTo>
                  <a:pt x="18170" y="59390"/>
                </a:lnTo>
                <a:lnTo>
                  <a:pt x="18160" y="59380"/>
                </a:lnTo>
                <a:lnTo>
                  <a:pt x="18160" y="59370"/>
                </a:lnTo>
                <a:lnTo>
                  <a:pt x="18150" y="59360"/>
                </a:lnTo>
                <a:lnTo>
                  <a:pt x="18150" y="59350"/>
                </a:lnTo>
                <a:lnTo>
                  <a:pt x="18150" y="59330"/>
                </a:lnTo>
                <a:lnTo>
                  <a:pt x="18150" y="59310"/>
                </a:lnTo>
                <a:lnTo>
                  <a:pt x="18150" y="59300"/>
                </a:lnTo>
                <a:lnTo>
                  <a:pt x="18160" y="59290"/>
                </a:lnTo>
                <a:lnTo>
                  <a:pt x="18170" y="59290"/>
                </a:lnTo>
                <a:lnTo>
                  <a:pt x="18170" y="59280"/>
                </a:lnTo>
                <a:lnTo>
                  <a:pt x="18170" y="59270"/>
                </a:lnTo>
                <a:lnTo>
                  <a:pt x="18170" y="59260"/>
                </a:lnTo>
                <a:lnTo>
                  <a:pt x="18180" y="59260"/>
                </a:lnTo>
                <a:lnTo>
                  <a:pt x="18190" y="59250"/>
                </a:lnTo>
                <a:lnTo>
                  <a:pt x="18190" y="59230"/>
                </a:lnTo>
                <a:lnTo>
                  <a:pt x="18190" y="59220"/>
                </a:lnTo>
                <a:lnTo>
                  <a:pt x="18190" y="59210"/>
                </a:lnTo>
                <a:lnTo>
                  <a:pt x="18190" y="59200"/>
                </a:lnTo>
                <a:lnTo>
                  <a:pt x="18180" y="59190"/>
                </a:lnTo>
                <a:lnTo>
                  <a:pt x="18180" y="59180"/>
                </a:lnTo>
                <a:lnTo>
                  <a:pt x="18180" y="59170"/>
                </a:lnTo>
                <a:lnTo>
                  <a:pt x="18190" y="59160"/>
                </a:lnTo>
                <a:lnTo>
                  <a:pt x="18190" y="59150"/>
                </a:lnTo>
                <a:lnTo>
                  <a:pt x="18190" y="59140"/>
                </a:lnTo>
                <a:lnTo>
                  <a:pt x="18190" y="59130"/>
                </a:lnTo>
                <a:lnTo>
                  <a:pt x="18180" y="59110"/>
                </a:lnTo>
                <a:lnTo>
                  <a:pt x="18180" y="59100"/>
                </a:lnTo>
                <a:lnTo>
                  <a:pt x="18190" y="59090"/>
                </a:lnTo>
                <a:lnTo>
                  <a:pt x="18200" y="59080"/>
                </a:lnTo>
                <a:lnTo>
                  <a:pt x="18210" y="59060"/>
                </a:lnTo>
                <a:lnTo>
                  <a:pt x="18230" y="59050"/>
                </a:lnTo>
                <a:lnTo>
                  <a:pt x="18240" y="59040"/>
                </a:lnTo>
                <a:lnTo>
                  <a:pt x="18250" y="59040"/>
                </a:lnTo>
                <a:lnTo>
                  <a:pt x="18260" y="59040"/>
                </a:lnTo>
                <a:lnTo>
                  <a:pt x="18270" y="59030"/>
                </a:lnTo>
                <a:lnTo>
                  <a:pt x="18290" y="59030"/>
                </a:lnTo>
                <a:lnTo>
                  <a:pt x="18300" y="59020"/>
                </a:lnTo>
                <a:lnTo>
                  <a:pt x="18310" y="59020"/>
                </a:lnTo>
                <a:lnTo>
                  <a:pt x="18310" y="59010"/>
                </a:lnTo>
                <a:lnTo>
                  <a:pt x="18320" y="59010"/>
                </a:lnTo>
                <a:lnTo>
                  <a:pt x="18330" y="59010"/>
                </a:lnTo>
                <a:lnTo>
                  <a:pt x="18340" y="59000"/>
                </a:lnTo>
                <a:lnTo>
                  <a:pt x="18350" y="59000"/>
                </a:lnTo>
                <a:lnTo>
                  <a:pt x="18360" y="59000"/>
                </a:lnTo>
                <a:lnTo>
                  <a:pt x="18370" y="59010"/>
                </a:lnTo>
                <a:lnTo>
                  <a:pt x="18380" y="59020"/>
                </a:lnTo>
                <a:lnTo>
                  <a:pt x="18390" y="59020"/>
                </a:lnTo>
                <a:lnTo>
                  <a:pt x="18400" y="59010"/>
                </a:lnTo>
                <a:lnTo>
                  <a:pt x="18410" y="59010"/>
                </a:lnTo>
                <a:lnTo>
                  <a:pt x="18420" y="59010"/>
                </a:lnTo>
                <a:lnTo>
                  <a:pt x="18420" y="59000"/>
                </a:lnTo>
                <a:lnTo>
                  <a:pt x="18430" y="58990"/>
                </a:lnTo>
                <a:lnTo>
                  <a:pt x="18440" y="58980"/>
                </a:lnTo>
                <a:lnTo>
                  <a:pt x="18460" y="58970"/>
                </a:lnTo>
                <a:lnTo>
                  <a:pt x="18470" y="58960"/>
                </a:lnTo>
                <a:lnTo>
                  <a:pt x="18480" y="58960"/>
                </a:lnTo>
                <a:lnTo>
                  <a:pt x="18480" y="58950"/>
                </a:lnTo>
                <a:lnTo>
                  <a:pt x="18490" y="58950"/>
                </a:lnTo>
                <a:lnTo>
                  <a:pt x="18500" y="58940"/>
                </a:lnTo>
                <a:lnTo>
                  <a:pt x="18500" y="58930"/>
                </a:lnTo>
                <a:lnTo>
                  <a:pt x="18490" y="58920"/>
                </a:lnTo>
                <a:lnTo>
                  <a:pt x="18500" y="58920"/>
                </a:lnTo>
                <a:lnTo>
                  <a:pt x="18500" y="58910"/>
                </a:lnTo>
                <a:lnTo>
                  <a:pt x="18510" y="58910"/>
                </a:lnTo>
                <a:lnTo>
                  <a:pt x="18520" y="58910"/>
                </a:lnTo>
                <a:lnTo>
                  <a:pt x="18520" y="58900"/>
                </a:lnTo>
                <a:lnTo>
                  <a:pt x="18530" y="58900"/>
                </a:lnTo>
                <a:lnTo>
                  <a:pt x="18540" y="58900"/>
                </a:lnTo>
                <a:lnTo>
                  <a:pt x="18550" y="58890"/>
                </a:lnTo>
                <a:lnTo>
                  <a:pt x="18560" y="58890"/>
                </a:lnTo>
                <a:lnTo>
                  <a:pt x="18570" y="58890"/>
                </a:lnTo>
                <a:lnTo>
                  <a:pt x="18580" y="58890"/>
                </a:lnTo>
                <a:lnTo>
                  <a:pt x="18580" y="58880"/>
                </a:lnTo>
                <a:lnTo>
                  <a:pt x="18590" y="58880"/>
                </a:lnTo>
                <a:lnTo>
                  <a:pt x="18600" y="58870"/>
                </a:lnTo>
                <a:lnTo>
                  <a:pt x="18610" y="58870"/>
                </a:lnTo>
                <a:lnTo>
                  <a:pt x="18620" y="58870"/>
                </a:lnTo>
                <a:lnTo>
                  <a:pt x="18630" y="58870"/>
                </a:lnTo>
                <a:lnTo>
                  <a:pt x="18640" y="58860"/>
                </a:lnTo>
                <a:lnTo>
                  <a:pt x="18650" y="58860"/>
                </a:lnTo>
                <a:lnTo>
                  <a:pt x="18660" y="58850"/>
                </a:lnTo>
                <a:lnTo>
                  <a:pt x="18660" y="58840"/>
                </a:lnTo>
                <a:lnTo>
                  <a:pt x="18670" y="58840"/>
                </a:lnTo>
                <a:lnTo>
                  <a:pt x="18680" y="58840"/>
                </a:lnTo>
                <a:lnTo>
                  <a:pt x="18680" y="58830"/>
                </a:lnTo>
                <a:lnTo>
                  <a:pt x="18680" y="58820"/>
                </a:lnTo>
                <a:lnTo>
                  <a:pt x="18690" y="58820"/>
                </a:lnTo>
                <a:lnTo>
                  <a:pt x="18700" y="58820"/>
                </a:lnTo>
                <a:lnTo>
                  <a:pt x="18710" y="58820"/>
                </a:lnTo>
                <a:lnTo>
                  <a:pt x="18720" y="58810"/>
                </a:lnTo>
                <a:lnTo>
                  <a:pt x="18730" y="58810"/>
                </a:lnTo>
                <a:lnTo>
                  <a:pt x="18740" y="58810"/>
                </a:lnTo>
                <a:lnTo>
                  <a:pt x="18740" y="58800"/>
                </a:lnTo>
                <a:lnTo>
                  <a:pt x="18750" y="58800"/>
                </a:lnTo>
                <a:lnTo>
                  <a:pt x="18760" y="58800"/>
                </a:lnTo>
                <a:lnTo>
                  <a:pt x="18770" y="58790"/>
                </a:lnTo>
                <a:lnTo>
                  <a:pt x="18780" y="58800"/>
                </a:lnTo>
                <a:lnTo>
                  <a:pt x="18790" y="58790"/>
                </a:lnTo>
                <a:lnTo>
                  <a:pt x="18800" y="58790"/>
                </a:lnTo>
                <a:lnTo>
                  <a:pt x="18810" y="58790"/>
                </a:lnTo>
                <a:lnTo>
                  <a:pt x="18810" y="58780"/>
                </a:lnTo>
                <a:lnTo>
                  <a:pt x="18810" y="58770"/>
                </a:lnTo>
                <a:lnTo>
                  <a:pt x="18820" y="58770"/>
                </a:lnTo>
                <a:lnTo>
                  <a:pt x="18820" y="58760"/>
                </a:lnTo>
                <a:lnTo>
                  <a:pt x="18810" y="58750"/>
                </a:lnTo>
                <a:lnTo>
                  <a:pt x="18810" y="58740"/>
                </a:lnTo>
                <a:lnTo>
                  <a:pt x="18820" y="58730"/>
                </a:lnTo>
                <a:lnTo>
                  <a:pt x="18820" y="58720"/>
                </a:lnTo>
                <a:lnTo>
                  <a:pt x="18810" y="58720"/>
                </a:lnTo>
                <a:lnTo>
                  <a:pt x="18810" y="58710"/>
                </a:lnTo>
                <a:lnTo>
                  <a:pt x="18810" y="58700"/>
                </a:lnTo>
                <a:lnTo>
                  <a:pt x="18810" y="58690"/>
                </a:lnTo>
                <a:lnTo>
                  <a:pt x="18800" y="58690"/>
                </a:lnTo>
                <a:lnTo>
                  <a:pt x="18800" y="58680"/>
                </a:lnTo>
                <a:lnTo>
                  <a:pt x="18810" y="58680"/>
                </a:lnTo>
                <a:lnTo>
                  <a:pt x="18810" y="58670"/>
                </a:lnTo>
                <a:lnTo>
                  <a:pt x="18820" y="58670"/>
                </a:lnTo>
                <a:lnTo>
                  <a:pt x="18820" y="58660"/>
                </a:lnTo>
                <a:lnTo>
                  <a:pt x="18830" y="58660"/>
                </a:lnTo>
                <a:lnTo>
                  <a:pt x="18840" y="58660"/>
                </a:lnTo>
                <a:lnTo>
                  <a:pt x="18850" y="58660"/>
                </a:lnTo>
                <a:lnTo>
                  <a:pt x="18860" y="58660"/>
                </a:lnTo>
                <a:lnTo>
                  <a:pt x="18870" y="58670"/>
                </a:lnTo>
                <a:lnTo>
                  <a:pt x="18870" y="58660"/>
                </a:lnTo>
                <a:lnTo>
                  <a:pt x="18880" y="58650"/>
                </a:lnTo>
                <a:lnTo>
                  <a:pt x="18890" y="58650"/>
                </a:lnTo>
                <a:lnTo>
                  <a:pt x="18900" y="58640"/>
                </a:lnTo>
                <a:lnTo>
                  <a:pt x="18910" y="58630"/>
                </a:lnTo>
                <a:lnTo>
                  <a:pt x="18920" y="58620"/>
                </a:lnTo>
                <a:lnTo>
                  <a:pt x="18920" y="58610"/>
                </a:lnTo>
                <a:lnTo>
                  <a:pt x="18910" y="58600"/>
                </a:lnTo>
                <a:lnTo>
                  <a:pt x="18910" y="58590"/>
                </a:lnTo>
                <a:lnTo>
                  <a:pt x="18920" y="58590"/>
                </a:lnTo>
                <a:lnTo>
                  <a:pt x="18920" y="58580"/>
                </a:lnTo>
                <a:lnTo>
                  <a:pt x="18920" y="58570"/>
                </a:lnTo>
                <a:lnTo>
                  <a:pt x="18920" y="58560"/>
                </a:lnTo>
                <a:lnTo>
                  <a:pt x="18920" y="58550"/>
                </a:lnTo>
                <a:lnTo>
                  <a:pt x="18910" y="58540"/>
                </a:lnTo>
                <a:lnTo>
                  <a:pt x="18900" y="58540"/>
                </a:lnTo>
                <a:lnTo>
                  <a:pt x="18900" y="58530"/>
                </a:lnTo>
                <a:lnTo>
                  <a:pt x="18910" y="58530"/>
                </a:lnTo>
                <a:lnTo>
                  <a:pt x="18910" y="58520"/>
                </a:lnTo>
                <a:lnTo>
                  <a:pt x="18920" y="58510"/>
                </a:lnTo>
                <a:lnTo>
                  <a:pt x="18920" y="58500"/>
                </a:lnTo>
                <a:lnTo>
                  <a:pt x="18910" y="58490"/>
                </a:lnTo>
                <a:lnTo>
                  <a:pt x="18910" y="58480"/>
                </a:lnTo>
                <a:lnTo>
                  <a:pt x="18910" y="58470"/>
                </a:lnTo>
                <a:lnTo>
                  <a:pt x="18900" y="58470"/>
                </a:lnTo>
                <a:lnTo>
                  <a:pt x="18910" y="58470"/>
                </a:lnTo>
                <a:lnTo>
                  <a:pt x="18910" y="58460"/>
                </a:lnTo>
                <a:lnTo>
                  <a:pt x="18910" y="58450"/>
                </a:lnTo>
                <a:lnTo>
                  <a:pt x="18900" y="58440"/>
                </a:lnTo>
                <a:lnTo>
                  <a:pt x="18900" y="58430"/>
                </a:lnTo>
                <a:lnTo>
                  <a:pt x="18900" y="58420"/>
                </a:lnTo>
                <a:lnTo>
                  <a:pt x="18910" y="58420"/>
                </a:lnTo>
                <a:lnTo>
                  <a:pt x="18910" y="58410"/>
                </a:lnTo>
                <a:lnTo>
                  <a:pt x="18900" y="58410"/>
                </a:lnTo>
                <a:lnTo>
                  <a:pt x="18900" y="58400"/>
                </a:lnTo>
                <a:lnTo>
                  <a:pt x="18890" y="58400"/>
                </a:lnTo>
                <a:lnTo>
                  <a:pt x="18890" y="58410"/>
                </a:lnTo>
                <a:lnTo>
                  <a:pt x="18880" y="58400"/>
                </a:lnTo>
                <a:lnTo>
                  <a:pt x="18890" y="58390"/>
                </a:lnTo>
                <a:lnTo>
                  <a:pt x="18880" y="58380"/>
                </a:lnTo>
                <a:lnTo>
                  <a:pt x="18880" y="58390"/>
                </a:lnTo>
                <a:lnTo>
                  <a:pt x="18870" y="58380"/>
                </a:lnTo>
                <a:lnTo>
                  <a:pt x="18880" y="58380"/>
                </a:lnTo>
                <a:lnTo>
                  <a:pt x="18880" y="58370"/>
                </a:lnTo>
                <a:lnTo>
                  <a:pt x="18880" y="58360"/>
                </a:lnTo>
                <a:lnTo>
                  <a:pt x="18880" y="58350"/>
                </a:lnTo>
                <a:lnTo>
                  <a:pt x="18890" y="58350"/>
                </a:lnTo>
                <a:lnTo>
                  <a:pt x="18880" y="58340"/>
                </a:lnTo>
                <a:lnTo>
                  <a:pt x="18890" y="58330"/>
                </a:lnTo>
                <a:lnTo>
                  <a:pt x="18900" y="58330"/>
                </a:lnTo>
                <a:lnTo>
                  <a:pt x="18900" y="58320"/>
                </a:lnTo>
                <a:lnTo>
                  <a:pt x="18910" y="58330"/>
                </a:lnTo>
                <a:lnTo>
                  <a:pt x="18910" y="58320"/>
                </a:lnTo>
                <a:lnTo>
                  <a:pt x="18920" y="58320"/>
                </a:lnTo>
                <a:lnTo>
                  <a:pt x="18920" y="58300"/>
                </a:lnTo>
                <a:lnTo>
                  <a:pt x="18930" y="58300"/>
                </a:lnTo>
                <a:lnTo>
                  <a:pt x="18940" y="58300"/>
                </a:lnTo>
                <a:lnTo>
                  <a:pt x="18940" y="58290"/>
                </a:lnTo>
                <a:lnTo>
                  <a:pt x="18950" y="58290"/>
                </a:lnTo>
                <a:lnTo>
                  <a:pt x="18960" y="58280"/>
                </a:lnTo>
                <a:lnTo>
                  <a:pt x="18960" y="58270"/>
                </a:lnTo>
                <a:lnTo>
                  <a:pt x="18950" y="58260"/>
                </a:lnTo>
                <a:lnTo>
                  <a:pt x="18940" y="58260"/>
                </a:lnTo>
                <a:lnTo>
                  <a:pt x="18940" y="58250"/>
                </a:lnTo>
                <a:lnTo>
                  <a:pt x="18950" y="58240"/>
                </a:lnTo>
                <a:lnTo>
                  <a:pt x="18950" y="58230"/>
                </a:lnTo>
                <a:lnTo>
                  <a:pt x="18950" y="58220"/>
                </a:lnTo>
                <a:lnTo>
                  <a:pt x="18940" y="58210"/>
                </a:lnTo>
                <a:lnTo>
                  <a:pt x="18930" y="58200"/>
                </a:lnTo>
                <a:lnTo>
                  <a:pt x="18930" y="58190"/>
                </a:lnTo>
                <a:lnTo>
                  <a:pt x="18930" y="58180"/>
                </a:lnTo>
                <a:lnTo>
                  <a:pt x="18920" y="58180"/>
                </a:lnTo>
                <a:lnTo>
                  <a:pt x="18920" y="58170"/>
                </a:lnTo>
                <a:lnTo>
                  <a:pt x="18910" y="58170"/>
                </a:lnTo>
                <a:lnTo>
                  <a:pt x="18910" y="58160"/>
                </a:lnTo>
                <a:lnTo>
                  <a:pt x="18920" y="58160"/>
                </a:lnTo>
                <a:lnTo>
                  <a:pt x="18910" y="58150"/>
                </a:lnTo>
                <a:lnTo>
                  <a:pt x="18920" y="58150"/>
                </a:lnTo>
                <a:lnTo>
                  <a:pt x="18920" y="58140"/>
                </a:lnTo>
                <a:lnTo>
                  <a:pt x="18930" y="58130"/>
                </a:lnTo>
                <a:lnTo>
                  <a:pt x="18940" y="58130"/>
                </a:lnTo>
                <a:lnTo>
                  <a:pt x="18940" y="58120"/>
                </a:lnTo>
                <a:lnTo>
                  <a:pt x="18930" y="58120"/>
                </a:lnTo>
                <a:lnTo>
                  <a:pt x="18940" y="58110"/>
                </a:lnTo>
                <a:lnTo>
                  <a:pt x="18930" y="58100"/>
                </a:lnTo>
                <a:lnTo>
                  <a:pt x="18920" y="58100"/>
                </a:lnTo>
                <a:lnTo>
                  <a:pt x="18920" y="58090"/>
                </a:lnTo>
                <a:lnTo>
                  <a:pt x="18920" y="58080"/>
                </a:lnTo>
                <a:lnTo>
                  <a:pt x="18920" y="58070"/>
                </a:lnTo>
                <a:lnTo>
                  <a:pt x="18910" y="58070"/>
                </a:lnTo>
                <a:lnTo>
                  <a:pt x="18910" y="58060"/>
                </a:lnTo>
                <a:lnTo>
                  <a:pt x="18910" y="58050"/>
                </a:lnTo>
                <a:lnTo>
                  <a:pt x="18910" y="58040"/>
                </a:lnTo>
                <a:lnTo>
                  <a:pt x="18920" y="58030"/>
                </a:lnTo>
                <a:lnTo>
                  <a:pt x="18920" y="58020"/>
                </a:lnTo>
                <a:lnTo>
                  <a:pt x="18920" y="58010"/>
                </a:lnTo>
                <a:lnTo>
                  <a:pt x="18920" y="58000"/>
                </a:lnTo>
                <a:lnTo>
                  <a:pt x="18930" y="57990"/>
                </a:lnTo>
                <a:lnTo>
                  <a:pt x="18930" y="57980"/>
                </a:lnTo>
                <a:lnTo>
                  <a:pt x="18930" y="57960"/>
                </a:lnTo>
                <a:lnTo>
                  <a:pt x="18940" y="57960"/>
                </a:lnTo>
                <a:lnTo>
                  <a:pt x="18940" y="57950"/>
                </a:lnTo>
                <a:lnTo>
                  <a:pt x="18940" y="57940"/>
                </a:lnTo>
                <a:lnTo>
                  <a:pt x="18950" y="57940"/>
                </a:lnTo>
                <a:lnTo>
                  <a:pt x="18960" y="57930"/>
                </a:lnTo>
                <a:lnTo>
                  <a:pt x="18970" y="57930"/>
                </a:lnTo>
                <a:lnTo>
                  <a:pt x="18970" y="57920"/>
                </a:lnTo>
                <a:lnTo>
                  <a:pt x="18970" y="57910"/>
                </a:lnTo>
                <a:lnTo>
                  <a:pt x="18960" y="57910"/>
                </a:lnTo>
                <a:lnTo>
                  <a:pt x="18960" y="57900"/>
                </a:lnTo>
                <a:lnTo>
                  <a:pt x="18970" y="57900"/>
                </a:lnTo>
                <a:lnTo>
                  <a:pt x="18980" y="57900"/>
                </a:lnTo>
                <a:lnTo>
                  <a:pt x="18980" y="57890"/>
                </a:lnTo>
                <a:lnTo>
                  <a:pt x="18980" y="57880"/>
                </a:lnTo>
                <a:lnTo>
                  <a:pt x="18980" y="57870"/>
                </a:lnTo>
                <a:lnTo>
                  <a:pt x="18980" y="57860"/>
                </a:lnTo>
                <a:lnTo>
                  <a:pt x="18980" y="57850"/>
                </a:lnTo>
                <a:lnTo>
                  <a:pt x="18990" y="57850"/>
                </a:lnTo>
                <a:lnTo>
                  <a:pt x="18990" y="57840"/>
                </a:lnTo>
                <a:lnTo>
                  <a:pt x="18980" y="57840"/>
                </a:lnTo>
                <a:lnTo>
                  <a:pt x="18990" y="57830"/>
                </a:lnTo>
                <a:lnTo>
                  <a:pt x="18990" y="57820"/>
                </a:lnTo>
                <a:lnTo>
                  <a:pt x="18980" y="57820"/>
                </a:lnTo>
                <a:lnTo>
                  <a:pt x="18980" y="57810"/>
                </a:lnTo>
                <a:lnTo>
                  <a:pt x="18980" y="57800"/>
                </a:lnTo>
                <a:lnTo>
                  <a:pt x="18980" y="57790"/>
                </a:lnTo>
                <a:lnTo>
                  <a:pt x="18980" y="57780"/>
                </a:lnTo>
                <a:lnTo>
                  <a:pt x="18990" y="57770"/>
                </a:lnTo>
                <a:lnTo>
                  <a:pt x="18980" y="57770"/>
                </a:lnTo>
                <a:lnTo>
                  <a:pt x="18980" y="57760"/>
                </a:lnTo>
                <a:lnTo>
                  <a:pt x="18980" y="57750"/>
                </a:lnTo>
                <a:lnTo>
                  <a:pt x="18990" y="57750"/>
                </a:lnTo>
                <a:lnTo>
                  <a:pt x="18980" y="57750"/>
                </a:lnTo>
                <a:lnTo>
                  <a:pt x="18990" y="57740"/>
                </a:lnTo>
                <a:lnTo>
                  <a:pt x="18980" y="57740"/>
                </a:lnTo>
                <a:lnTo>
                  <a:pt x="18980" y="57730"/>
                </a:lnTo>
                <a:lnTo>
                  <a:pt x="18980" y="57720"/>
                </a:lnTo>
                <a:lnTo>
                  <a:pt x="18990" y="57720"/>
                </a:lnTo>
                <a:lnTo>
                  <a:pt x="19000" y="57720"/>
                </a:lnTo>
                <a:lnTo>
                  <a:pt x="19000" y="57710"/>
                </a:lnTo>
                <a:lnTo>
                  <a:pt x="18990" y="57710"/>
                </a:lnTo>
                <a:lnTo>
                  <a:pt x="18990" y="57700"/>
                </a:lnTo>
                <a:lnTo>
                  <a:pt x="18980" y="57680"/>
                </a:lnTo>
                <a:lnTo>
                  <a:pt x="18980" y="57670"/>
                </a:lnTo>
                <a:lnTo>
                  <a:pt x="18980" y="57660"/>
                </a:lnTo>
                <a:lnTo>
                  <a:pt x="18990" y="57650"/>
                </a:lnTo>
                <a:lnTo>
                  <a:pt x="19000" y="57650"/>
                </a:lnTo>
                <a:lnTo>
                  <a:pt x="19010" y="57670"/>
                </a:lnTo>
                <a:lnTo>
                  <a:pt x="19020" y="57680"/>
                </a:lnTo>
                <a:lnTo>
                  <a:pt x="19030" y="57690"/>
                </a:lnTo>
                <a:lnTo>
                  <a:pt x="19030" y="57710"/>
                </a:lnTo>
                <a:lnTo>
                  <a:pt x="19040" y="57720"/>
                </a:lnTo>
                <a:lnTo>
                  <a:pt x="19060" y="57740"/>
                </a:lnTo>
                <a:lnTo>
                  <a:pt x="19070" y="57760"/>
                </a:lnTo>
                <a:lnTo>
                  <a:pt x="19080" y="57770"/>
                </a:lnTo>
                <a:lnTo>
                  <a:pt x="19080" y="57790"/>
                </a:lnTo>
                <a:lnTo>
                  <a:pt x="19090" y="57800"/>
                </a:lnTo>
                <a:lnTo>
                  <a:pt x="19110" y="57820"/>
                </a:lnTo>
                <a:lnTo>
                  <a:pt x="19140" y="57850"/>
                </a:lnTo>
                <a:lnTo>
                  <a:pt x="19160" y="57880"/>
                </a:lnTo>
                <a:lnTo>
                  <a:pt x="19190" y="57920"/>
                </a:lnTo>
                <a:lnTo>
                  <a:pt x="19210" y="57950"/>
                </a:lnTo>
                <a:lnTo>
                  <a:pt x="19210" y="57960"/>
                </a:lnTo>
                <a:lnTo>
                  <a:pt x="19220" y="57990"/>
                </a:lnTo>
                <a:lnTo>
                  <a:pt x="19230" y="58010"/>
                </a:lnTo>
                <a:lnTo>
                  <a:pt x="19230" y="58020"/>
                </a:lnTo>
                <a:lnTo>
                  <a:pt x="19240" y="58020"/>
                </a:lnTo>
                <a:lnTo>
                  <a:pt x="19240" y="58010"/>
                </a:lnTo>
                <a:lnTo>
                  <a:pt x="19250" y="58010"/>
                </a:lnTo>
                <a:lnTo>
                  <a:pt x="19250" y="58000"/>
                </a:lnTo>
                <a:lnTo>
                  <a:pt x="19250" y="57990"/>
                </a:lnTo>
                <a:lnTo>
                  <a:pt x="19260" y="57980"/>
                </a:lnTo>
                <a:lnTo>
                  <a:pt x="19260" y="57970"/>
                </a:lnTo>
                <a:lnTo>
                  <a:pt x="19260" y="57950"/>
                </a:lnTo>
                <a:lnTo>
                  <a:pt x="19260" y="57940"/>
                </a:lnTo>
                <a:lnTo>
                  <a:pt x="19270" y="57940"/>
                </a:lnTo>
                <a:lnTo>
                  <a:pt x="19280" y="57920"/>
                </a:lnTo>
                <a:lnTo>
                  <a:pt x="19290" y="57910"/>
                </a:lnTo>
                <a:lnTo>
                  <a:pt x="19300" y="57910"/>
                </a:lnTo>
                <a:lnTo>
                  <a:pt x="19300" y="57900"/>
                </a:lnTo>
                <a:lnTo>
                  <a:pt x="19300" y="57890"/>
                </a:lnTo>
                <a:lnTo>
                  <a:pt x="19310" y="57890"/>
                </a:lnTo>
                <a:lnTo>
                  <a:pt x="19320" y="57880"/>
                </a:lnTo>
                <a:lnTo>
                  <a:pt x="19330" y="57870"/>
                </a:lnTo>
                <a:lnTo>
                  <a:pt x="19340" y="57870"/>
                </a:lnTo>
                <a:lnTo>
                  <a:pt x="19360" y="57860"/>
                </a:lnTo>
                <a:lnTo>
                  <a:pt x="19370" y="57850"/>
                </a:lnTo>
                <a:lnTo>
                  <a:pt x="19380" y="57840"/>
                </a:lnTo>
                <a:lnTo>
                  <a:pt x="19400" y="57830"/>
                </a:lnTo>
                <a:lnTo>
                  <a:pt x="19400" y="57820"/>
                </a:lnTo>
                <a:lnTo>
                  <a:pt x="19410" y="57810"/>
                </a:lnTo>
                <a:lnTo>
                  <a:pt x="19420" y="57810"/>
                </a:lnTo>
                <a:lnTo>
                  <a:pt x="19420" y="57800"/>
                </a:lnTo>
                <a:lnTo>
                  <a:pt x="19440" y="57790"/>
                </a:lnTo>
                <a:lnTo>
                  <a:pt x="19460" y="57780"/>
                </a:lnTo>
                <a:lnTo>
                  <a:pt x="19470" y="57780"/>
                </a:lnTo>
                <a:lnTo>
                  <a:pt x="19480" y="57780"/>
                </a:lnTo>
                <a:lnTo>
                  <a:pt x="19500" y="57780"/>
                </a:lnTo>
                <a:lnTo>
                  <a:pt x="19510" y="57790"/>
                </a:lnTo>
                <a:lnTo>
                  <a:pt x="19530" y="57800"/>
                </a:lnTo>
                <a:lnTo>
                  <a:pt x="19540" y="57800"/>
                </a:lnTo>
                <a:lnTo>
                  <a:pt x="19550" y="57800"/>
                </a:lnTo>
                <a:lnTo>
                  <a:pt x="19550" y="57790"/>
                </a:lnTo>
                <a:lnTo>
                  <a:pt x="19560" y="57780"/>
                </a:lnTo>
                <a:lnTo>
                  <a:pt x="19570" y="57770"/>
                </a:lnTo>
                <a:lnTo>
                  <a:pt x="19580" y="57760"/>
                </a:lnTo>
                <a:lnTo>
                  <a:pt x="19600" y="57760"/>
                </a:lnTo>
                <a:lnTo>
                  <a:pt x="19610" y="57760"/>
                </a:lnTo>
                <a:lnTo>
                  <a:pt x="19650" y="57760"/>
                </a:lnTo>
                <a:lnTo>
                  <a:pt x="19660" y="57750"/>
                </a:lnTo>
                <a:lnTo>
                  <a:pt x="19670" y="57750"/>
                </a:lnTo>
                <a:lnTo>
                  <a:pt x="19680" y="57750"/>
                </a:lnTo>
                <a:lnTo>
                  <a:pt x="19690" y="57750"/>
                </a:lnTo>
                <a:lnTo>
                  <a:pt x="19700" y="57740"/>
                </a:lnTo>
                <a:lnTo>
                  <a:pt x="19720" y="57740"/>
                </a:lnTo>
                <a:lnTo>
                  <a:pt x="19730" y="57740"/>
                </a:lnTo>
                <a:lnTo>
                  <a:pt x="19740" y="57730"/>
                </a:lnTo>
                <a:lnTo>
                  <a:pt x="19750" y="57730"/>
                </a:lnTo>
                <a:lnTo>
                  <a:pt x="19760" y="57720"/>
                </a:lnTo>
                <a:lnTo>
                  <a:pt x="19780" y="57720"/>
                </a:lnTo>
                <a:lnTo>
                  <a:pt x="19790" y="57720"/>
                </a:lnTo>
                <a:lnTo>
                  <a:pt x="19810" y="57710"/>
                </a:lnTo>
                <a:lnTo>
                  <a:pt x="19830" y="57700"/>
                </a:lnTo>
                <a:lnTo>
                  <a:pt x="19840" y="57700"/>
                </a:lnTo>
                <a:lnTo>
                  <a:pt x="19850" y="57690"/>
                </a:lnTo>
                <a:lnTo>
                  <a:pt x="19850" y="57680"/>
                </a:lnTo>
                <a:lnTo>
                  <a:pt x="19860" y="57670"/>
                </a:lnTo>
                <a:lnTo>
                  <a:pt x="19870" y="57660"/>
                </a:lnTo>
                <a:lnTo>
                  <a:pt x="19880" y="57650"/>
                </a:lnTo>
                <a:lnTo>
                  <a:pt x="19900" y="57640"/>
                </a:lnTo>
                <a:lnTo>
                  <a:pt x="19920" y="57630"/>
                </a:lnTo>
                <a:lnTo>
                  <a:pt x="19950" y="57620"/>
                </a:lnTo>
                <a:lnTo>
                  <a:pt x="19970" y="57610"/>
                </a:lnTo>
                <a:lnTo>
                  <a:pt x="20000" y="57600"/>
                </a:lnTo>
                <a:lnTo>
                  <a:pt x="20030" y="57590"/>
                </a:lnTo>
                <a:lnTo>
                  <a:pt x="20050" y="57590"/>
                </a:lnTo>
                <a:lnTo>
                  <a:pt x="20070" y="57580"/>
                </a:lnTo>
                <a:lnTo>
                  <a:pt x="20080" y="57580"/>
                </a:lnTo>
                <a:lnTo>
                  <a:pt x="20090" y="57570"/>
                </a:lnTo>
                <a:lnTo>
                  <a:pt x="20100" y="57560"/>
                </a:lnTo>
                <a:lnTo>
                  <a:pt x="20140" y="57550"/>
                </a:lnTo>
                <a:lnTo>
                  <a:pt x="20180" y="57530"/>
                </a:lnTo>
                <a:lnTo>
                  <a:pt x="20200" y="57520"/>
                </a:lnTo>
                <a:lnTo>
                  <a:pt x="20220" y="57510"/>
                </a:lnTo>
                <a:lnTo>
                  <a:pt x="20240" y="57500"/>
                </a:lnTo>
                <a:lnTo>
                  <a:pt x="20250" y="57500"/>
                </a:lnTo>
                <a:lnTo>
                  <a:pt x="20290" y="57500"/>
                </a:lnTo>
                <a:lnTo>
                  <a:pt x="20310" y="57490"/>
                </a:lnTo>
                <a:lnTo>
                  <a:pt x="20320" y="57490"/>
                </a:lnTo>
                <a:lnTo>
                  <a:pt x="20330" y="57490"/>
                </a:lnTo>
                <a:lnTo>
                  <a:pt x="20340" y="57490"/>
                </a:lnTo>
                <a:lnTo>
                  <a:pt x="20360" y="57490"/>
                </a:lnTo>
                <a:lnTo>
                  <a:pt x="20370" y="57480"/>
                </a:lnTo>
                <a:lnTo>
                  <a:pt x="20400" y="57480"/>
                </a:lnTo>
                <a:lnTo>
                  <a:pt x="20410" y="57480"/>
                </a:lnTo>
                <a:lnTo>
                  <a:pt x="20430" y="57470"/>
                </a:lnTo>
                <a:lnTo>
                  <a:pt x="20450" y="57470"/>
                </a:lnTo>
                <a:lnTo>
                  <a:pt x="20470" y="57470"/>
                </a:lnTo>
                <a:lnTo>
                  <a:pt x="20480" y="57470"/>
                </a:lnTo>
                <a:lnTo>
                  <a:pt x="20480" y="57460"/>
                </a:lnTo>
                <a:lnTo>
                  <a:pt x="20490" y="57460"/>
                </a:lnTo>
                <a:lnTo>
                  <a:pt x="20500" y="57450"/>
                </a:lnTo>
                <a:lnTo>
                  <a:pt x="20510" y="57440"/>
                </a:lnTo>
                <a:lnTo>
                  <a:pt x="20520" y="57430"/>
                </a:lnTo>
                <a:lnTo>
                  <a:pt x="20530" y="57420"/>
                </a:lnTo>
                <a:lnTo>
                  <a:pt x="20550" y="57420"/>
                </a:lnTo>
                <a:lnTo>
                  <a:pt x="20570" y="57420"/>
                </a:lnTo>
                <a:lnTo>
                  <a:pt x="20580" y="57420"/>
                </a:lnTo>
                <a:lnTo>
                  <a:pt x="20600" y="57420"/>
                </a:lnTo>
                <a:lnTo>
                  <a:pt x="20640" y="57420"/>
                </a:lnTo>
                <a:lnTo>
                  <a:pt x="20660" y="57420"/>
                </a:lnTo>
                <a:lnTo>
                  <a:pt x="20680" y="57410"/>
                </a:lnTo>
                <a:lnTo>
                  <a:pt x="20690" y="57410"/>
                </a:lnTo>
                <a:lnTo>
                  <a:pt x="20700" y="57410"/>
                </a:lnTo>
                <a:lnTo>
                  <a:pt x="20710" y="57410"/>
                </a:lnTo>
                <a:lnTo>
                  <a:pt x="20740" y="57420"/>
                </a:lnTo>
                <a:lnTo>
                  <a:pt x="20760" y="57420"/>
                </a:lnTo>
                <a:lnTo>
                  <a:pt x="20790" y="57420"/>
                </a:lnTo>
                <a:lnTo>
                  <a:pt x="20800" y="57420"/>
                </a:lnTo>
                <a:lnTo>
                  <a:pt x="20830" y="57410"/>
                </a:lnTo>
                <a:lnTo>
                  <a:pt x="20850" y="57400"/>
                </a:lnTo>
                <a:lnTo>
                  <a:pt x="20870" y="57390"/>
                </a:lnTo>
                <a:lnTo>
                  <a:pt x="20890" y="57380"/>
                </a:lnTo>
                <a:lnTo>
                  <a:pt x="20910" y="57370"/>
                </a:lnTo>
                <a:lnTo>
                  <a:pt x="20940" y="57360"/>
                </a:lnTo>
                <a:lnTo>
                  <a:pt x="20970" y="57350"/>
                </a:lnTo>
                <a:lnTo>
                  <a:pt x="21000" y="57340"/>
                </a:lnTo>
                <a:lnTo>
                  <a:pt x="21020" y="57330"/>
                </a:lnTo>
                <a:lnTo>
                  <a:pt x="21040" y="57320"/>
                </a:lnTo>
                <a:lnTo>
                  <a:pt x="21050" y="57320"/>
                </a:lnTo>
                <a:lnTo>
                  <a:pt x="21060" y="57320"/>
                </a:lnTo>
                <a:lnTo>
                  <a:pt x="21070" y="57320"/>
                </a:lnTo>
                <a:lnTo>
                  <a:pt x="21080" y="57330"/>
                </a:lnTo>
                <a:lnTo>
                  <a:pt x="21090" y="57320"/>
                </a:lnTo>
                <a:lnTo>
                  <a:pt x="21100" y="57320"/>
                </a:lnTo>
                <a:lnTo>
                  <a:pt x="21110" y="57320"/>
                </a:lnTo>
                <a:lnTo>
                  <a:pt x="21120" y="57320"/>
                </a:lnTo>
                <a:lnTo>
                  <a:pt x="21130" y="57320"/>
                </a:lnTo>
                <a:lnTo>
                  <a:pt x="21140" y="57310"/>
                </a:lnTo>
                <a:lnTo>
                  <a:pt x="21140" y="57300"/>
                </a:lnTo>
                <a:lnTo>
                  <a:pt x="21150" y="57290"/>
                </a:lnTo>
                <a:lnTo>
                  <a:pt x="21160" y="57290"/>
                </a:lnTo>
                <a:lnTo>
                  <a:pt x="21170" y="57280"/>
                </a:lnTo>
                <a:lnTo>
                  <a:pt x="21190" y="57270"/>
                </a:lnTo>
                <a:lnTo>
                  <a:pt x="21200" y="57260"/>
                </a:lnTo>
                <a:lnTo>
                  <a:pt x="21210" y="57250"/>
                </a:lnTo>
                <a:lnTo>
                  <a:pt x="21210" y="57240"/>
                </a:lnTo>
                <a:lnTo>
                  <a:pt x="21220" y="57230"/>
                </a:lnTo>
                <a:lnTo>
                  <a:pt x="21230" y="57230"/>
                </a:lnTo>
                <a:lnTo>
                  <a:pt x="21230" y="57220"/>
                </a:lnTo>
                <a:lnTo>
                  <a:pt x="21240" y="57210"/>
                </a:lnTo>
                <a:lnTo>
                  <a:pt x="21240" y="57200"/>
                </a:lnTo>
                <a:lnTo>
                  <a:pt x="21250" y="57200"/>
                </a:lnTo>
                <a:lnTo>
                  <a:pt x="21250" y="57180"/>
                </a:lnTo>
                <a:lnTo>
                  <a:pt x="21260" y="57180"/>
                </a:lnTo>
                <a:lnTo>
                  <a:pt x="21270" y="57170"/>
                </a:lnTo>
                <a:lnTo>
                  <a:pt x="21270" y="57160"/>
                </a:lnTo>
                <a:lnTo>
                  <a:pt x="21290" y="57150"/>
                </a:lnTo>
                <a:lnTo>
                  <a:pt x="21300" y="57130"/>
                </a:lnTo>
                <a:lnTo>
                  <a:pt x="21340" y="57090"/>
                </a:lnTo>
                <a:lnTo>
                  <a:pt x="21350" y="57070"/>
                </a:lnTo>
                <a:lnTo>
                  <a:pt x="21360" y="57050"/>
                </a:lnTo>
                <a:lnTo>
                  <a:pt x="21390" y="57030"/>
                </a:lnTo>
                <a:lnTo>
                  <a:pt x="21410" y="57010"/>
                </a:lnTo>
                <a:lnTo>
                  <a:pt x="21420" y="57000"/>
                </a:lnTo>
                <a:lnTo>
                  <a:pt x="21440" y="56990"/>
                </a:lnTo>
                <a:lnTo>
                  <a:pt x="21460" y="56980"/>
                </a:lnTo>
                <a:lnTo>
                  <a:pt x="21470" y="56970"/>
                </a:lnTo>
                <a:lnTo>
                  <a:pt x="21490" y="56960"/>
                </a:lnTo>
                <a:lnTo>
                  <a:pt x="21520" y="56950"/>
                </a:lnTo>
                <a:lnTo>
                  <a:pt x="21600" y="56880"/>
                </a:lnTo>
                <a:lnTo>
                  <a:pt x="21610" y="56870"/>
                </a:lnTo>
                <a:lnTo>
                  <a:pt x="21640" y="56850"/>
                </a:lnTo>
                <a:lnTo>
                  <a:pt x="21710" y="56790"/>
                </a:lnTo>
                <a:lnTo>
                  <a:pt x="21740" y="56770"/>
                </a:lnTo>
                <a:lnTo>
                  <a:pt x="21810" y="56710"/>
                </a:lnTo>
                <a:lnTo>
                  <a:pt x="21820" y="56700"/>
                </a:lnTo>
                <a:lnTo>
                  <a:pt x="21840" y="56680"/>
                </a:lnTo>
                <a:lnTo>
                  <a:pt x="21880" y="56650"/>
                </a:lnTo>
                <a:lnTo>
                  <a:pt x="21910" y="56610"/>
                </a:lnTo>
                <a:lnTo>
                  <a:pt x="21910" y="56600"/>
                </a:lnTo>
                <a:lnTo>
                  <a:pt x="21910" y="56590"/>
                </a:lnTo>
                <a:lnTo>
                  <a:pt x="21920" y="56590"/>
                </a:lnTo>
                <a:lnTo>
                  <a:pt x="21930" y="56580"/>
                </a:lnTo>
                <a:lnTo>
                  <a:pt x="21940" y="56580"/>
                </a:lnTo>
                <a:lnTo>
                  <a:pt x="21940" y="56570"/>
                </a:lnTo>
                <a:lnTo>
                  <a:pt x="21950" y="56570"/>
                </a:lnTo>
                <a:lnTo>
                  <a:pt x="21960" y="56570"/>
                </a:lnTo>
                <a:lnTo>
                  <a:pt x="21980" y="56570"/>
                </a:lnTo>
                <a:lnTo>
                  <a:pt x="21980" y="56560"/>
                </a:lnTo>
                <a:lnTo>
                  <a:pt x="21990" y="56560"/>
                </a:lnTo>
                <a:lnTo>
                  <a:pt x="22000" y="56560"/>
                </a:lnTo>
                <a:lnTo>
                  <a:pt x="22010" y="56560"/>
                </a:lnTo>
                <a:lnTo>
                  <a:pt x="22020" y="56550"/>
                </a:lnTo>
                <a:lnTo>
                  <a:pt x="22020" y="56540"/>
                </a:lnTo>
                <a:lnTo>
                  <a:pt x="22030" y="56530"/>
                </a:lnTo>
                <a:lnTo>
                  <a:pt x="22030" y="56520"/>
                </a:lnTo>
                <a:lnTo>
                  <a:pt x="22040" y="56520"/>
                </a:lnTo>
                <a:lnTo>
                  <a:pt x="22050" y="56510"/>
                </a:lnTo>
                <a:lnTo>
                  <a:pt x="22060" y="56510"/>
                </a:lnTo>
                <a:lnTo>
                  <a:pt x="22070" y="56510"/>
                </a:lnTo>
                <a:lnTo>
                  <a:pt x="22070" y="56500"/>
                </a:lnTo>
                <a:lnTo>
                  <a:pt x="22080" y="56490"/>
                </a:lnTo>
                <a:lnTo>
                  <a:pt x="22090" y="56480"/>
                </a:lnTo>
                <a:lnTo>
                  <a:pt x="22100" y="56470"/>
                </a:lnTo>
                <a:lnTo>
                  <a:pt x="22110" y="56460"/>
                </a:lnTo>
                <a:lnTo>
                  <a:pt x="22120" y="56440"/>
                </a:lnTo>
                <a:lnTo>
                  <a:pt x="22130" y="56430"/>
                </a:lnTo>
                <a:lnTo>
                  <a:pt x="22130" y="56440"/>
                </a:lnTo>
                <a:lnTo>
                  <a:pt x="22120" y="56440"/>
                </a:lnTo>
                <a:lnTo>
                  <a:pt x="22120" y="56450"/>
                </a:lnTo>
                <a:lnTo>
                  <a:pt x="22120" y="56470"/>
                </a:lnTo>
                <a:lnTo>
                  <a:pt x="22120" y="56480"/>
                </a:lnTo>
                <a:lnTo>
                  <a:pt x="22120" y="56490"/>
                </a:lnTo>
                <a:lnTo>
                  <a:pt x="22130" y="56500"/>
                </a:lnTo>
                <a:lnTo>
                  <a:pt x="22130" y="56510"/>
                </a:lnTo>
                <a:lnTo>
                  <a:pt x="22130" y="56520"/>
                </a:lnTo>
                <a:lnTo>
                  <a:pt x="22130" y="56530"/>
                </a:lnTo>
                <a:lnTo>
                  <a:pt x="22140" y="56530"/>
                </a:lnTo>
                <a:lnTo>
                  <a:pt x="22140" y="56540"/>
                </a:lnTo>
                <a:lnTo>
                  <a:pt x="22140" y="56550"/>
                </a:lnTo>
                <a:lnTo>
                  <a:pt x="22140" y="56560"/>
                </a:lnTo>
                <a:lnTo>
                  <a:pt x="22140" y="56570"/>
                </a:lnTo>
                <a:lnTo>
                  <a:pt x="22140" y="56580"/>
                </a:lnTo>
                <a:lnTo>
                  <a:pt x="22140" y="56590"/>
                </a:lnTo>
                <a:lnTo>
                  <a:pt x="22140" y="56610"/>
                </a:lnTo>
                <a:lnTo>
                  <a:pt x="22150" y="56610"/>
                </a:lnTo>
                <a:lnTo>
                  <a:pt x="22160" y="56630"/>
                </a:lnTo>
                <a:lnTo>
                  <a:pt x="22170" y="56630"/>
                </a:lnTo>
                <a:lnTo>
                  <a:pt x="22180" y="56630"/>
                </a:lnTo>
                <a:lnTo>
                  <a:pt x="22190" y="56630"/>
                </a:lnTo>
                <a:lnTo>
                  <a:pt x="22200" y="56630"/>
                </a:lnTo>
                <a:lnTo>
                  <a:pt x="22210" y="56630"/>
                </a:lnTo>
                <a:lnTo>
                  <a:pt x="22210" y="56640"/>
                </a:lnTo>
                <a:lnTo>
                  <a:pt x="22210" y="56650"/>
                </a:lnTo>
                <a:lnTo>
                  <a:pt x="22220" y="56650"/>
                </a:lnTo>
                <a:lnTo>
                  <a:pt x="22230" y="56650"/>
                </a:lnTo>
                <a:lnTo>
                  <a:pt x="22240" y="56650"/>
                </a:lnTo>
                <a:lnTo>
                  <a:pt x="22240" y="56660"/>
                </a:lnTo>
                <a:lnTo>
                  <a:pt x="22250" y="56670"/>
                </a:lnTo>
                <a:lnTo>
                  <a:pt x="22250" y="56680"/>
                </a:lnTo>
                <a:lnTo>
                  <a:pt x="22250" y="56700"/>
                </a:lnTo>
                <a:lnTo>
                  <a:pt x="22250" y="56720"/>
                </a:lnTo>
                <a:lnTo>
                  <a:pt x="22250" y="56730"/>
                </a:lnTo>
                <a:lnTo>
                  <a:pt x="22250" y="56750"/>
                </a:lnTo>
                <a:lnTo>
                  <a:pt x="22250" y="56760"/>
                </a:lnTo>
                <a:lnTo>
                  <a:pt x="22260" y="56760"/>
                </a:lnTo>
                <a:lnTo>
                  <a:pt x="22270" y="56760"/>
                </a:lnTo>
                <a:lnTo>
                  <a:pt x="22280" y="56770"/>
                </a:lnTo>
                <a:lnTo>
                  <a:pt x="22280" y="56790"/>
                </a:lnTo>
                <a:lnTo>
                  <a:pt x="22280" y="56800"/>
                </a:lnTo>
                <a:lnTo>
                  <a:pt x="22290" y="56800"/>
                </a:lnTo>
                <a:lnTo>
                  <a:pt x="22300" y="56800"/>
                </a:lnTo>
                <a:lnTo>
                  <a:pt x="22310" y="56810"/>
                </a:lnTo>
                <a:lnTo>
                  <a:pt x="22310" y="56820"/>
                </a:lnTo>
                <a:lnTo>
                  <a:pt x="22320" y="56820"/>
                </a:lnTo>
                <a:lnTo>
                  <a:pt x="22330" y="56840"/>
                </a:lnTo>
                <a:lnTo>
                  <a:pt x="22330" y="56850"/>
                </a:lnTo>
                <a:lnTo>
                  <a:pt x="22330" y="56860"/>
                </a:lnTo>
                <a:lnTo>
                  <a:pt x="22340" y="56870"/>
                </a:lnTo>
                <a:lnTo>
                  <a:pt x="22340" y="56880"/>
                </a:lnTo>
                <a:lnTo>
                  <a:pt x="22350" y="56890"/>
                </a:lnTo>
                <a:lnTo>
                  <a:pt x="22350" y="56900"/>
                </a:lnTo>
                <a:lnTo>
                  <a:pt x="22360" y="56900"/>
                </a:lnTo>
                <a:lnTo>
                  <a:pt x="22370" y="56910"/>
                </a:lnTo>
                <a:lnTo>
                  <a:pt x="22380" y="56910"/>
                </a:lnTo>
                <a:lnTo>
                  <a:pt x="22400" y="56920"/>
                </a:lnTo>
                <a:lnTo>
                  <a:pt x="22410" y="56930"/>
                </a:lnTo>
                <a:lnTo>
                  <a:pt x="22420" y="56930"/>
                </a:lnTo>
                <a:lnTo>
                  <a:pt x="22430" y="56930"/>
                </a:lnTo>
                <a:lnTo>
                  <a:pt x="22430" y="56940"/>
                </a:lnTo>
                <a:lnTo>
                  <a:pt x="22420" y="56950"/>
                </a:lnTo>
                <a:lnTo>
                  <a:pt x="22410" y="56960"/>
                </a:lnTo>
                <a:lnTo>
                  <a:pt x="22410" y="56980"/>
                </a:lnTo>
                <a:lnTo>
                  <a:pt x="22410" y="56990"/>
                </a:lnTo>
                <a:lnTo>
                  <a:pt x="22400" y="56990"/>
                </a:lnTo>
                <a:lnTo>
                  <a:pt x="22390" y="57000"/>
                </a:lnTo>
                <a:lnTo>
                  <a:pt x="22380" y="57010"/>
                </a:lnTo>
                <a:lnTo>
                  <a:pt x="22380" y="57020"/>
                </a:lnTo>
                <a:lnTo>
                  <a:pt x="22370" y="57030"/>
                </a:lnTo>
                <a:lnTo>
                  <a:pt x="22300" y="57090"/>
                </a:lnTo>
                <a:lnTo>
                  <a:pt x="22290" y="57100"/>
                </a:lnTo>
                <a:lnTo>
                  <a:pt x="22280" y="57110"/>
                </a:lnTo>
                <a:lnTo>
                  <a:pt x="22250" y="57140"/>
                </a:lnTo>
                <a:lnTo>
                  <a:pt x="22230" y="57160"/>
                </a:lnTo>
                <a:lnTo>
                  <a:pt x="22220" y="57170"/>
                </a:lnTo>
                <a:lnTo>
                  <a:pt x="22190" y="57200"/>
                </a:lnTo>
                <a:lnTo>
                  <a:pt x="22180" y="57200"/>
                </a:lnTo>
                <a:lnTo>
                  <a:pt x="22170" y="57210"/>
                </a:lnTo>
                <a:lnTo>
                  <a:pt x="22170" y="57220"/>
                </a:lnTo>
                <a:lnTo>
                  <a:pt x="22170" y="57210"/>
                </a:lnTo>
                <a:lnTo>
                  <a:pt x="22140" y="57200"/>
                </a:lnTo>
                <a:lnTo>
                  <a:pt x="22110" y="57200"/>
                </a:lnTo>
                <a:lnTo>
                  <a:pt x="22090" y="57190"/>
                </a:lnTo>
                <a:lnTo>
                  <a:pt x="22040" y="57190"/>
                </a:lnTo>
                <a:lnTo>
                  <a:pt x="22010" y="57190"/>
                </a:lnTo>
                <a:lnTo>
                  <a:pt x="21970" y="57190"/>
                </a:lnTo>
                <a:lnTo>
                  <a:pt x="21960" y="57190"/>
                </a:lnTo>
                <a:lnTo>
                  <a:pt x="21920" y="57210"/>
                </a:lnTo>
                <a:lnTo>
                  <a:pt x="21900" y="57240"/>
                </a:lnTo>
                <a:lnTo>
                  <a:pt x="21910" y="57240"/>
                </a:lnTo>
                <a:lnTo>
                  <a:pt x="21910" y="57250"/>
                </a:lnTo>
                <a:lnTo>
                  <a:pt x="21900" y="57260"/>
                </a:lnTo>
                <a:lnTo>
                  <a:pt x="21880" y="57270"/>
                </a:lnTo>
                <a:lnTo>
                  <a:pt x="21840" y="57300"/>
                </a:lnTo>
                <a:lnTo>
                  <a:pt x="21820" y="57330"/>
                </a:lnTo>
                <a:lnTo>
                  <a:pt x="21820" y="57340"/>
                </a:lnTo>
                <a:lnTo>
                  <a:pt x="21810" y="57350"/>
                </a:lnTo>
                <a:lnTo>
                  <a:pt x="21800" y="57360"/>
                </a:lnTo>
                <a:lnTo>
                  <a:pt x="21800" y="57370"/>
                </a:lnTo>
                <a:lnTo>
                  <a:pt x="21780" y="57410"/>
                </a:lnTo>
                <a:lnTo>
                  <a:pt x="21770" y="57420"/>
                </a:lnTo>
                <a:lnTo>
                  <a:pt x="21770" y="57430"/>
                </a:lnTo>
                <a:lnTo>
                  <a:pt x="21760" y="57440"/>
                </a:lnTo>
                <a:lnTo>
                  <a:pt x="21750" y="57440"/>
                </a:lnTo>
                <a:lnTo>
                  <a:pt x="21740" y="57480"/>
                </a:lnTo>
                <a:lnTo>
                  <a:pt x="21730" y="57490"/>
                </a:lnTo>
                <a:lnTo>
                  <a:pt x="21720" y="57510"/>
                </a:lnTo>
                <a:lnTo>
                  <a:pt x="21700" y="57520"/>
                </a:lnTo>
                <a:lnTo>
                  <a:pt x="21690" y="57520"/>
                </a:lnTo>
                <a:lnTo>
                  <a:pt x="21680" y="57540"/>
                </a:lnTo>
                <a:lnTo>
                  <a:pt x="21670" y="57550"/>
                </a:lnTo>
                <a:lnTo>
                  <a:pt x="21660" y="57580"/>
                </a:lnTo>
                <a:lnTo>
                  <a:pt x="21620" y="57630"/>
                </a:lnTo>
                <a:lnTo>
                  <a:pt x="21610" y="57650"/>
                </a:lnTo>
                <a:lnTo>
                  <a:pt x="21590" y="57660"/>
                </a:lnTo>
                <a:lnTo>
                  <a:pt x="21580" y="57660"/>
                </a:lnTo>
                <a:lnTo>
                  <a:pt x="21560" y="57670"/>
                </a:lnTo>
                <a:lnTo>
                  <a:pt x="21550" y="57660"/>
                </a:lnTo>
                <a:lnTo>
                  <a:pt x="21540" y="57660"/>
                </a:lnTo>
                <a:lnTo>
                  <a:pt x="21530" y="57640"/>
                </a:lnTo>
                <a:lnTo>
                  <a:pt x="21530" y="57630"/>
                </a:lnTo>
                <a:lnTo>
                  <a:pt x="21520" y="57630"/>
                </a:lnTo>
                <a:lnTo>
                  <a:pt x="21510" y="57660"/>
                </a:lnTo>
                <a:lnTo>
                  <a:pt x="21510" y="57670"/>
                </a:lnTo>
                <a:lnTo>
                  <a:pt x="21500" y="57670"/>
                </a:lnTo>
                <a:lnTo>
                  <a:pt x="21480" y="57730"/>
                </a:lnTo>
                <a:lnTo>
                  <a:pt x="21460" y="57760"/>
                </a:lnTo>
                <a:lnTo>
                  <a:pt x="21440" y="57790"/>
                </a:lnTo>
                <a:lnTo>
                  <a:pt x="21400" y="57870"/>
                </a:lnTo>
                <a:lnTo>
                  <a:pt x="21350" y="57930"/>
                </a:lnTo>
                <a:lnTo>
                  <a:pt x="21330" y="57990"/>
                </a:lnTo>
                <a:lnTo>
                  <a:pt x="21320" y="58010"/>
                </a:lnTo>
                <a:lnTo>
                  <a:pt x="21320" y="58030"/>
                </a:lnTo>
                <a:lnTo>
                  <a:pt x="21300" y="58040"/>
                </a:lnTo>
                <a:lnTo>
                  <a:pt x="21290" y="58040"/>
                </a:lnTo>
                <a:lnTo>
                  <a:pt x="21300" y="58060"/>
                </a:lnTo>
                <a:lnTo>
                  <a:pt x="21300" y="58070"/>
                </a:lnTo>
                <a:lnTo>
                  <a:pt x="21270" y="58090"/>
                </a:lnTo>
                <a:lnTo>
                  <a:pt x="21250" y="58120"/>
                </a:lnTo>
                <a:lnTo>
                  <a:pt x="21230" y="58130"/>
                </a:lnTo>
                <a:lnTo>
                  <a:pt x="21240" y="58140"/>
                </a:lnTo>
                <a:lnTo>
                  <a:pt x="21230" y="58160"/>
                </a:lnTo>
                <a:lnTo>
                  <a:pt x="21200" y="58200"/>
                </a:lnTo>
                <a:lnTo>
                  <a:pt x="21190" y="58220"/>
                </a:lnTo>
                <a:lnTo>
                  <a:pt x="21180" y="58230"/>
                </a:lnTo>
                <a:lnTo>
                  <a:pt x="21170" y="58260"/>
                </a:lnTo>
                <a:lnTo>
                  <a:pt x="21170" y="58290"/>
                </a:lnTo>
                <a:lnTo>
                  <a:pt x="21160" y="58310"/>
                </a:lnTo>
                <a:lnTo>
                  <a:pt x="21150" y="58340"/>
                </a:lnTo>
                <a:lnTo>
                  <a:pt x="21140" y="58360"/>
                </a:lnTo>
                <a:lnTo>
                  <a:pt x="21140" y="58370"/>
                </a:lnTo>
                <a:lnTo>
                  <a:pt x="21150" y="58390"/>
                </a:lnTo>
                <a:lnTo>
                  <a:pt x="21150" y="58400"/>
                </a:lnTo>
                <a:lnTo>
                  <a:pt x="21150" y="58430"/>
                </a:lnTo>
                <a:lnTo>
                  <a:pt x="21140" y="58450"/>
                </a:lnTo>
                <a:lnTo>
                  <a:pt x="21140" y="58470"/>
                </a:lnTo>
                <a:lnTo>
                  <a:pt x="21140" y="58480"/>
                </a:lnTo>
                <a:lnTo>
                  <a:pt x="21130" y="58480"/>
                </a:lnTo>
                <a:lnTo>
                  <a:pt x="21110" y="58500"/>
                </a:lnTo>
                <a:lnTo>
                  <a:pt x="21110" y="58510"/>
                </a:lnTo>
                <a:lnTo>
                  <a:pt x="21100" y="58520"/>
                </a:lnTo>
                <a:lnTo>
                  <a:pt x="21110" y="58530"/>
                </a:lnTo>
                <a:lnTo>
                  <a:pt x="21120" y="58530"/>
                </a:lnTo>
                <a:lnTo>
                  <a:pt x="21130" y="58540"/>
                </a:lnTo>
                <a:lnTo>
                  <a:pt x="21170" y="58540"/>
                </a:lnTo>
                <a:lnTo>
                  <a:pt x="21190" y="58550"/>
                </a:lnTo>
                <a:lnTo>
                  <a:pt x="21200" y="58550"/>
                </a:lnTo>
                <a:lnTo>
                  <a:pt x="21220" y="58560"/>
                </a:lnTo>
                <a:lnTo>
                  <a:pt x="21230" y="58560"/>
                </a:lnTo>
                <a:lnTo>
                  <a:pt x="21230" y="58570"/>
                </a:lnTo>
                <a:lnTo>
                  <a:pt x="21260" y="58570"/>
                </a:lnTo>
                <a:lnTo>
                  <a:pt x="21270" y="58570"/>
                </a:lnTo>
                <a:lnTo>
                  <a:pt x="21290" y="58580"/>
                </a:lnTo>
                <a:lnTo>
                  <a:pt x="21300" y="58580"/>
                </a:lnTo>
                <a:lnTo>
                  <a:pt x="21310" y="58590"/>
                </a:lnTo>
                <a:lnTo>
                  <a:pt x="21330" y="58610"/>
                </a:lnTo>
                <a:lnTo>
                  <a:pt x="21320" y="58620"/>
                </a:lnTo>
                <a:lnTo>
                  <a:pt x="21320" y="58630"/>
                </a:lnTo>
                <a:lnTo>
                  <a:pt x="21320" y="58640"/>
                </a:lnTo>
                <a:lnTo>
                  <a:pt x="21270" y="58720"/>
                </a:lnTo>
                <a:lnTo>
                  <a:pt x="21250" y="58760"/>
                </a:lnTo>
                <a:lnTo>
                  <a:pt x="21240" y="58770"/>
                </a:lnTo>
                <a:lnTo>
                  <a:pt x="21240" y="58780"/>
                </a:lnTo>
                <a:lnTo>
                  <a:pt x="21230" y="58780"/>
                </a:lnTo>
                <a:lnTo>
                  <a:pt x="21220" y="58810"/>
                </a:lnTo>
                <a:lnTo>
                  <a:pt x="21210" y="58820"/>
                </a:lnTo>
                <a:lnTo>
                  <a:pt x="21210" y="58850"/>
                </a:lnTo>
                <a:lnTo>
                  <a:pt x="21200" y="58870"/>
                </a:lnTo>
                <a:lnTo>
                  <a:pt x="21190" y="58880"/>
                </a:lnTo>
                <a:lnTo>
                  <a:pt x="21170" y="58910"/>
                </a:lnTo>
                <a:lnTo>
                  <a:pt x="21170" y="58920"/>
                </a:lnTo>
                <a:lnTo>
                  <a:pt x="21160" y="58920"/>
                </a:lnTo>
                <a:lnTo>
                  <a:pt x="21150" y="58960"/>
                </a:lnTo>
                <a:lnTo>
                  <a:pt x="21140" y="58960"/>
                </a:lnTo>
                <a:lnTo>
                  <a:pt x="21140" y="58970"/>
                </a:lnTo>
                <a:lnTo>
                  <a:pt x="21140" y="58980"/>
                </a:lnTo>
                <a:lnTo>
                  <a:pt x="21130" y="58990"/>
                </a:lnTo>
                <a:lnTo>
                  <a:pt x="21130" y="59000"/>
                </a:lnTo>
                <a:lnTo>
                  <a:pt x="21100" y="59050"/>
                </a:lnTo>
                <a:lnTo>
                  <a:pt x="21100" y="59070"/>
                </a:lnTo>
                <a:lnTo>
                  <a:pt x="21090" y="59100"/>
                </a:lnTo>
                <a:lnTo>
                  <a:pt x="21070" y="59130"/>
                </a:lnTo>
                <a:lnTo>
                  <a:pt x="21050" y="59150"/>
                </a:lnTo>
                <a:lnTo>
                  <a:pt x="21040" y="59150"/>
                </a:lnTo>
                <a:lnTo>
                  <a:pt x="21030" y="59160"/>
                </a:lnTo>
                <a:lnTo>
                  <a:pt x="21020" y="59160"/>
                </a:lnTo>
                <a:lnTo>
                  <a:pt x="21010" y="59160"/>
                </a:lnTo>
                <a:lnTo>
                  <a:pt x="20970" y="59260"/>
                </a:lnTo>
                <a:lnTo>
                  <a:pt x="20940" y="59320"/>
                </a:lnTo>
                <a:lnTo>
                  <a:pt x="20900" y="59390"/>
                </a:lnTo>
                <a:lnTo>
                  <a:pt x="20880" y="59410"/>
                </a:lnTo>
                <a:lnTo>
                  <a:pt x="20860" y="59440"/>
                </a:lnTo>
                <a:lnTo>
                  <a:pt x="20830" y="59480"/>
                </a:lnTo>
                <a:lnTo>
                  <a:pt x="20810" y="59510"/>
                </a:lnTo>
                <a:lnTo>
                  <a:pt x="20810" y="59520"/>
                </a:lnTo>
                <a:lnTo>
                  <a:pt x="20800" y="59530"/>
                </a:lnTo>
                <a:lnTo>
                  <a:pt x="20800" y="59540"/>
                </a:lnTo>
                <a:lnTo>
                  <a:pt x="20780" y="59560"/>
                </a:lnTo>
                <a:lnTo>
                  <a:pt x="20770" y="59570"/>
                </a:lnTo>
                <a:lnTo>
                  <a:pt x="20770" y="59580"/>
                </a:lnTo>
                <a:lnTo>
                  <a:pt x="20750" y="59600"/>
                </a:lnTo>
                <a:lnTo>
                  <a:pt x="20710" y="59620"/>
                </a:lnTo>
                <a:lnTo>
                  <a:pt x="20680" y="59630"/>
                </a:lnTo>
                <a:lnTo>
                  <a:pt x="20670" y="59640"/>
                </a:lnTo>
                <a:lnTo>
                  <a:pt x="20670" y="59650"/>
                </a:lnTo>
                <a:lnTo>
                  <a:pt x="20670" y="59670"/>
                </a:lnTo>
                <a:lnTo>
                  <a:pt x="20660" y="59690"/>
                </a:lnTo>
                <a:lnTo>
                  <a:pt x="20650" y="59690"/>
                </a:lnTo>
                <a:lnTo>
                  <a:pt x="20640" y="59700"/>
                </a:lnTo>
                <a:lnTo>
                  <a:pt x="20630" y="59710"/>
                </a:lnTo>
                <a:lnTo>
                  <a:pt x="20620" y="59730"/>
                </a:lnTo>
                <a:lnTo>
                  <a:pt x="20610" y="59730"/>
                </a:lnTo>
                <a:lnTo>
                  <a:pt x="20600" y="59730"/>
                </a:lnTo>
                <a:lnTo>
                  <a:pt x="20580" y="59740"/>
                </a:lnTo>
                <a:lnTo>
                  <a:pt x="20570" y="59750"/>
                </a:lnTo>
                <a:lnTo>
                  <a:pt x="20560" y="59760"/>
                </a:lnTo>
                <a:lnTo>
                  <a:pt x="20550" y="59760"/>
                </a:lnTo>
                <a:lnTo>
                  <a:pt x="20510" y="59770"/>
                </a:lnTo>
                <a:lnTo>
                  <a:pt x="20500" y="59770"/>
                </a:lnTo>
                <a:lnTo>
                  <a:pt x="20500" y="59780"/>
                </a:lnTo>
                <a:lnTo>
                  <a:pt x="20490" y="59780"/>
                </a:lnTo>
                <a:lnTo>
                  <a:pt x="20480" y="59780"/>
                </a:lnTo>
                <a:lnTo>
                  <a:pt x="20460" y="59790"/>
                </a:lnTo>
                <a:lnTo>
                  <a:pt x="20440" y="59790"/>
                </a:lnTo>
                <a:lnTo>
                  <a:pt x="20420" y="59800"/>
                </a:lnTo>
                <a:lnTo>
                  <a:pt x="20410" y="59800"/>
                </a:lnTo>
                <a:lnTo>
                  <a:pt x="20400" y="59800"/>
                </a:lnTo>
                <a:lnTo>
                  <a:pt x="20380" y="59800"/>
                </a:lnTo>
                <a:lnTo>
                  <a:pt x="20350" y="59800"/>
                </a:lnTo>
                <a:lnTo>
                  <a:pt x="20340" y="59800"/>
                </a:lnTo>
                <a:lnTo>
                  <a:pt x="20320" y="59800"/>
                </a:lnTo>
                <a:lnTo>
                  <a:pt x="20310" y="59790"/>
                </a:lnTo>
                <a:lnTo>
                  <a:pt x="20280" y="59780"/>
                </a:lnTo>
                <a:lnTo>
                  <a:pt x="20260" y="59770"/>
                </a:lnTo>
                <a:lnTo>
                  <a:pt x="20240" y="59770"/>
                </a:lnTo>
                <a:lnTo>
                  <a:pt x="20230" y="59790"/>
                </a:lnTo>
                <a:lnTo>
                  <a:pt x="20230" y="59800"/>
                </a:lnTo>
                <a:lnTo>
                  <a:pt x="20240" y="59820"/>
                </a:lnTo>
                <a:lnTo>
                  <a:pt x="20240" y="59830"/>
                </a:lnTo>
                <a:lnTo>
                  <a:pt x="20250" y="59840"/>
                </a:lnTo>
                <a:lnTo>
                  <a:pt x="20250" y="59860"/>
                </a:lnTo>
                <a:lnTo>
                  <a:pt x="20250" y="59880"/>
                </a:lnTo>
                <a:lnTo>
                  <a:pt x="20240" y="59890"/>
                </a:lnTo>
                <a:lnTo>
                  <a:pt x="20240" y="59900"/>
                </a:lnTo>
                <a:lnTo>
                  <a:pt x="20240" y="59910"/>
                </a:lnTo>
                <a:lnTo>
                  <a:pt x="20240" y="59920"/>
                </a:lnTo>
                <a:lnTo>
                  <a:pt x="20250" y="59930"/>
                </a:lnTo>
                <a:lnTo>
                  <a:pt x="20260" y="59940"/>
                </a:lnTo>
                <a:lnTo>
                  <a:pt x="20280" y="59970"/>
                </a:lnTo>
                <a:lnTo>
                  <a:pt x="20290" y="59980"/>
                </a:lnTo>
                <a:lnTo>
                  <a:pt x="20300" y="60000"/>
                </a:lnTo>
                <a:lnTo>
                  <a:pt x="20320" y="60010"/>
                </a:lnTo>
                <a:lnTo>
                  <a:pt x="20320" y="60030"/>
                </a:lnTo>
                <a:lnTo>
                  <a:pt x="20320" y="60040"/>
                </a:lnTo>
                <a:lnTo>
                  <a:pt x="20330" y="60050"/>
                </a:lnTo>
                <a:lnTo>
                  <a:pt x="20330" y="60060"/>
                </a:lnTo>
                <a:lnTo>
                  <a:pt x="20330" y="60070"/>
                </a:lnTo>
                <a:lnTo>
                  <a:pt x="20320" y="60070"/>
                </a:lnTo>
                <a:lnTo>
                  <a:pt x="20320" y="60080"/>
                </a:lnTo>
                <a:lnTo>
                  <a:pt x="20310" y="60100"/>
                </a:lnTo>
                <a:lnTo>
                  <a:pt x="20310" y="60120"/>
                </a:lnTo>
                <a:lnTo>
                  <a:pt x="20310" y="60130"/>
                </a:lnTo>
                <a:lnTo>
                  <a:pt x="20320" y="60140"/>
                </a:lnTo>
                <a:lnTo>
                  <a:pt x="20320" y="60160"/>
                </a:lnTo>
                <a:lnTo>
                  <a:pt x="20330" y="60170"/>
                </a:lnTo>
                <a:lnTo>
                  <a:pt x="20350" y="60190"/>
                </a:lnTo>
                <a:lnTo>
                  <a:pt x="20350" y="60200"/>
                </a:lnTo>
                <a:lnTo>
                  <a:pt x="20360" y="60210"/>
                </a:lnTo>
                <a:lnTo>
                  <a:pt x="20370" y="60220"/>
                </a:lnTo>
                <a:lnTo>
                  <a:pt x="20370" y="60230"/>
                </a:lnTo>
                <a:lnTo>
                  <a:pt x="20370" y="60250"/>
                </a:lnTo>
                <a:lnTo>
                  <a:pt x="20370" y="60270"/>
                </a:lnTo>
                <a:lnTo>
                  <a:pt x="20370" y="60280"/>
                </a:lnTo>
                <a:lnTo>
                  <a:pt x="20360" y="60300"/>
                </a:lnTo>
                <a:lnTo>
                  <a:pt x="20360" y="60310"/>
                </a:lnTo>
                <a:lnTo>
                  <a:pt x="20360" y="60320"/>
                </a:lnTo>
                <a:lnTo>
                  <a:pt x="20350" y="60340"/>
                </a:lnTo>
                <a:lnTo>
                  <a:pt x="20340" y="60350"/>
                </a:lnTo>
                <a:lnTo>
                  <a:pt x="20340" y="60360"/>
                </a:lnTo>
                <a:lnTo>
                  <a:pt x="20340" y="60370"/>
                </a:lnTo>
                <a:lnTo>
                  <a:pt x="20340" y="60390"/>
                </a:lnTo>
                <a:lnTo>
                  <a:pt x="20350" y="60400"/>
                </a:lnTo>
                <a:lnTo>
                  <a:pt x="20360" y="60410"/>
                </a:lnTo>
                <a:lnTo>
                  <a:pt x="20370" y="60420"/>
                </a:lnTo>
                <a:lnTo>
                  <a:pt x="20370" y="60430"/>
                </a:lnTo>
                <a:lnTo>
                  <a:pt x="20390" y="60440"/>
                </a:lnTo>
                <a:lnTo>
                  <a:pt x="20400" y="60450"/>
                </a:lnTo>
                <a:lnTo>
                  <a:pt x="20400" y="60460"/>
                </a:lnTo>
                <a:lnTo>
                  <a:pt x="20400" y="60470"/>
                </a:lnTo>
                <a:lnTo>
                  <a:pt x="20400" y="60500"/>
                </a:lnTo>
                <a:lnTo>
                  <a:pt x="20400" y="60580"/>
                </a:lnTo>
                <a:lnTo>
                  <a:pt x="20390" y="60620"/>
                </a:lnTo>
                <a:lnTo>
                  <a:pt x="20380" y="60670"/>
                </a:lnTo>
                <a:lnTo>
                  <a:pt x="20360" y="60730"/>
                </a:lnTo>
                <a:lnTo>
                  <a:pt x="20340" y="60770"/>
                </a:lnTo>
                <a:lnTo>
                  <a:pt x="20320" y="60840"/>
                </a:lnTo>
                <a:lnTo>
                  <a:pt x="20310" y="60880"/>
                </a:lnTo>
                <a:lnTo>
                  <a:pt x="20290" y="60960"/>
                </a:lnTo>
                <a:lnTo>
                  <a:pt x="20280" y="60980"/>
                </a:lnTo>
                <a:lnTo>
                  <a:pt x="20280" y="60990"/>
                </a:lnTo>
                <a:lnTo>
                  <a:pt x="20270" y="61000"/>
                </a:lnTo>
                <a:lnTo>
                  <a:pt x="20260" y="61010"/>
                </a:lnTo>
                <a:lnTo>
                  <a:pt x="20240" y="61030"/>
                </a:lnTo>
                <a:lnTo>
                  <a:pt x="20240" y="61050"/>
                </a:lnTo>
                <a:lnTo>
                  <a:pt x="20240" y="61080"/>
                </a:lnTo>
                <a:lnTo>
                  <a:pt x="20230" y="61100"/>
                </a:lnTo>
                <a:lnTo>
                  <a:pt x="20230" y="61120"/>
                </a:lnTo>
                <a:lnTo>
                  <a:pt x="20220" y="61130"/>
                </a:lnTo>
                <a:lnTo>
                  <a:pt x="20220" y="61140"/>
                </a:lnTo>
                <a:lnTo>
                  <a:pt x="20220" y="61150"/>
                </a:lnTo>
                <a:lnTo>
                  <a:pt x="20210" y="61170"/>
                </a:lnTo>
                <a:lnTo>
                  <a:pt x="20210" y="61180"/>
                </a:lnTo>
                <a:lnTo>
                  <a:pt x="20200" y="61180"/>
                </a:lnTo>
                <a:lnTo>
                  <a:pt x="20180" y="61220"/>
                </a:lnTo>
                <a:lnTo>
                  <a:pt x="20170" y="61230"/>
                </a:lnTo>
                <a:lnTo>
                  <a:pt x="20150" y="61250"/>
                </a:lnTo>
                <a:lnTo>
                  <a:pt x="20120" y="61270"/>
                </a:lnTo>
                <a:lnTo>
                  <a:pt x="20090" y="61290"/>
                </a:lnTo>
                <a:lnTo>
                  <a:pt x="20070" y="61300"/>
                </a:lnTo>
                <a:lnTo>
                  <a:pt x="20030" y="61300"/>
                </a:lnTo>
                <a:lnTo>
                  <a:pt x="20020" y="61310"/>
                </a:lnTo>
                <a:lnTo>
                  <a:pt x="20020" y="61340"/>
                </a:lnTo>
                <a:lnTo>
                  <a:pt x="20010" y="61340"/>
                </a:lnTo>
                <a:lnTo>
                  <a:pt x="19990" y="61340"/>
                </a:lnTo>
                <a:lnTo>
                  <a:pt x="19970" y="61340"/>
                </a:lnTo>
                <a:lnTo>
                  <a:pt x="19970" y="61350"/>
                </a:lnTo>
                <a:lnTo>
                  <a:pt x="19960" y="61350"/>
                </a:lnTo>
                <a:lnTo>
                  <a:pt x="19970" y="61360"/>
                </a:lnTo>
                <a:lnTo>
                  <a:pt x="19980" y="61380"/>
                </a:lnTo>
                <a:lnTo>
                  <a:pt x="19990" y="61380"/>
                </a:lnTo>
                <a:lnTo>
                  <a:pt x="20000" y="61400"/>
                </a:lnTo>
                <a:lnTo>
                  <a:pt x="20000" y="61410"/>
                </a:lnTo>
                <a:lnTo>
                  <a:pt x="19990" y="61410"/>
                </a:lnTo>
                <a:lnTo>
                  <a:pt x="19980" y="61430"/>
                </a:lnTo>
                <a:lnTo>
                  <a:pt x="19980" y="61450"/>
                </a:lnTo>
                <a:lnTo>
                  <a:pt x="19980" y="61460"/>
                </a:lnTo>
                <a:lnTo>
                  <a:pt x="19950" y="61460"/>
                </a:lnTo>
                <a:lnTo>
                  <a:pt x="19920" y="61470"/>
                </a:lnTo>
                <a:lnTo>
                  <a:pt x="19910" y="61480"/>
                </a:lnTo>
                <a:lnTo>
                  <a:pt x="19900" y="61480"/>
                </a:lnTo>
                <a:lnTo>
                  <a:pt x="19900" y="61500"/>
                </a:lnTo>
                <a:lnTo>
                  <a:pt x="19910" y="61510"/>
                </a:lnTo>
                <a:lnTo>
                  <a:pt x="19860" y="61520"/>
                </a:lnTo>
                <a:lnTo>
                  <a:pt x="19860" y="61530"/>
                </a:lnTo>
                <a:lnTo>
                  <a:pt x="19850" y="61530"/>
                </a:lnTo>
                <a:lnTo>
                  <a:pt x="19840" y="61540"/>
                </a:lnTo>
                <a:lnTo>
                  <a:pt x="19820" y="61560"/>
                </a:lnTo>
                <a:lnTo>
                  <a:pt x="19800" y="61580"/>
                </a:lnTo>
                <a:lnTo>
                  <a:pt x="19790" y="61590"/>
                </a:lnTo>
                <a:lnTo>
                  <a:pt x="19790" y="61610"/>
                </a:lnTo>
                <a:lnTo>
                  <a:pt x="19800" y="61640"/>
                </a:lnTo>
                <a:lnTo>
                  <a:pt x="19810" y="61660"/>
                </a:lnTo>
                <a:lnTo>
                  <a:pt x="19820" y="61680"/>
                </a:lnTo>
                <a:lnTo>
                  <a:pt x="19820" y="61690"/>
                </a:lnTo>
                <a:lnTo>
                  <a:pt x="19810" y="61700"/>
                </a:lnTo>
                <a:lnTo>
                  <a:pt x="19790" y="61730"/>
                </a:lnTo>
                <a:lnTo>
                  <a:pt x="19790" y="61760"/>
                </a:lnTo>
                <a:lnTo>
                  <a:pt x="19800" y="61790"/>
                </a:lnTo>
                <a:lnTo>
                  <a:pt x="19820" y="61800"/>
                </a:lnTo>
                <a:lnTo>
                  <a:pt x="19850" y="61810"/>
                </a:lnTo>
                <a:lnTo>
                  <a:pt x="19860" y="61810"/>
                </a:lnTo>
                <a:lnTo>
                  <a:pt x="19870" y="61810"/>
                </a:lnTo>
                <a:lnTo>
                  <a:pt x="19870" y="61830"/>
                </a:lnTo>
                <a:lnTo>
                  <a:pt x="19870" y="61840"/>
                </a:lnTo>
                <a:lnTo>
                  <a:pt x="19880" y="61840"/>
                </a:lnTo>
                <a:lnTo>
                  <a:pt x="19890" y="61830"/>
                </a:lnTo>
                <a:lnTo>
                  <a:pt x="19900" y="61830"/>
                </a:lnTo>
                <a:lnTo>
                  <a:pt x="19900" y="61840"/>
                </a:lnTo>
                <a:lnTo>
                  <a:pt x="19910" y="61860"/>
                </a:lnTo>
                <a:lnTo>
                  <a:pt x="19940" y="61860"/>
                </a:lnTo>
                <a:lnTo>
                  <a:pt x="19940" y="61870"/>
                </a:lnTo>
                <a:lnTo>
                  <a:pt x="19930" y="61870"/>
                </a:lnTo>
                <a:lnTo>
                  <a:pt x="19930" y="61880"/>
                </a:lnTo>
                <a:lnTo>
                  <a:pt x="19920" y="61880"/>
                </a:lnTo>
                <a:lnTo>
                  <a:pt x="19920" y="61890"/>
                </a:lnTo>
                <a:lnTo>
                  <a:pt x="19920" y="61900"/>
                </a:lnTo>
                <a:lnTo>
                  <a:pt x="19920" y="61910"/>
                </a:lnTo>
                <a:lnTo>
                  <a:pt x="19930" y="61920"/>
                </a:lnTo>
                <a:lnTo>
                  <a:pt x="19920" y="61930"/>
                </a:lnTo>
                <a:lnTo>
                  <a:pt x="19920" y="61940"/>
                </a:lnTo>
                <a:lnTo>
                  <a:pt x="19920" y="61950"/>
                </a:lnTo>
                <a:lnTo>
                  <a:pt x="19920" y="61960"/>
                </a:lnTo>
                <a:lnTo>
                  <a:pt x="19930" y="61970"/>
                </a:lnTo>
                <a:lnTo>
                  <a:pt x="19940" y="61970"/>
                </a:lnTo>
                <a:lnTo>
                  <a:pt x="19960" y="61970"/>
                </a:lnTo>
                <a:lnTo>
                  <a:pt x="19970" y="61970"/>
                </a:lnTo>
                <a:lnTo>
                  <a:pt x="19970" y="61980"/>
                </a:lnTo>
                <a:lnTo>
                  <a:pt x="19980" y="61980"/>
                </a:lnTo>
                <a:lnTo>
                  <a:pt x="19980" y="61990"/>
                </a:lnTo>
                <a:lnTo>
                  <a:pt x="19990" y="61990"/>
                </a:lnTo>
                <a:lnTo>
                  <a:pt x="20020" y="61980"/>
                </a:lnTo>
                <a:lnTo>
                  <a:pt x="20030" y="61990"/>
                </a:lnTo>
                <a:lnTo>
                  <a:pt x="20040" y="61990"/>
                </a:lnTo>
                <a:lnTo>
                  <a:pt x="20040" y="62000"/>
                </a:lnTo>
                <a:lnTo>
                  <a:pt x="20050" y="62020"/>
                </a:lnTo>
                <a:lnTo>
                  <a:pt x="20040" y="62030"/>
                </a:lnTo>
                <a:lnTo>
                  <a:pt x="20040" y="62040"/>
                </a:lnTo>
                <a:lnTo>
                  <a:pt x="20050" y="62050"/>
                </a:lnTo>
                <a:lnTo>
                  <a:pt x="20050" y="62060"/>
                </a:lnTo>
                <a:lnTo>
                  <a:pt x="20060" y="62070"/>
                </a:lnTo>
                <a:lnTo>
                  <a:pt x="20070" y="62080"/>
                </a:lnTo>
                <a:lnTo>
                  <a:pt x="20070" y="62090"/>
                </a:lnTo>
                <a:lnTo>
                  <a:pt x="20080" y="62090"/>
                </a:lnTo>
                <a:lnTo>
                  <a:pt x="20080" y="62110"/>
                </a:lnTo>
                <a:lnTo>
                  <a:pt x="20080" y="62120"/>
                </a:lnTo>
                <a:lnTo>
                  <a:pt x="20080" y="62130"/>
                </a:lnTo>
                <a:lnTo>
                  <a:pt x="20080" y="62140"/>
                </a:lnTo>
                <a:lnTo>
                  <a:pt x="20070" y="62140"/>
                </a:lnTo>
                <a:lnTo>
                  <a:pt x="20070" y="62150"/>
                </a:lnTo>
                <a:lnTo>
                  <a:pt x="20070" y="62160"/>
                </a:lnTo>
                <a:lnTo>
                  <a:pt x="20060" y="62170"/>
                </a:lnTo>
                <a:lnTo>
                  <a:pt x="20060" y="62180"/>
                </a:lnTo>
                <a:lnTo>
                  <a:pt x="20060" y="62190"/>
                </a:lnTo>
                <a:lnTo>
                  <a:pt x="20060" y="62200"/>
                </a:lnTo>
                <a:lnTo>
                  <a:pt x="20060" y="62210"/>
                </a:lnTo>
                <a:lnTo>
                  <a:pt x="20060" y="62220"/>
                </a:lnTo>
                <a:lnTo>
                  <a:pt x="20060" y="62230"/>
                </a:lnTo>
                <a:lnTo>
                  <a:pt x="20060" y="62240"/>
                </a:lnTo>
                <a:lnTo>
                  <a:pt x="20070" y="62240"/>
                </a:lnTo>
                <a:lnTo>
                  <a:pt x="20070" y="62250"/>
                </a:lnTo>
                <a:lnTo>
                  <a:pt x="20080" y="62240"/>
                </a:lnTo>
                <a:lnTo>
                  <a:pt x="20090" y="62240"/>
                </a:lnTo>
                <a:lnTo>
                  <a:pt x="20090" y="62230"/>
                </a:lnTo>
                <a:lnTo>
                  <a:pt x="20110" y="62230"/>
                </a:lnTo>
                <a:lnTo>
                  <a:pt x="20120" y="62240"/>
                </a:lnTo>
                <a:lnTo>
                  <a:pt x="20130" y="62240"/>
                </a:lnTo>
                <a:lnTo>
                  <a:pt x="20140" y="62250"/>
                </a:lnTo>
                <a:lnTo>
                  <a:pt x="20160" y="62250"/>
                </a:lnTo>
                <a:lnTo>
                  <a:pt x="20170" y="62260"/>
                </a:lnTo>
                <a:lnTo>
                  <a:pt x="20170" y="62270"/>
                </a:lnTo>
                <a:lnTo>
                  <a:pt x="20180" y="62280"/>
                </a:lnTo>
                <a:lnTo>
                  <a:pt x="20180" y="62290"/>
                </a:lnTo>
                <a:lnTo>
                  <a:pt x="20200" y="62300"/>
                </a:lnTo>
                <a:lnTo>
                  <a:pt x="20210" y="62300"/>
                </a:lnTo>
                <a:lnTo>
                  <a:pt x="20220" y="62300"/>
                </a:lnTo>
                <a:lnTo>
                  <a:pt x="20230" y="62310"/>
                </a:lnTo>
                <a:lnTo>
                  <a:pt x="20240" y="62310"/>
                </a:lnTo>
                <a:lnTo>
                  <a:pt x="20250" y="62310"/>
                </a:lnTo>
                <a:lnTo>
                  <a:pt x="20260" y="62320"/>
                </a:lnTo>
                <a:lnTo>
                  <a:pt x="20260" y="62330"/>
                </a:lnTo>
                <a:lnTo>
                  <a:pt x="20270" y="62340"/>
                </a:lnTo>
                <a:lnTo>
                  <a:pt x="20280" y="62340"/>
                </a:lnTo>
                <a:lnTo>
                  <a:pt x="20290" y="62330"/>
                </a:lnTo>
                <a:lnTo>
                  <a:pt x="20300" y="62320"/>
                </a:lnTo>
                <a:lnTo>
                  <a:pt x="20310" y="62320"/>
                </a:lnTo>
                <a:lnTo>
                  <a:pt x="20310" y="62330"/>
                </a:lnTo>
                <a:lnTo>
                  <a:pt x="20300" y="62330"/>
                </a:lnTo>
                <a:lnTo>
                  <a:pt x="20300" y="62340"/>
                </a:lnTo>
                <a:lnTo>
                  <a:pt x="20300" y="62350"/>
                </a:lnTo>
                <a:lnTo>
                  <a:pt x="20300" y="62360"/>
                </a:lnTo>
                <a:lnTo>
                  <a:pt x="20300" y="62370"/>
                </a:lnTo>
                <a:lnTo>
                  <a:pt x="20310" y="62370"/>
                </a:lnTo>
                <a:lnTo>
                  <a:pt x="20310" y="62380"/>
                </a:lnTo>
                <a:lnTo>
                  <a:pt x="20320" y="62380"/>
                </a:lnTo>
                <a:lnTo>
                  <a:pt x="20330" y="62380"/>
                </a:lnTo>
                <a:lnTo>
                  <a:pt x="20340" y="62380"/>
                </a:lnTo>
                <a:lnTo>
                  <a:pt x="20340" y="62390"/>
                </a:lnTo>
                <a:lnTo>
                  <a:pt x="20350" y="62400"/>
                </a:lnTo>
                <a:lnTo>
                  <a:pt x="20360" y="62400"/>
                </a:lnTo>
                <a:lnTo>
                  <a:pt x="20370" y="62390"/>
                </a:lnTo>
                <a:lnTo>
                  <a:pt x="20380" y="62390"/>
                </a:lnTo>
                <a:lnTo>
                  <a:pt x="20390" y="62390"/>
                </a:lnTo>
                <a:lnTo>
                  <a:pt x="20390" y="62380"/>
                </a:lnTo>
                <a:lnTo>
                  <a:pt x="20390" y="62390"/>
                </a:lnTo>
                <a:lnTo>
                  <a:pt x="20400" y="62390"/>
                </a:lnTo>
                <a:lnTo>
                  <a:pt x="20410" y="62390"/>
                </a:lnTo>
                <a:lnTo>
                  <a:pt x="20410" y="62380"/>
                </a:lnTo>
                <a:lnTo>
                  <a:pt x="20410" y="62370"/>
                </a:lnTo>
                <a:lnTo>
                  <a:pt x="20420" y="62380"/>
                </a:lnTo>
                <a:lnTo>
                  <a:pt x="20430" y="62380"/>
                </a:lnTo>
                <a:lnTo>
                  <a:pt x="20430" y="62370"/>
                </a:lnTo>
                <a:lnTo>
                  <a:pt x="20440" y="62360"/>
                </a:lnTo>
                <a:lnTo>
                  <a:pt x="20440" y="62350"/>
                </a:lnTo>
                <a:lnTo>
                  <a:pt x="20440" y="62340"/>
                </a:lnTo>
                <a:lnTo>
                  <a:pt x="20450" y="62350"/>
                </a:lnTo>
                <a:lnTo>
                  <a:pt x="20470" y="62350"/>
                </a:lnTo>
                <a:lnTo>
                  <a:pt x="20480" y="62340"/>
                </a:lnTo>
                <a:lnTo>
                  <a:pt x="20490" y="62340"/>
                </a:lnTo>
                <a:lnTo>
                  <a:pt x="20490" y="62350"/>
                </a:lnTo>
                <a:lnTo>
                  <a:pt x="20500" y="62350"/>
                </a:lnTo>
                <a:lnTo>
                  <a:pt x="20500" y="62340"/>
                </a:lnTo>
                <a:lnTo>
                  <a:pt x="20500" y="62330"/>
                </a:lnTo>
                <a:lnTo>
                  <a:pt x="20510" y="62330"/>
                </a:lnTo>
                <a:lnTo>
                  <a:pt x="20510" y="62340"/>
                </a:lnTo>
                <a:lnTo>
                  <a:pt x="20510" y="62350"/>
                </a:lnTo>
                <a:lnTo>
                  <a:pt x="20530" y="62340"/>
                </a:lnTo>
                <a:lnTo>
                  <a:pt x="20550" y="62340"/>
                </a:lnTo>
                <a:lnTo>
                  <a:pt x="20560" y="62340"/>
                </a:lnTo>
                <a:lnTo>
                  <a:pt x="20560" y="62350"/>
                </a:lnTo>
                <a:lnTo>
                  <a:pt x="20560" y="62360"/>
                </a:lnTo>
                <a:lnTo>
                  <a:pt x="20560" y="62370"/>
                </a:lnTo>
                <a:lnTo>
                  <a:pt x="20570" y="62370"/>
                </a:lnTo>
                <a:lnTo>
                  <a:pt x="20570" y="62380"/>
                </a:lnTo>
                <a:lnTo>
                  <a:pt x="20570" y="62390"/>
                </a:lnTo>
                <a:lnTo>
                  <a:pt x="20570" y="62400"/>
                </a:lnTo>
                <a:lnTo>
                  <a:pt x="20570" y="62410"/>
                </a:lnTo>
                <a:lnTo>
                  <a:pt x="20570" y="62420"/>
                </a:lnTo>
                <a:lnTo>
                  <a:pt x="20580" y="62430"/>
                </a:lnTo>
                <a:lnTo>
                  <a:pt x="20580" y="62440"/>
                </a:lnTo>
                <a:lnTo>
                  <a:pt x="20580" y="62450"/>
                </a:lnTo>
                <a:lnTo>
                  <a:pt x="20590" y="62470"/>
                </a:lnTo>
                <a:lnTo>
                  <a:pt x="20590" y="62480"/>
                </a:lnTo>
                <a:lnTo>
                  <a:pt x="20590" y="62490"/>
                </a:lnTo>
                <a:lnTo>
                  <a:pt x="20590" y="62500"/>
                </a:lnTo>
                <a:lnTo>
                  <a:pt x="20590" y="62510"/>
                </a:lnTo>
                <a:lnTo>
                  <a:pt x="20590" y="62520"/>
                </a:lnTo>
                <a:lnTo>
                  <a:pt x="20580" y="62520"/>
                </a:lnTo>
                <a:lnTo>
                  <a:pt x="20570" y="62520"/>
                </a:lnTo>
                <a:lnTo>
                  <a:pt x="20560" y="62530"/>
                </a:lnTo>
                <a:lnTo>
                  <a:pt x="20580" y="62530"/>
                </a:lnTo>
                <a:lnTo>
                  <a:pt x="20590" y="62530"/>
                </a:lnTo>
                <a:lnTo>
                  <a:pt x="20590" y="62540"/>
                </a:lnTo>
                <a:lnTo>
                  <a:pt x="20590" y="62550"/>
                </a:lnTo>
                <a:lnTo>
                  <a:pt x="20600" y="62560"/>
                </a:lnTo>
                <a:lnTo>
                  <a:pt x="20600" y="62570"/>
                </a:lnTo>
                <a:lnTo>
                  <a:pt x="20600" y="62580"/>
                </a:lnTo>
                <a:lnTo>
                  <a:pt x="20590" y="62580"/>
                </a:lnTo>
                <a:lnTo>
                  <a:pt x="20590" y="62590"/>
                </a:lnTo>
                <a:lnTo>
                  <a:pt x="20590" y="62600"/>
                </a:lnTo>
                <a:lnTo>
                  <a:pt x="20600" y="62600"/>
                </a:lnTo>
                <a:lnTo>
                  <a:pt x="20600" y="62610"/>
                </a:lnTo>
                <a:lnTo>
                  <a:pt x="20600" y="62620"/>
                </a:lnTo>
                <a:lnTo>
                  <a:pt x="20600" y="62630"/>
                </a:lnTo>
                <a:lnTo>
                  <a:pt x="20610" y="62640"/>
                </a:lnTo>
                <a:lnTo>
                  <a:pt x="20600" y="62650"/>
                </a:lnTo>
                <a:lnTo>
                  <a:pt x="20590" y="62650"/>
                </a:lnTo>
                <a:lnTo>
                  <a:pt x="20580" y="62650"/>
                </a:lnTo>
                <a:lnTo>
                  <a:pt x="20570" y="62660"/>
                </a:lnTo>
                <a:lnTo>
                  <a:pt x="20580" y="62670"/>
                </a:lnTo>
                <a:lnTo>
                  <a:pt x="20590" y="62670"/>
                </a:lnTo>
                <a:lnTo>
                  <a:pt x="20600" y="62670"/>
                </a:lnTo>
                <a:lnTo>
                  <a:pt x="20610" y="62680"/>
                </a:lnTo>
                <a:lnTo>
                  <a:pt x="20610" y="62690"/>
                </a:lnTo>
                <a:lnTo>
                  <a:pt x="20620" y="62690"/>
                </a:lnTo>
                <a:lnTo>
                  <a:pt x="20630" y="62690"/>
                </a:lnTo>
                <a:lnTo>
                  <a:pt x="20650" y="62690"/>
                </a:lnTo>
                <a:lnTo>
                  <a:pt x="20670" y="62700"/>
                </a:lnTo>
                <a:lnTo>
                  <a:pt x="20670" y="62690"/>
                </a:lnTo>
                <a:lnTo>
                  <a:pt x="20690" y="62690"/>
                </a:lnTo>
                <a:lnTo>
                  <a:pt x="20690" y="62700"/>
                </a:lnTo>
                <a:lnTo>
                  <a:pt x="20680" y="62700"/>
                </a:lnTo>
                <a:lnTo>
                  <a:pt x="20680" y="62710"/>
                </a:lnTo>
                <a:lnTo>
                  <a:pt x="20680" y="62720"/>
                </a:lnTo>
                <a:lnTo>
                  <a:pt x="20680" y="62730"/>
                </a:lnTo>
                <a:lnTo>
                  <a:pt x="20690" y="62730"/>
                </a:lnTo>
                <a:lnTo>
                  <a:pt x="20690" y="62750"/>
                </a:lnTo>
                <a:lnTo>
                  <a:pt x="20700" y="62760"/>
                </a:lnTo>
                <a:lnTo>
                  <a:pt x="20710" y="62760"/>
                </a:lnTo>
                <a:lnTo>
                  <a:pt x="20720" y="62750"/>
                </a:lnTo>
                <a:lnTo>
                  <a:pt x="20720" y="62740"/>
                </a:lnTo>
                <a:lnTo>
                  <a:pt x="20730" y="62720"/>
                </a:lnTo>
                <a:lnTo>
                  <a:pt x="20740" y="62710"/>
                </a:lnTo>
                <a:lnTo>
                  <a:pt x="20750" y="62710"/>
                </a:lnTo>
                <a:lnTo>
                  <a:pt x="20760" y="62720"/>
                </a:lnTo>
                <a:lnTo>
                  <a:pt x="20770" y="62730"/>
                </a:lnTo>
                <a:lnTo>
                  <a:pt x="20780" y="62740"/>
                </a:lnTo>
                <a:lnTo>
                  <a:pt x="20790" y="62740"/>
                </a:lnTo>
                <a:lnTo>
                  <a:pt x="20800" y="62750"/>
                </a:lnTo>
                <a:lnTo>
                  <a:pt x="20810" y="62750"/>
                </a:lnTo>
                <a:lnTo>
                  <a:pt x="20820" y="62760"/>
                </a:lnTo>
                <a:lnTo>
                  <a:pt x="20830" y="62770"/>
                </a:lnTo>
                <a:lnTo>
                  <a:pt x="20830" y="62780"/>
                </a:lnTo>
                <a:lnTo>
                  <a:pt x="20840" y="62780"/>
                </a:lnTo>
                <a:lnTo>
                  <a:pt x="20860" y="62790"/>
                </a:lnTo>
                <a:lnTo>
                  <a:pt x="20870" y="62800"/>
                </a:lnTo>
                <a:lnTo>
                  <a:pt x="20880" y="62810"/>
                </a:lnTo>
                <a:lnTo>
                  <a:pt x="20880" y="62820"/>
                </a:lnTo>
                <a:lnTo>
                  <a:pt x="20880" y="62830"/>
                </a:lnTo>
                <a:lnTo>
                  <a:pt x="20870" y="62840"/>
                </a:lnTo>
                <a:lnTo>
                  <a:pt x="20870" y="62850"/>
                </a:lnTo>
                <a:lnTo>
                  <a:pt x="20860" y="62860"/>
                </a:lnTo>
                <a:lnTo>
                  <a:pt x="20850" y="62850"/>
                </a:lnTo>
                <a:lnTo>
                  <a:pt x="20840" y="62850"/>
                </a:lnTo>
                <a:lnTo>
                  <a:pt x="20830" y="62850"/>
                </a:lnTo>
                <a:lnTo>
                  <a:pt x="20820" y="62850"/>
                </a:lnTo>
                <a:lnTo>
                  <a:pt x="20820" y="62860"/>
                </a:lnTo>
                <a:lnTo>
                  <a:pt x="20810" y="62860"/>
                </a:lnTo>
                <a:lnTo>
                  <a:pt x="20800" y="62860"/>
                </a:lnTo>
                <a:lnTo>
                  <a:pt x="20790" y="62860"/>
                </a:lnTo>
                <a:lnTo>
                  <a:pt x="20780" y="62870"/>
                </a:lnTo>
                <a:lnTo>
                  <a:pt x="20770" y="62870"/>
                </a:lnTo>
                <a:lnTo>
                  <a:pt x="20760" y="62870"/>
                </a:lnTo>
                <a:lnTo>
                  <a:pt x="20760" y="62880"/>
                </a:lnTo>
                <a:lnTo>
                  <a:pt x="20750" y="62880"/>
                </a:lnTo>
                <a:lnTo>
                  <a:pt x="20740" y="62880"/>
                </a:lnTo>
                <a:lnTo>
                  <a:pt x="20740" y="62890"/>
                </a:lnTo>
                <a:lnTo>
                  <a:pt x="20730" y="62890"/>
                </a:lnTo>
                <a:lnTo>
                  <a:pt x="20720" y="62890"/>
                </a:lnTo>
                <a:lnTo>
                  <a:pt x="20710" y="62890"/>
                </a:lnTo>
                <a:lnTo>
                  <a:pt x="20700" y="62890"/>
                </a:lnTo>
                <a:lnTo>
                  <a:pt x="20700" y="62900"/>
                </a:lnTo>
                <a:lnTo>
                  <a:pt x="20690" y="62900"/>
                </a:lnTo>
                <a:lnTo>
                  <a:pt x="20690" y="62910"/>
                </a:lnTo>
                <a:lnTo>
                  <a:pt x="20690" y="62920"/>
                </a:lnTo>
                <a:lnTo>
                  <a:pt x="20690" y="62930"/>
                </a:lnTo>
                <a:lnTo>
                  <a:pt x="20680" y="62930"/>
                </a:lnTo>
                <a:lnTo>
                  <a:pt x="20680" y="62940"/>
                </a:lnTo>
                <a:lnTo>
                  <a:pt x="20690" y="62940"/>
                </a:lnTo>
                <a:lnTo>
                  <a:pt x="20690" y="62950"/>
                </a:lnTo>
                <a:lnTo>
                  <a:pt x="20700" y="62950"/>
                </a:lnTo>
                <a:lnTo>
                  <a:pt x="20710" y="62960"/>
                </a:lnTo>
                <a:lnTo>
                  <a:pt x="20710" y="62970"/>
                </a:lnTo>
                <a:lnTo>
                  <a:pt x="20690" y="62980"/>
                </a:lnTo>
                <a:lnTo>
                  <a:pt x="20680" y="62980"/>
                </a:lnTo>
                <a:lnTo>
                  <a:pt x="20670" y="62990"/>
                </a:lnTo>
                <a:lnTo>
                  <a:pt x="20660" y="62990"/>
                </a:lnTo>
                <a:lnTo>
                  <a:pt x="20650" y="62990"/>
                </a:lnTo>
                <a:lnTo>
                  <a:pt x="20640" y="63000"/>
                </a:lnTo>
                <a:lnTo>
                  <a:pt x="20630" y="63000"/>
                </a:lnTo>
                <a:lnTo>
                  <a:pt x="20620" y="63020"/>
                </a:lnTo>
                <a:lnTo>
                  <a:pt x="20610" y="63030"/>
                </a:lnTo>
                <a:lnTo>
                  <a:pt x="20600" y="63040"/>
                </a:lnTo>
                <a:lnTo>
                  <a:pt x="20590" y="63040"/>
                </a:lnTo>
                <a:lnTo>
                  <a:pt x="20580" y="63040"/>
                </a:lnTo>
                <a:lnTo>
                  <a:pt x="20580" y="63050"/>
                </a:lnTo>
                <a:lnTo>
                  <a:pt x="20570" y="63050"/>
                </a:lnTo>
                <a:lnTo>
                  <a:pt x="20560" y="63050"/>
                </a:lnTo>
                <a:lnTo>
                  <a:pt x="20550" y="63060"/>
                </a:lnTo>
                <a:lnTo>
                  <a:pt x="20540" y="63060"/>
                </a:lnTo>
                <a:lnTo>
                  <a:pt x="20530" y="63060"/>
                </a:lnTo>
                <a:lnTo>
                  <a:pt x="20520" y="63070"/>
                </a:lnTo>
                <a:lnTo>
                  <a:pt x="20510" y="63070"/>
                </a:lnTo>
                <a:lnTo>
                  <a:pt x="20480" y="63090"/>
                </a:lnTo>
                <a:lnTo>
                  <a:pt x="20460" y="63100"/>
                </a:lnTo>
                <a:lnTo>
                  <a:pt x="20440" y="63120"/>
                </a:lnTo>
                <a:lnTo>
                  <a:pt x="20430" y="63120"/>
                </a:lnTo>
                <a:lnTo>
                  <a:pt x="20420" y="63130"/>
                </a:lnTo>
                <a:lnTo>
                  <a:pt x="20400" y="63140"/>
                </a:lnTo>
                <a:lnTo>
                  <a:pt x="20390" y="63150"/>
                </a:lnTo>
                <a:lnTo>
                  <a:pt x="20360" y="63170"/>
                </a:lnTo>
                <a:lnTo>
                  <a:pt x="20320" y="63190"/>
                </a:lnTo>
                <a:lnTo>
                  <a:pt x="20300" y="63200"/>
                </a:lnTo>
                <a:lnTo>
                  <a:pt x="20300" y="63210"/>
                </a:lnTo>
                <a:lnTo>
                  <a:pt x="20300" y="63220"/>
                </a:lnTo>
                <a:lnTo>
                  <a:pt x="20300" y="63240"/>
                </a:lnTo>
                <a:lnTo>
                  <a:pt x="20300" y="63260"/>
                </a:lnTo>
                <a:lnTo>
                  <a:pt x="20290" y="63280"/>
                </a:lnTo>
                <a:lnTo>
                  <a:pt x="20290" y="63290"/>
                </a:lnTo>
                <a:lnTo>
                  <a:pt x="20290" y="63310"/>
                </a:lnTo>
                <a:lnTo>
                  <a:pt x="20290" y="63320"/>
                </a:lnTo>
                <a:lnTo>
                  <a:pt x="20290" y="63350"/>
                </a:lnTo>
                <a:lnTo>
                  <a:pt x="20280" y="63380"/>
                </a:lnTo>
                <a:lnTo>
                  <a:pt x="20280" y="63400"/>
                </a:lnTo>
                <a:lnTo>
                  <a:pt x="20270" y="63410"/>
                </a:lnTo>
                <a:lnTo>
                  <a:pt x="20260" y="63420"/>
                </a:lnTo>
                <a:lnTo>
                  <a:pt x="20250" y="63430"/>
                </a:lnTo>
                <a:lnTo>
                  <a:pt x="20250" y="63440"/>
                </a:lnTo>
                <a:lnTo>
                  <a:pt x="20240" y="63440"/>
                </a:lnTo>
                <a:lnTo>
                  <a:pt x="20230" y="63450"/>
                </a:lnTo>
                <a:lnTo>
                  <a:pt x="20220" y="63440"/>
                </a:lnTo>
                <a:lnTo>
                  <a:pt x="20200" y="63430"/>
                </a:lnTo>
                <a:lnTo>
                  <a:pt x="20180" y="63420"/>
                </a:lnTo>
                <a:lnTo>
                  <a:pt x="20170" y="63420"/>
                </a:lnTo>
                <a:lnTo>
                  <a:pt x="20160" y="63430"/>
                </a:lnTo>
                <a:lnTo>
                  <a:pt x="20150" y="63430"/>
                </a:lnTo>
                <a:lnTo>
                  <a:pt x="20140" y="63440"/>
                </a:lnTo>
                <a:lnTo>
                  <a:pt x="20130" y="63450"/>
                </a:lnTo>
                <a:lnTo>
                  <a:pt x="20130" y="63460"/>
                </a:lnTo>
                <a:lnTo>
                  <a:pt x="20120" y="63460"/>
                </a:lnTo>
                <a:lnTo>
                  <a:pt x="20120" y="63470"/>
                </a:lnTo>
                <a:lnTo>
                  <a:pt x="20120" y="63480"/>
                </a:lnTo>
                <a:lnTo>
                  <a:pt x="20120" y="63490"/>
                </a:lnTo>
                <a:lnTo>
                  <a:pt x="20120" y="63500"/>
                </a:lnTo>
                <a:lnTo>
                  <a:pt x="20120" y="63520"/>
                </a:lnTo>
                <a:lnTo>
                  <a:pt x="20120" y="63540"/>
                </a:lnTo>
                <a:lnTo>
                  <a:pt x="20110" y="63550"/>
                </a:lnTo>
                <a:lnTo>
                  <a:pt x="20090" y="63560"/>
                </a:lnTo>
                <a:lnTo>
                  <a:pt x="20090" y="63570"/>
                </a:lnTo>
                <a:lnTo>
                  <a:pt x="20080" y="63570"/>
                </a:lnTo>
                <a:lnTo>
                  <a:pt x="20080" y="63600"/>
                </a:lnTo>
                <a:lnTo>
                  <a:pt x="20070" y="63610"/>
                </a:lnTo>
                <a:lnTo>
                  <a:pt x="20060" y="63630"/>
                </a:lnTo>
                <a:lnTo>
                  <a:pt x="20040" y="63640"/>
                </a:lnTo>
                <a:lnTo>
                  <a:pt x="20030" y="63650"/>
                </a:lnTo>
                <a:lnTo>
                  <a:pt x="20020" y="63660"/>
                </a:lnTo>
                <a:lnTo>
                  <a:pt x="20010" y="63670"/>
                </a:lnTo>
                <a:lnTo>
                  <a:pt x="20000" y="63670"/>
                </a:lnTo>
                <a:lnTo>
                  <a:pt x="19980" y="63680"/>
                </a:lnTo>
                <a:lnTo>
                  <a:pt x="19960" y="63690"/>
                </a:lnTo>
                <a:lnTo>
                  <a:pt x="19950" y="63690"/>
                </a:lnTo>
                <a:lnTo>
                  <a:pt x="19920" y="63710"/>
                </a:lnTo>
                <a:lnTo>
                  <a:pt x="19880" y="63720"/>
                </a:lnTo>
                <a:lnTo>
                  <a:pt x="19860" y="63730"/>
                </a:lnTo>
                <a:lnTo>
                  <a:pt x="19840" y="63750"/>
                </a:lnTo>
                <a:lnTo>
                  <a:pt x="19830" y="63750"/>
                </a:lnTo>
                <a:lnTo>
                  <a:pt x="19830" y="63770"/>
                </a:lnTo>
                <a:lnTo>
                  <a:pt x="19820" y="63780"/>
                </a:lnTo>
                <a:lnTo>
                  <a:pt x="19800" y="63790"/>
                </a:lnTo>
                <a:lnTo>
                  <a:pt x="19790" y="63790"/>
                </a:lnTo>
                <a:lnTo>
                  <a:pt x="19780" y="63800"/>
                </a:lnTo>
                <a:lnTo>
                  <a:pt x="19770" y="63800"/>
                </a:lnTo>
                <a:lnTo>
                  <a:pt x="19770" y="63810"/>
                </a:lnTo>
                <a:lnTo>
                  <a:pt x="19760" y="63810"/>
                </a:lnTo>
                <a:lnTo>
                  <a:pt x="19760" y="63820"/>
                </a:lnTo>
                <a:lnTo>
                  <a:pt x="19760" y="63830"/>
                </a:lnTo>
                <a:lnTo>
                  <a:pt x="19750" y="63830"/>
                </a:lnTo>
                <a:lnTo>
                  <a:pt x="19750" y="63840"/>
                </a:lnTo>
                <a:lnTo>
                  <a:pt x="19760" y="63850"/>
                </a:lnTo>
                <a:lnTo>
                  <a:pt x="19750" y="63860"/>
                </a:lnTo>
                <a:lnTo>
                  <a:pt x="19750" y="63870"/>
                </a:lnTo>
                <a:lnTo>
                  <a:pt x="19750" y="63880"/>
                </a:lnTo>
                <a:lnTo>
                  <a:pt x="19740" y="63880"/>
                </a:lnTo>
                <a:lnTo>
                  <a:pt x="19740" y="63890"/>
                </a:lnTo>
                <a:lnTo>
                  <a:pt x="19730" y="63890"/>
                </a:lnTo>
                <a:lnTo>
                  <a:pt x="19730" y="63900"/>
                </a:lnTo>
                <a:lnTo>
                  <a:pt x="19730" y="63920"/>
                </a:lnTo>
                <a:lnTo>
                  <a:pt x="19720" y="63920"/>
                </a:lnTo>
                <a:lnTo>
                  <a:pt x="19720" y="63930"/>
                </a:lnTo>
                <a:lnTo>
                  <a:pt x="19710" y="63930"/>
                </a:lnTo>
                <a:lnTo>
                  <a:pt x="19700" y="63940"/>
                </a:lnTo>
                <a:lnTo>
                  <a:pt x="19690" y="63940"/>
                </a:lnTo>
                <a:lnTo>
                  <a:pt x="19690" y="63950"/>
                </a:lnTo>
                <a:lnTo>
                  <a:pt x="19680" y="63950"/>
                </a:lnTo>
                <a:lnTo>
                  <a:pt x="19680" y="63960"/>
                </a:lnTo>
                <a:lnTo>
                  <a:pt x="19670" y="63960"/>
                </a:lnTo>
                <a:lnTo>
                  <a:pt x="19660" y="63960"/>
                </a:lnTo>
                <a:lnTo>
                  <a:pt x="19650" y="63970"/>
                </a:lnTo>
                <a:lnTo>
                  <a:pt x="19640" y="63970"/>
                </a:lnTo>
                <a:lnTo>
                  <a:pt x="19630" y="63970"/>
                </a:lnTo>
                <a:lnTo>
                  <a:pt x="19620" y="63980"/>
                </a:lnTo>
                <a:lnTo>
                  <a:pt x="19610" y="63980"/>
                </a:lnTo>
                <a:lnTo>
                  <a:pt x="19600" y="63990"/>
                </a:lnTo>
                <a:lnTo>
                  <a:pt x="19590" y="63990"/>
                </a:lnTo>
                <a:lnTo>
                  <a:pt x="19580" y="63990"/>
                </a:lnTo>
                <a:lnTo>
                  <a:pt x="19570" y="63990"/>
                </a:lnTo>
                <a:lnTo>
                  <a:pt x="19560" y="63990"/>
                </a:lnTo>
                <a:lnTo>
                  <a:pt x="19550" y="63990"/>
                </a:lnTo>
                <a:lnTo>
                  <a:pt x="19540" y="63990"/>
                </a:lnTo>
                <a:lnTo>
                  <a:pt x="19530" y="63990"/>
                </a:lnTo>
                <a:lnTo>
                  <a:pt x="19520" y="63990"/>
                </a:lnTo>
                <a:lnTo>
                  <a:pt x="19510" y="63990"/>
                </a:lnTo>
                <a:lnTo>
                  <a:pt x="19500" y="64000"/>
                </a:lnTo>
                <a:lnTo>
                  <a:pt x="19490" y="64010"/>
                </a:lnTo>
                <a:lnTo>
                  <a:pt x="19490" y="64020"/>
                </a:lnTo>
                <a:lnTo>
                  <a:pt x="19480" y="64030"/>
                </a:lnTo>
                <a:lnTo>
                  <a:pt x="19470" y="64030"/>
                </a:lnTo>
                <a:lnTo>
                  <a:pt x="19470" y="64040"/>
                </a:lnTo>
                <a:lnTo>
                  <a:pt x="19460" y="64040"/>
                </a:lnTo>
                <a:lnTo>
                  <a:pt x="19440" y="64040"/>
                </a:lnTo>
                <a:lnTo>
                  <a:pt x="19430" y="64040"/>
                </a:lnTo>
                <a:lnTo>
                  <a:pt x="19430" y="64050"/>
                </a:lnTo>
                <a:lnTo>
                  <a:pt x="19430" y="64060"/>
                </a:lnTo>
                <a:lnTo>
                  <a:pt x="19430" y="64070"/>
                </a:lnTo>
                <a:lnTo>
                  <a:pt x="19420" y="64080"/>
                </a:lnTo>
                <a:lnTo>
                  <a:pt x="19420" y="64090"/>
                </a:lnTo>
                <a:lnTo>
                  <a:pt x="19420" y="64100"/>
                </a:lnTo>
                <a:lnTo>
                  <a:pt x="19420" y="64110"/>
                </a:lnTo>
                <a:lnTo>
                  <a:pt x="19410" y="64110"/>
                </a:lnTo>
                <a:lnTo>
                  <a:pt x="19410" y="64120"/>
                </a:lnTo>
                <a:lnTo>
                  <a:pt x="19400" y="64130"/>
                </a:lnTo>
                <a:lnTo>
                  <a:pt x="19400" y="64140"/>
                </a:lnTo>
                <a:lnTo>
                  <a:pt x="19390" y="64140"/>
                </a:lnTo>
                <a:lnTo>
                  <a:pt x="19380" y="64140"/>
                </a:lnTo>
                <a:lnTo>
                  <a:pt x="19380" y="64150"/>
                </a:lnTo>
                <a:lnTo>
                  <a:pt x="19370" y="64150"/>
                </a:lnTo>
                <a:lnTo>
                  <a:pt x="19370" y="64160"/>
                </a:lnTo>
                <a:lnTo>
                  <a:pt x="19370" y="64170"/>
                </a:lnTo>
                <a:lnTo>
                  <a:pt x="19360" y="64170"/>
                </a:lnTo>
                <a:lnTo>
                  <a:pt x="19360" y="64180"/>
                </a:lnTo>
                <a:lnTo>
                  <a:pt x="19360" y="64190"/>
                </a:lnTo>
                <a:lnTo>
                  <a:pt x="19370" y="64200"/>
                </a:lnTo>
                <a:lnTo>
                  <a:pt x="19380" y="64210"/>
                </a:lnTo>
                <a:lnTo>
                  <a:pt x="19380" y="64220"/>
                </a:lnTo>
                <a:lnTo>
                  <a:pt x="19380" y="64230"/>
                </a:lnTo>
                <a:lnTo>
                  <a:pt x="19390" y="64240"/>
                </a:lnTo>
                <a:lnTo>
                  <a:pt x="19400" y="64250"/>
                </a:lnTo>
                <a:lnTo>
                  <a:pt x="19390" y="64260"/>
                </a:lnTo>
                <a:lnTo>
                  <a:pt x="19380" y="64280"/>
                </a:lnTo>
                <a:lnTo>
                  <a:pt x="19380" y="64290"/>
                </a:lnTo>
                <a:lnTo>
                  <a:pt x="19370" y="64300"/>
                </a:lnTo>
                <a:lnTo>
                  <a:pt x="19370" y="64310"/>
                </a:lnTo>
                <a:lnTo>
                  <a:pt x="19370" y="64320"/>
                </a:lnTo>
                <a:lnTo>
                  <a:pt x="19370" y="64330"/>
                </a:lnTo>
                <a:lnTo>
                  <a:pt x="19380" y="64340"/>
                </a:lnTo>
                <a:lnTo>
                  <a:pt x="19390" y="64340"/>
                </a:lnTo>
                <a:lnTo>
                  <a:pt x="19400" y="64340"/>
                </a:lnTo>
                <a:lnTo>
                  <a:pt x="19410" y="64340"/>
                </a:lnTo>
                <a:lnTo>
                  <a:pt x="19430" y="64350"/>
                </a:lnTo>
                <a:lnTo>
                  <a:pt x="19430" y="64360"/>
                </a:lnTo>
                <a:lnTo>
                  <a:pt x="19440" y="64370"/>
                </a:lnTo>
                <a:lnTo>
                  <a:pt x="19450" y="64380"/>
                </a:lnTo>
                <a:lnTo>
                  <a:pt x="19450" y="64390"/>
                </a:lnTo>
                <a:lnTo>
                  <a:pt x="19460" y="64390"/>
                </a:lnTo>
                <a:lnTo>
                  <a:pt x="19460" y="64400"/>
                </a:lnTo>
                <a:lnTo>
                  <a:pt x="19450" y="64400"/>
                </a:lnTo>
                <a:lnTo>
                  <a:pt x="19440" y="64410"/>
                </a:lnTo>
                <a:lnTo>
                  <a:pt x="19440" y="64420"/>
                </a:lnTo>
                <a:lnTo>
                  <a:pt x="19440" y="64430"/>
                </a:lnTo>
                <a:lnTo>
                  <a:pt x="19440" y="64440"/>
                </a:lnTo>
                <a:lnTo>
                  <a:pt x="19440" y="64450"/>
                </a:lnTo>
                <a:lnTo>
                  <a:pt x="19460" y="64460"/>
                </a:lnTo>
                <a:lnTo>
                  <a:pt x="19460" y="64470"/>
                </a:lnTo>
                <a:lnTo>
                  <a:pt x="19470" y="64480"/>
                </a:lnTo>
                <a:lnTo>
                  <a:pt x="19480" y="64480"/>
                </a:lnTo>
                <a:lnTo>
                  <a:pt x="19480" y="64490"/>
                </a:lnTo>
                <a:lnTo>
                  <a:pt x="19490" y="64500"/>
                </a:lnTo>
                <a:lnTo>
                  <a:pt x="19490" y="64510"/>
                </a:lnTo>
                <a:lnTo>
                  <a:pt x="19500" y="64520"/>
                </a:lnTo>
                <a:lnTo>
                  <a:pt x="19500" y="64530"/>
                </a:lnTo>
                <a:lnTo>
                  <a:pt x="19490" y="64530"/>
                </a:lnTo>
                <a:lnTo>
                  <a:pt x="19490" y="64540"/>
                </a:lnTo>
                <a:lnTo>
                  <a:pt x="19490" y="64550"/>
                </a:lnTo>
                <a:lnTo>
                  <a:pt x="19480" y="64550"/>
                </a:lnTo>
                <a:lnTo>
                  <a:pt x="19470" y="64560"/>
                </a:lnTo>
                <a:lnTo>
                  <a:pt x="19470" y="64570"/>
                </a:lnTo>
                <a:lnTo>
                  <a:pt x="19480" y="64580"/>
                </a:lnTo>
                <a:lnTo>
                  <a:pt x="19490" y="64590"/>
                </a:lnTo>
                <a:lnTo>
                  <a:pt x="19510" y="64600"/>
                </a:lnTo>
                <a:lnTo>
                  <a:pt x="19510" y="64610"/>
                </a:lnTo>
                <a:lnTo>
                  <a:pt x="19520" y="64610"/>
                </a:lnTo>
                <a:lnTo>
                  <a:pt x="19520" y="64630"/>
                </a:lnTo>
                <a:lnTo>
                  <a:pt x="19530" y="64640"/>
                </a:lnTo>
                <a:lnTo>
                  <a:pt x="19520" y="64660"/>
                </a:lnTo>
                <a:lnTo>
                  <a:pt x="19520" y="64680"/>
                </a:lnTo>
                <a:lnTo>
                  <a:pt x="19520" y="64690"/>
                </a:lnTo>
                <a:lnTo>
                  <a:pt x="19520" y="64700"/>
                </a:lnTo>
                <a:lnTo>
                  <a:pt x="19510" y="64710"/>
                </a:lnTo>
                <a:lnTo>
                  <a:pt x="19500" y="64710"/>
                </a:lnTo>
                <a:lnTo>
                  <a:pt x="19490" y="64710"/>
                </a:lnTo>
                <a:lnTo>
                  <a:pt x="19480" y="64710"/>
                </a:lnTo>
                <a:lnTo>
                  <a:pt x="19480" y="64720"/>
                </a:lnTo>
                <a:lnTo>
                  <a:pt x="19480" y="64730"/>
                </a:lnTo>
                <a:lnTo>
                  <a:pt x="19490" y="64750"/>
                </a:lnTo>
                <a:lnTo>
                  <a:pt x="19490" y="64780"/>
                </a:lnTo>
                <a:lnTo>
                  <a:pt x="19500" y="64790"/>
                </a:lnTo>
                <a:lnTo>
                  <a:pt x="19500" y="64800"/>
                </a:lnTo>
                <a:lnTo>
                  <a:pt x="19510" y="64820"/>
                </a:lnTo>
                <a:lnTo>
                  <a:pt x="19510" y="64830"/>
                </a:lnTo>
                <a:lnTo>
                  <a:pt x="19510" y="64840"/>
                </a:lnTo>
                <a:lnTo>
                  <a:pt x="19500" y="64850"/>
                </a:lnTo>
                <a:lnTo>
                  <a:pt x="19500" y="64860"/>
                </a:lnTo>
                <a:lnTo>
                  <a:pt x="19490" y="64880"/>
                </a:lnTo>
                <a:lnTo>
                  <a:pt x="19470" y="64890"/>
                </a:lnTo>
                <a:lnTo>
                  <a:pt x="19460" y="64890"/>
                </a:lnTo>
                <a:lnTo>
                  <a:pt x="19450" y="64900"/>
                </a:lnTo>
                <a:lnTo>
                  <a:pt x="19430" y="64930"/>
                </a:lnTo>
                <a:lnTo>
                  <a:pt x="19420" y="64940"/>
                </a:lnTo>
                <a:lnTo>
                  <a:pt x="19410" y="64960"/>
                </a:lnTo>
                <a:lnTo>
                  <a:pt x="19380" y="64980"/>
                </a:lnTo>
                <a:lnTo>
                  <a:pt x="19360" y="65000"/>
                </a:lnTo>
                <a:lnTo>
                  <a:pt x="19350" y="65020"/>
                </a:lnTo>
                <a:lnTo>
                  <a:pt x="19330" y="65040"/>
                </a:lnTo>
                <a:lnTo>
                  <a:pt x="19320" y="65060"/>
                </a:lnTo>
                <a:lnTo>
                  <a:pt x="19310" y="65070"/>
                </a:lnTo>
                <a:lnTo>
                  <a:pt x="19310" y="65080"/>
                </a:lnTo>
                <a:lnTo>
                  <a:pt x="19320" y="65090"/>
                </a:lnTo>
                <a:lnTo>
                  <a:pt x="19320" y="65100"/>
                </a:lnTo>
                <a:lnTo>
                  <a:pt x="19320" y="65110"/>
                </a:lnTo>
                <a:lnTo>
                  <a:pt x="19320" y="65120"/>
                </a:lnTo>
                <a:lnTo>
                  <a:pt x="19300" y="65150"/>
                </a:lnTo>
                <a:lnTo>
                  <a:pt x="19290" y="65160"/>
                </a:lnTo>
                <a:lnTo>
                  <a:pt x="19280" y="65160"/>
                </a:lnTo>
                <a:lnTo>
                  <a:pt x="19270" y="65180"/>
                </a:lnTo>
                <a:lnTo>
                  <a:pt x="19260" y="65190"/>
                </a:lnTo>
                <a:lnTo>
                  <a:pt x="19260" y="65200"/>
                </a:lnTo>
                <a:lnTo>
                  <a:pt x="19250" y="65210"/>
                </a:lnTo>
                <a:lnTo>
                  <a:pt x="19250" y="65220"/>
                </a:lnTo>
                <a:lnTo>
                  <a:pt x="19240" y="65240"/>
                </a:lnTo>
                <a:lnTo>
                  <a:pt x="19220" y="65250"/>
                </a:lnTo>
                <a:lnTo>
                  <a:pt x="19210" y="65270"/>
                </a:lnTo>
                <a:lnTo>
                  <a:pt x="19200" y="65270"/>
                </a:lnTo>
                <a:lnTo>
                  <a:pt x="19190" y="65270"/>
                </a:lnTo>
                <a:lnTo>
                  <a:pt x="19190" y="65280"/>
                </a:lnTo>
                <a:lnTo>
                  <a:pt x="19180" y="65280"/>
                </a:lnTo>
                <a:lnTo>
                  <a:pt x="19180" y="65290"/>
                </a:lnTo>
                <a:lnTo>
                  <a:pt x="19180" y="65300"/>
                </a:lnTo>
                <a:lnTo>
                  <a:pt x="19190" y="65300"/>
                </a:lnTo>
                <a:lnTo>
                  <a:pt x="19190" y="65330"/>
                </a:lnTo>
                <a:lnTo>
                  <a:pt x="19200" y="65350"/>
                </a:lnTo>
                <a:lnTo>
                  <a:pt x="19210" y="65360"/>
                </a:lnTo>
                <a:lnTo>
                  <a:pt x="19220" y="65370"/>
                </a:lnTo>
                <a:lnTo>
                  <a:pt x="19220" y="65380"/>
                </a:lnTo>
                <a:lnTo>
                  <a:pt x="19230" y="65380"/>
                </a:lnTo>
                <a:lnTo>
                  <a:pt x="19230" y="65390"/>
                </a:lnTo>
                <a:lnTo>
                  <a:pt x="19240" y="65390"/>
                </a:lnTo>
                <a:lnTo>
                  <a:pt x="19250" y="65400"/>
                </a:lnTo>
                <a:lnTo>
                  <a:pt x="19260" y="65400"/>
                </a:lnTo>
                <a:lnTo>
                  <a:pt x="19260" y="65410"/>
                </a:lnTo>
                <a:lnTo>
                  <a:pt x="19280" y="65410"/>
                </a:lnTo>
                <a:lnTo>
                  <a:pt x="19290" y="65420"/>
                </a:lnTo>
                <a:lnTo>
                  <a:pt x="19310" y="65430"/>
                </a:lnTo>
                <a:lnTo>
                  <a:pt x="19310" y="65440"/>
                </a:lnTo>
                <a:lnTo>
                  <a:pt x="19310" y="65450"/>
                </a:lnTo>
                <a:lnTo>
                  <a:pt x="19300" y="65460"/>
                </a:lnTo>
                <a:lnTo>
                  <a:pt x="19300" y="65470"/>
                </a:lnTo>
                <a:lnTo>
                  <a:pt x="19300" y="65480"/>
                </a:lnTo>
                <a:lnTo>
                  <a:pt x="19300" y="65490"/>
                </a:lnTo>
                <a:lnTo>
                  <a:pt x="19300" y="65500"/>
                </a:lnTo>
                <a:lnTo>
                  <a:pt x="19300" y="65520"/>
                </a:lnTo>
                <a:lnTo>
                  <a:pt x="19310" y="65530"/>
                </a:lnTo>
                <a:lnTo>
                  <a:pt x="19310" y="65540"/>
                </a:lnTo>
                <a:lnTo>
                  <a:pt x="19320" y="65540"/>
                </a:lnTo>
                <a:lnTo>
                  <a:pt x="19320" y="65550"/>
                </a:lnTo>
                <a:lnTo>
                  <a:pt x="19330" y="65560"/>
                </a:lnTo>
                <a:lnTo>
                  <a:pt x="19330" y="65570"/>
                </a:lnTo>
                <a:lnTo>
                  <a:pt x="19340" y="65580"/>
                </a:lnTo>
                <a:lnTo>
                  <a:pt x="19350" y="65580"/>
                </a:lnTo>
                <a:lnTo>
                  <a:pt x="19370" y="65590"/>
                </a:lnTo>
                <a:lnTo>
                  <a:pt x="19380" y="65590"/>
                </a:lnTo>
                <a:lnTo>
                  <a:pt x="19400" y="65580"/>
                </a:lnTo>
                <a:lnTo>
                  <a:pt x="19410" y="65580"/>
                </a:lnTo>
                <a:lnTo>
                  <a:pt x="19420" y="65570"/>
                </a:lnTo>
                <a:lnTo>
                  <a:pt x="19440" y="65570"/>
                </a:lnTo>
                <a:lnTo>
                  <a:pt x="19450" y="65560"/>
                </a:lnTo>
                <a:lnTo>
                  <a:pt x="19460" y="65560"/>
                </a:lnTo>
                <a:lnTo>
                  <a:pt x="19470" y="65560"/>
                </a:lnTo>
                <a:lnTo>
                  <a:pt x="19470" y="65550"/>
                </a:lnTo>
                <a:lnTo>
                  <a:pt x="19480" y="65550"/>
                </a:lnTo>
                <a:lnTo>
                  <a:pt x="19490" y="65550"/>
                </a:lnTo>
                <a:lnTo>
                  <a:pt x="19500" y="65560"/>
                </a:lnTo>
                <a:lnTo>
                  <a:pt x="19510" y="65560"/>
                </a:lnTo>
                <a:lnTo>
                  <a:pt x="19510" y="65570"/>
                </a:lnTo>
                <a:lnTo>
                  <a:pt x="19520" y="65570"/>
                </a:lnTo>
                <a:lnTo>
                  <a:pt x="19520" y="65580"/>
                </a:lnTo>
                <a:lnTo>
                  <a:pt x="19520" y="65590"/>
                </a:lnTo>
                <a:lnTo>
                  <a:pt x="19510" y="65600"/>
                </a:lnTo>
                <a:lnTo>
                  <a:pt x="19510" y="65610"/>
                </a:lnTo>
                <a:lnTo>
                  <a:pt x="19510" y="65620"/>
                </a:lnTo>
                <a:lnTo>
                  <a:pt x="19500" y="65640"/>
                </a:lnTo>
                <a:lnTo>
                  <a:pt x="19510" y="65650"/>
                </a:lnTo>
                <a:lnTo>
                  <a:pt x="19510" y="65660"/>
                </a:lnTo>
                <a:lnTo>
                  <a:pt x="19510" y="65670"/>
                </a:lnTo>
                <a:lnTo>
                  <a:pt x="19520" y="65670"/>
                </a:lnTo>
                <a:lnTo>
                  <a:pt x="19530" y="65670"/>
                </a:lnTo>
                <a:lnTo>
                  <a:pt x="19540" y="65680"/>
                </a:lnTo>
                <a:lnTo>
                  <a:pt x="19550" y="65680"/>
                </a:lnTo>
                <a:lnTo>
                  <a:pt x="19560" y="65680"/>
                </a:lnTo>
                <a:lnTo>
                  <a:pt x="19560" y="65690"/>
                </a:lnTo>
                <a:lnTo>
                  <a:pt x="19580" y="65700"/>
                </a:lnTo>
                <a:lnTo>
                  <a:pt x="19600" y="65720"/>
                </a:lnTo>
                <a:lnTo>
                  <a:pt x="19610" y="65720"/>
                </a:lnTo>
                <a:lnTo>
                  <a:pt x="19610" y="65730"/>
                </a:lnTo>
                <a:lnTo>
                  <a:pt x="19620" y="65740"/>
                </a:lnTo>
                <a:lnTo>
                  <a:pt x="19620" y="65750"/>
                </a:lnTo>
                <a:lnTo>
                  <a:pt x="19620" y="65760"/>
                </a:lnTo>
                <a:lnTo>
                  <a:pt x="19630" y="65760"/>
                </a:lnTo>
                <a:lnTo>
                  <a:pt x="19630" y="65770"/>
                </a:lnTo>
                <a:lnTo>
                  <a:pt x="19630" y="65780"/>
                </a:lnTo>
                <a:lnTo>
                  <a:pt x="19640" y="65790"/>
                </a:lnTo>
                <a:lnTo>
                  <a:pt x="19640" y="65800"/>
                </a:lnTo>
                <a:lnTo>
                  <a:pt x="19640" y="65810"/>
                </a:lnTo>
                <a:lnTo>
                  <a:pt x="19650" y="65820"/>
                </a:lnTo>
                <a:lnTo>
                  <a:pt x="19650" y="65830"/>
                </a:lnTo>
                <a:lnTo>
                  <a:pt x="19650" y="65840"/>
                </a:lnTo>
                <a:lnTo>
                  <a:pt x="19650" y="65850"/>
                </a:lnTo>
                <a:lnTo>
                  <a:pt x="19650" y="65860"/>
                </a:lnTo>
                <a:lnTo>
                  <a:pt x="19650" y="65870"/>
                </a:lnTo>
                <a:lnTo>
                  <a:pt x="19660" y="65880"/>
                </a:lnTo>
                <a:lnTo>
                  <a:pt x="19660" y="65890"/>
                </a:lnTo>
                <a:lnTo>
                  <a:pt x="19660" y="65900"/>
                </a:lnTo>
                <a:lnTo>
                  <a:pt x="19680" y="65920"/>
                </a:lnTo>
                <a:lnTo>
                  <a:pt x="19680" y="65940"/>
                </a:lnTo>
                <a:lnTo>
                  <a:pt x="19690" y="65950"/>
                </a:lnTo>
                <a:lnTo>
                  <a:pt x="19690" y="65960"/>
                </a:lnTo>
                <a:lnTo>
                  <a:pt x="19700" y="65980"/>
                </a:lnTo>
                <a:lnTo>
                  <a:pt x="19700" y="65990"/>
                </a:lnTo>
                <a:lnTo>
                  <a:pt x="19700" y="66000"/>
                </a:lnTo>
                <a:lnTo>
                  <a:pt x="19710" y="66020"/>
                </a:lnTo>
                <a:lnTo>
                  <a:pt x="19710" y="66030"/>
                </a:lnTo>
                <a:lnTo>
                  <a:pt x="19720" y="66030"/>
                </a:lnTo>
                <a:lnTo>
                  <a:pt x="19720" y="66040"/>
                </a:lnTo>
                <a:lnTo>
                  <a:pt x="19720" y="66050"/>
                </a:lnTo>
                <a:lnTo>
                  <a:pt x="19730" y="66050"/>
                </a:lnTo>
                <a:lnTo>
                  <a:pt x="19730" y="66060"/>
                </a:lnTo>
                <a:lnTo>
                  <a:pt x="19730" y="66070"/>
                </a:lnTo>
                <a:lnTo>
                  <a:pt x="19730" y="66080"/>
                </a:lnTo>
                <a:lnTo>
                  <a:pt x="19730" y="66090"/>
                </a:lnTo>
                <a:lnTo>
                  <a:pt x="19720" y="66090"/>
                </a:lnTo>
                <a:lnTo>
                  <a:pt x="19720" y="66100"/>
                </a:lnTo>
                <a:lnTo>
                  <a:pt x="19690" y="66110"/>
                </a:lnTo>
                <a:lnTo>
                  <a:pt x="19680" y="66120"/>
                </a:lnTo>
                <a:lnTo>
                  <a:pt x="19670" y="66130"/>
                </a:lnTo>
                <a:lnTo>
                  <a:pt x="19650" y="66140"/>
                </a:lnTo>
                <a:lnTo>
                  <a:pt x="19640" y="66140"/>
                </a:lnTo>
                <a:lnTo>
                  <a:pt x="19630" y="66150"/>
                </a:lnTo>
                <a:lnTo>
                  <a:pt x="19620" y="66170"/>
                </a:lnTo>
                <a:lnTo>
                  <a:pt x="19610" y="66170"/>
                </a:lnTo>
                <a:lnTo>
                  <a:pt x="19610" y="66190"/>
                </a:lnTo>
                <a:lnTo>
                  <a:pt x="19590" y="66210"/>
                </a:lnTo>
                <a:lnTo>
                  <a:pt x="19580" y="66230"/>
                </a:lnTo>
                <a:lnTo>
                  <a:pt x="19560" y="66250"/>
                </a:lnTo>
                <a:lnTo>
                  <a:pt x="19550" y="66260"/>
                </a:lnTo>
                <a:lnTo>
                  <a:pt x="19540" y="66260"/>
                </a:lnTo>
                <a:lnTo>
                  <a:pt x="19530" y="66270"/>
                </a:lnTo>
                <a:lnTo>
                  <a:pt x="19530" y="66280"/>
                </a:lnTo>
                <a:lnTo>
                  <a:pt x="19520" y="66280"/>
                </a:lnTo>
                <a:lnTo>
                  <a:pt x="19510" y="66290"/>
                </a:lnTo>
                <a:lnTo>
                  <a:pt x="19490" y="66300"/>
                </a:lnTo>
                <a:lnTo>
                  <a:pt x="19490" y="66310"/>
                </a:lnTo>
                <a:lnTo>
                  <a:pt x="19490" y="66320"/>
                </a:lnTo>
                <a:lnTo>
                  <a:pt x="19490" y="66330"/>
                </a:lnTo>
                <a:lnTo>
                  <a:pt x="19500" y="66340"/>
                </a:lnTo>
                <a:lnTo>
                  <a:pt x="19510" y="66340"/>
                </a:lnTo>
                <a:lnTo>
                  <a:pt x="19520" y="66350"/>
                </a:lnTo>
                <a:lnTo>
                  <a:pt x="19540" y="66350"/>
                </a:lnTo>
                <a:lnTo>
                  <a:pt x="19540" y="66360"/>
                </a:lnTo>
                <a:lnTo>
                  <a:pt x="19550" y="66360"/>
                </a:lnTo>
                <a:lnTo>
                  <a:pt x="19550" y="66370"/>
                </a:lnTo>
                <a:lnTo>
                  <a:pt x="19550" y="66380"/>
                </a:lnTo>
                <a:lnTo>
                  <a:pt x="19550" y="66390"/>
                </a:lnTo>
                <a:lnTo>
                  <a:pt x="19560" y="66390"/>
                </a:lnTo>
                <a:lnTo>
                  <a:pt x="19560" y="66400"/>
                </a:lnTo>
                <a:lnTo>
                  <a:pt x="19570" y="66410"/>
                </a:lnTo>
                <a:lnTo>
                  <a:pt x="19580" y="66420"/>
                </a:lnTo>
                <a:lnTo>
                  <a:pt x="19580" y="66440"/>
                </a:lnTo>
                <a:lnTo>
                  <a:pt x="19590" y="66450"/>
                </a:lnTo>
                <a:lnTo>
                  <a:pt x="19590" y="66460"/>
                </a:lnTo>
                <a:lnTo>
                  <a:pt x="19600" y="66480"/>
                </a:lnTo>
                <a:lnTo>
                  <a:pt x="19600" y="66490"/>
                </a:lnTo>
                <a:lnTo>
                  <a:pt x="19590" y="66500"/>
                </a:lnTo>
                <a:lnTo>
                  <a:pt x="19590" y="66520"/>
                </a:lnTo>
                <a:lnTo>
                  <a:pt x="19590" y="66540"/>
                </a:lnTo>
                <a:lnTo>
                  <a:pt x="19590" y="66560"/>
                </a:lnTo>
                <a:lnTo>
                  <a:pt x="19590" y="66570"/>
                </a:lnTo>
                <a:lnTo>
                  <a:pt x="19590" y="66580"/>
                </a:lnTo>
                <a:lnTo>
                  <a:pt x="19580" y="66600"/>
                </a:lnTo>
                <a:lnTo>
                  <a:pt x="19580" y="66620"/>
                </a:lnTo>
                <a:lnTo>
                  <a:pt x="19580" y="66630"/>
                </a:lnTo>
                <a:lnTo>
                  <a:pt x="19580" y="66640"/>
                </a:lnTo>
                <a:lnTo>
                  <a:pt x="19570" y="66640"/>
                </a:lnTo>
                <a:lnTo>
                  <a:pt x="19550" y="66640"/>
                </a:lnTo>
                <a:lnTo>
                  <a:pt x="19540" y="66640"/>
                </a:lnTo>
                <a:lnTo>
                  <a:pt x="19530" y="66640"/>
                </a:lnTo>
                <a:lnTo>
                  <a:pt x="19520" y="66640"/>
                </a:lnTo>
                <a:lnTo>
                  <a:pt x="19510" y="66630"/>
                </a:lnTo>
                <a:lnTo>
                  <a:pt x="19500" y="66630"/>
                </a:lnTo>
                <a:lnTo>
                  <a:pt x="19500" y="66640"/>
                </a:lnTo>
                <a:lnTo>
                  <a:pt x="19510" y="66660"/>
                </a:lnTo>
                <a:lnTo>
                  <a:pt x="19510" y="66670"/>
                </a:lnTo>
                <a:lnTo>
                  <a:pt x="19510" y="66680"/>
                </a:lnTo>
                <a:lnTo>
                  <a:pt x="19510" y="66690"/>
                </a:lnTo>
                <a:lnTo>
                  <a:pt x="19520" y="66700"/>
                </a:lnTo>
                <a:lnTo>
                  <a:pt x="19520" y="66710"/>
                </a:lnTo>
                <a:lnTo>
                  <a:pt x="19510" y="66720"/>
                </a:lnTo>
                <a:lnTo>
                  <a:pt x="19490" y="66740"/>
                </a:lnTo>
                <a:lnTo>
                  <a:pt x="19500" y="66750"/>
                </a:lnTo>
                <a:lnTo>
                  <a:pt x="19510" y="66760"/>
                </a:lnTo>
                <a:lnTo>
                  <a:pt x="19510" y="66770"/>
                </a:lnTo>
                <a:lnTo>
                  <a:pt x="19500" y="66780"/>
                </a:lnTo>
                <a:lnTo>
                  <a:pt x="19490" y="66800"/>
                </a:lnTo>
                <a:lnTo>
                  <a:pt x="19500" y="66810"/>
                </a:lnTo>
                <a:lnTo>
                  <a:pt x="19510" y="66820"/>
                </a:lnTo>
                <a:lnTo>
                  <a:pt x="19520" y="66830"/>
                </a:lnTo>
                <a:lnTo>
                  <a:pt x="19530" y="66840"/>
                </a:lnTo>
                <a:lnTo>
                  <a:pt x="19530" y="66850"/>
                </a:lnTo>
                <a:lnTo>
                  <a:pt x="19520" y="66860"/>
                </a:lnTo>
                <a:lnTo>
                  <a:pt x="19500" y="66860"/>
                </a:lnTo>
                <a:lnTo>
                  <a:pt x="19490" y="66860"/>
                </a:lnTo>
                <a:lnTo>
                  <a:pt x="19480" y="66870"/>
                </a:lnTo>
                <a:lnTo>
                  <a:pt x="19480" y="66880"/>
                </a:lnTo>
                <a:lnTo>
                  <a:pt x="19470" y="66890"/>
                </a:lnTo>
                <a:lnTo>
                  <a:pt x="19450" y="66920"/>
                </a:lnTo>
                <a:lnTo>
                  <a:pt x="19440" y="66930"/>
                </a:lnTo>
                <a:lnTo>
                  <a:pt x="19440" y="66960"/>
                </a:lnTo>
                <a:lnTo>
                  <a:pt x="19420" y="66990"/>
                </a:lnTo>
                <a:lnTo>
                  <a:pt x="19410" y="67000"/>
                </a:lnTo>
                <a:lnTo>
                  <a:pt x="19400" y="67010"/>
                </a:lnTo>
                <a:lnTo>
                  <a:pt x="19380" y="67020"/>
                </a:lnTo>
                <a:lnTo>
                  <a:pt x="19370" y="67030"/>
                </a:lnTo>
                <a:lnTo>
                  <a:pt x="19360" y="67030"/>
                </a:lnTo>
                <a:lnTo>
                  <a:pt x="19360" y="67040"/>
                </a:lnTo>
                <a:lnTo>
                  <a:pt x="19350" y="67040"/>
                </a:lnTo>
                <a:lnTo>
                  <a:pt x="19350" y="67050"/>
                </a:lnTo>
                <a:lnTo>
                  <a:pt x="19350" y="67060"/>
                </a:lnTo>
                <a:lnTo>
                  <a:pt x="19350" y="67070"/>
                </a:lnTo>
                <a:lnTo>
                  <a:pt x="19350" y="67090"/>
                </a:lnTo>
                <a:lnTo>
                  <a:pt x="19360" y="67100"/>
                </a:lnTo>
                <a:lnTo>
                  <a:pt x="19370" y="67110"/>
                </a:lnTo>
                <a:lnTo>
                  <a:pt x="19380" y="67120"/>
                </a:lnTo>
                <a:lnTo>
                  <a:pt x="19390" y="67120"/>
                </a:lnTo>
                <a:lnTo>
                  <a:pt x="19400" y="67120"/>
                </a:lnTo>
                <a:lnTo>
                  <a:pt x="19400" y="67130"/>
                </a:lnTo>
                <a:lnTo>
                  <a:pt x="19400" y="67140"/>
                </a:lnTo>
                <a:lnTo>
                  <a:pt x="19400" y="67150"/>
                </a:lnTo>
                <a:lnTo>
                  <a:pt x="19410" y="67160"/>
                </a:lnTo>
                <a:lnTo>
                  <a:pt x="19420" y="67170"/>
                </a:lnTo>
                <a:lnTo>
                  <a:pt x="19440" y="67190"/>
                </a:lnTo>
                <a:lnTo>
                  <a:pt x="19450" y="67190"/>
                </a:lnTo>
                <a:lnTo>
                  <a:pt x="19450" y="67180"/>
                </a:lnTo>
                <a:lnTo>
                  <a:pt x="19460" y="67180"/>
                </a:lnTo>
                <a:lnTo>
                  <a:pt x="19470" y="67170"/>
                </a:lnTo>
                <a:lnTo>
                  <a:pt x="19480" y="67160"/>
                </a:lnTo>
                <a:lnTo>
                  <a:pt x="19490" y="67160"/>
                </a:lnTo>
                <a:lnTo>
                  <a:pt x="19510" y="67160"/>
                </a:lnTo>
                <a:lnTo>
                  <a:pt x="19520" y="67170"/>
                </a:lnTo>
                <a:lnTo>
                  <a:pt x="19520" y="67180"/>
                </a:lnTo>
                <a:lnTo>
                  <a:pt x="19530" y="67200"/>
                </a:lnTo>
                <a:lnTo>
                  <a:pt x="19550" y="67220"/>
                </a:lnTo>
                <a:lnTo>
                  <a:pt x="19560" y="67220"/>
                </a:lnTo>
                <a:lnTo>
                  <a:pt x="19570" y="67210"/>
                </a:lnTo>
                <a:lnTo>
                  <a:pt x="19580" y="67190"/>
                </a:lnTo>
                <a:lnTo>
                  <a:pt x="19590" y="67170"/>
                </a:lnTo>
                <a:lnTo>
                  <a:pt x="19610" y="67160"/>
                </a:lnTo>
                <a:lnTo>
                  <a:pt x="19620" y="67170"/>
                </a:lnTo>
                <a:lnTo>
                  <a:pt x="19620" y="67180"/>
                </a:lnTo>
                <a:lnTo>
                  <a:pt x="19620" y="67190"/>
                </a:lnTo>
                <a:lnTo>
                  <a:pt x="19620" y="67210"/>
                </a:lnTo>
                <a:lnTo>
                  <a:pt x="19610" y="67210"/>
                </a:lnTo>
                <a:lnTo>
                  <a:pt x="19600" y="67230"/>
                </a:lnTo>
                <a:lnTo>
                  <a:pt x="19610" y="67250"/>
                </a:lnTo>
                <a:lnTo>
                  <a:pt x="19620" y="67270"/>
                </a:lnTo>
                <a:lnTo>
                  <a:pt x="19630" y="67270"/>
                </a:lnTo>
                <a:lnTo>
                  <a:pt x="19630" y="67280"/>
                </a:lnTo>
                <a:lnTo>
                  <a:pt x="19630" y="67290"/>
                </a:lnTo>
                <a:lnTo>
                  <a:pt x="19630" y="67300"/>
                </a:lnTo>
                <a:lnTo>
                  <a:pt x="19640" y="67310"/>
                </a:lnTo>
                <a:lnTo>
                  <a:pt x="19650" y="67330"/>
                </a:lnTo>
                <a:lnTo>
                  <a:pt x="19660" y="67350"/>
                </a:lnTo>
                <a:lnTo>
                  <a:pt x="19660" y="67380"/>
                </a:lnTo>
                <a:lnTo>
                  <a:pt x="19660" y="67410"/>
                </a:lnTo>
                <a:lnTo>
                  <a:pt x="19660" y="67450"/>
                </a:lnTo>
                <a:lnTo>
                  <a:pt x="19660" y="67460"/>
                </a:lnTo>
                <a:lnTo>
                  <a:pt x="19660" y="67470"/>
                </a:lnTo>
                <a:lnTo>
                  <a:pt x="19660" y="67480"/>
                </a:lnTo>
                <a:lnTo>
                  <a:pt x="19670" y="67490"/>
                </a:lnTo>
                <a:lnTo>
                  <a:pt x="19670" y="67500"/>
                </a:lnTo>
                <a:lnTo>
                  <a:pt x="19660" y="67500"/>
                </a:lnTo>
                <a:lnTo>
                  <a:pt x="19660" y="67510"/>
                </a:lnTo>
                <a:lnTo>
                  <a:pt x="19650" y="67520"/>
                </a:lnTo>
                <a:lnTo>
                  <a:pt x="19640" y="67530"/>
                </a:lnTo>
                <a:lnTo>
                  <a:pt x="19630" y="67540"/>
                </a:lnTo>
                <a:lnTo>
                  <a:pt x="19630" y="67550"/>
                </a:lnTo>
                <a:lnTo>
                  <a:pt x="19620" y="67550"/>
                </a:lnTo>
                <a:lnTo>
                  <a:pt x="19620" y="67560"/>
                </a:lnTo>
                <a:lnTo>
                  <a:pt x="19620" y="67570"/>
                </a:lnTo>
                <a:lnTo>
                  <a:pt x="19610" y="67570"/>
                </a:lnTo>
                <a:lnTo>
                  <a:pt x="19600" y="67570"/>
                </a:lnTo>
                <a:lnTo>
                  <a:pt x="19590" y="67570"/>
                </a:lnTo>
                <a:lnTo>
                  <a:pt x="19590" y="67560"/>
                </a:lnTo>
                <a:lnTo>
                  <a:pt x="19590" y="67550"/>
                </a:lnTo>
                <a:lnTo>
                  <a:pt x="19580" y="67550"/>
                </a:lnTo>
                <a:lnTo>
                  <a:pt x="19570" y="67540"/>
                </a:lnTo>
                <a:lnTo>
                  <a:pt x="19560" y="67540"/>
                </a:lnTo>
                <a:lnTo>
                  <a:pt x="19550" y="67540"/>
                </a:lnTo>
                <a:lnTo>
                  <a:pt x="19530" y="67540"/>
                </a:lnTo>
                <a:lnTo>
                  <a:pt x="19520" y="67540"/>
                </a:lnTo>
                <a:lnTo>
                  <a:pt x="19510" y="67540"/>
                </a:lnTo>
                <a:lnTo>
                  <a:pt x="19500" y="67540"/>
                </a:lnTo>
                <a:lnTo>
                  <a:pt x="19480" y="67530"/>
                </a:lnTo>
                <a:lnTo>
                  <a:pt x="19460" y="67520"/>
                </a:lnTo>
                <a:lnTo>
                  <a:pt x="19450" y="67520"/>
                </a:lnTo>
                <a:lnTo>
                  <a:pt x="19440" y="67510"/>
                </a:lnTo>
                <a:lnTo>
                  <a:pt x="19430" y="67500"/>
                </a:lnTo>
                <a:lnTo>
                  <a:pt x="19420" y="67500"/>
                </a:lnTo>
                <a:lnTo>
                  <a:pt x="19410" y="67500"/>
                </a:lnTo>
                <a:lnTo>
                  <a:pt x="19400" y="67500"/>
                </a:lnTo>
                <a:lnTo>
                  <a:pt x="19390" y="67500"/>
                </a:lnTo>
                <a:lnTo>
                  <a:pt x="19380" y="67500"/>
                </a:lnTo>
                <a:lnTo>
                  <a:pt x="19370" y="67500"/>
                </a:lnTo>
                <a:lnTo>
                  <a:pt x="19360" y="67510"/>
                </a:lnTo>
                <a:lnTo>
                  <a:pt x="19350" y="67510"/>
                </a:lnTo>
                <a:lnTo>
                  <a:pt x="19340" y="67500"/>
                </a:lnTo>
                <a:lnTo>
                  <a:pt x="19330" y="67500"/>
                </a:lnTo>
                <a:lnTo>
                  <a:pt x="19320" y="67490"/>
                </a:lnTo>
                <a:lnTo>
                  <a:pt x="19310" y="67490"/>
                </a:lnTo>
                <a:lnTo>
                  <a:pt x="19300" y="67490"/>
                </a:lnTo>
                <a:lnTo>
                  <a:pt x="19290" y="67490"/>
                </a:lnTo>
                <a:lnTo>
                  <a:pt x="19280" y="67500"/>
                </a:lnTo>
                <a:lnTo>
                  <a:pt x="19270" y="67500"/>
                </a:lnTo>
                <a:lnTo>
                  <a:pt x="19250" y="67520"/>
                </a:lnTo>
                <a:lnTo>
                  <a:pt x="19230" y="67520"/>
                </a:lnTo>
                <a:lnTo>
                  <a:pt x="19220" y="67530"/>
                </a:lnTo>
                <a:lnTo>
                  <a:pt x="19180" y="67540"/>
                </a:lnTo>
                <a:lnTo>
                  <a:pt x="19140" y="67540"/>
                </a:lnTo>
                <a:lnTo>
                  <a:pt x="19130" y="67540"/>
                </a:lnTo>
                <a:lnTo>
                  <a:pt x="19120" y="67540"/>
                </a:lnTo>
                <a:lnTo>
                  <a:pt x="19110" y="67540"/>
                </a:lnTo>
                <a:lnTo>
                  <a:pt x="19060" y="67560"/>
                </a:lnTo>
                <a:lnTo>
                  <a:pt x="19040" y="67570"/>
                </a:lnTo>
                <a:lnTo>
                  <a:pt x="19030" y="67570"/>
                </a:lnTo>
                <a:lnTo>
                  <a:pt x="19030" y="67560"/>
                </a:lnTo>
                <a:lnTo>
                  <a:pt x="19020" y="67560"/>
                </a:lnTo>
                <a:lnTo>
                  <a:pt x="19010" y="67550"/>
                </a:lnTo>
                <a:lnTo>
                  <a:pt x="18990" y="67540"/>
                </a:lnTo>
                <a:lnTo>
                  <a:pt x="18980" y="67530"/>
                </a:lnTo>
                <a:lnTo>
                  <a:pt x="18970" y="67520"/>
                </a:lnTo>
                <a:lnTo>
                  <a:pt x="18950" y="67520"/>
                </a:lnTo>
                <a:lnTo>
                  <a:pt x="18940" y="67510"/>
                </a:lnTo>
                <a:lnTo>
                  <a:pt x="18930" y="67500"/>
                </a:lnTo>
                <a:lnTo>
                  <a:pt x="18920" y="67500"/>
                </a:lnTo>
                <a:lnTo>
                  <a:pt x="18910" y="67500"/>
                </a:lnTo>
                <a:lnTo>
                  <a:pt x="18900" y="67500"/>
                </a:lnTo>
                <a:lnTo>
                  <a:pt x="18890" y="67520"/>
                </a:lnTo>
                <a:lnTo>
                  <a:pt x="18870" y="67550"/>
                </a:lnTo>
                <a:lnTo>
                  <a:pt x="18860" y="67560"/>
                </a:lnTo>
                <a:lnTo>
                  <a:pt x="18850" y="67570"/>
                </a:lnTo>
                <a:lnTo>
                  <a:pt x="18840" y="67580"/>
                </a:lnTo>
                <a:lnTo>
                  <a:pt x="18830" y="67580"/>
                </a:lnTo>
                <a:lnTo>
                  <a:pt x="18820" y="67580"/>
                </a:lnTo>
                <a:lnTo>
                  <a:pt x="18800" y="67580"/>
                </a:lnTo>
                <a:lnTo>
                  <a:pt x="18780" y="67580"/>
                </a:lnTo>
                <a:lnTo>
                  <a:pt x="18770" y="67580"/>
                </a:lnTo>
                <a:lnTo>
                  <a:pt x="18760" y="67580"/>
                </a:lnTo>
                <a:lnTo>
                  <a:pt x="18750" y="67580"/>
                </a:lnTo>
                <a:lnTo>
                  <a:pt x="18740" y="67580"/>
                </a:lnTo>
                <a:lnTo>
                  <a:pt x="18740" y="67590"/>
                </a:lnTo>
                <a:lnTo>
                  <a:pt x="18730" y="67590"/>
                </a:lnTo>
                <a:lnTo>
                  <a:pt x="18720" y="67590"/>
                </a:lnTo>
                <a:lnTo>
                  <a:pt x="18720" y="67580"/>
                </a:lnTo>
                <a:lnTo>
                  <a:pt x="18710" y="67580"/>
                </a:lnTo>
                <a:lnTo>
                  <a:pt x="18700" y="67580"/>
                </a:lnTo>
                <a:lnTo>
                  <a:pt x="18700" y="67570"/>
                </a:lnTo>
                <a:lnTo>
                  <a:pt x="18690" y="67570"/>
                </a:lnTo>
                <a:lnTo>
                  <a:pt x="18690" y="67580"/>
                </a:lnTo>
                <a:lnTo>
                  <a:pt x="18680" y="67580"/>
                </a:lnTo>
                <a:lnTo>
                  <a:pt x="18680" y="67590"/>
                </a:lnTo>
                <a:lnTo>
                  <a:pt x="18670" y="67590"/>
                </a:lnTo>
                <a:lnTo>
                  <a:pt x="18660" y="67590"/>
                </a:lnTo>
                <a:lnTo>
                  <a:pt x="18650" y="67590"/>
                </a:lnTo>
                <a:lnTo>
                  <a:pt x="18640" y="67600"/>
                </a:lnTo>
                <a:lnTo>
                  <a:pt x="18630" y="67600"/>
                </a:lnTo>
                <a:lnTo>
                  <a:pt x="18620" y="67600"/>
                </a:lnTo>
                <a:lnTo>
                  <a:pt x="18620" y="67590"/>
                </a:lnTo>
                <a:lnTo>
                  <a:pt x="18610" y="67590"/>
                </a:lnTo>
                <a:lnTo>
                  <a:pt x="18600" y="67590"/>
                </a:lnTo>
                <a:lnTo>
                  <a:pt x="18590" y="67590"/>
                </a:lnTo>
                <a:lnTo>
                  <a:pt x="18580" y="67590"/>
                </a:lnTo>
                <a:lnTo>
                  <a:pt x="18570" y="67600"/>
                </a:lnTo>
                <a:lnTo>
                  <a:pt x="18560" y="67600"/>
                </a:lnTo>
                <a:lnTo>
                  <a:pt x="18560" y="67590"/>
                </a:lnTo>
                <a:lnTo>
                  <a:pt x="18550" y="67590"/>
                </a:lnTo>
                <a:lnTo>
                  <a:pt x="18540" y="67580"/>
                </a:lnTo>
                <a:lnTo>
                  <a:pt x="18530" y="67580"/>
                </a:lnTo>
                <a:lnTo>
                  <a:pt x="18520" y="67580"/>
                </a:lnTo>
                <a:lnTo>
                  <a:pt x="18510" y="67580"/>
                </a:lnTo>
                <a:lnTo>
                  <a:pt x="18510" y="67590"/>
                </a:lnTo>
                <a:lnTo>
                  <a:pt x="18500" y="67590"/>
                </a:lnTo>
                <a:lnTo>
                  <a:pt x="18490" y="67590"/>
                </a:lnTo>
                <a:lnTo>
                  <a:pt x="18480" y="67590"/>
                </a:lnTo>
                <a:lnTo>
                  <a:pt x="18470" y="67590"/>
                </a:lnTo>
                <a:lnTo>
                  <a:pt x="18470" y="67580"/>
                </a:lnTo>
                <a:lnTo>
                  <a:pt x="18460" y="67580"/>
                </a:lnTo>
                <a:lnTo>
                  <a:pt x="18460" y="67570"/>
                </a:lnTo>
                <a:lnTo>
                  <a:pt x="18450" y="67580"/>
                </a:lnTo>
                <a:lnTo>
                  <a:pt x="18440" y="67580"/>
                </a:lnTo>
                <a:lnTo>
                  <a:pt x="18440" y="67590"/>
                </a:lnTo>
                <a:lnTo>
                  <a:pt x="18440" y="67600"/>
                </a:lnTo>
                <a:lnTo>
                  <a:pt x="18430" y="67600"/>
                </a:lnTo>
                <a:lnTo>
                  <a:pt x="18420" y="67600"/>
                </a:lnTo>
                <a:lnTo>
                  <a:pt x="18420" y="67610"/>
                </a:lnTo>
                <a:lnTo>
                  <a:pt x="18410" y="67610"/>
                </a:lnTo>
                <a:lnTo>
                  <a:pt x="18400" y="67610"/>
                </a:lnTo>
                <a:lnTo>
                  <a:pt x="18400" y="67620"/>
                </a:lnTo>
                <a:lnTo>
                  <a:pt x="18390" y="67620"/>
                </a:lnTo>
                <a:lnTo>
                  <a:pt x="18380" y="67620"/>
                </a:lnTo>
                <a:lnTo>
                  <a:pt x="18370" y="67610"/>
                </a:lnTo>
                <a:lnTo>
                  <a:pt x="18360" y="67610"/>
                </a:lnTo>
                <a:lnTo>
                  <a:pt x="18360" y="67620"/>
                </a:lnTo>
                <a:lnTo>
                  <a:pt x="18350" y="67630"/>
                </a:lnTo>
                <a:lnTo>
                  <a:pt x="18350" y="67640"/>
                </a:lnTo>
                <a:lnTo>
                  <a:pt x="18350" y="67650"/>
                </a:lnTo>
                <a:lnTo>
                  <a:pt x="18350" y="67660"/>
                </a:lnTo>
                <a:lnTo>
                  <a:pt x="18350" y="67670"/>
                </a:lnTo>
                <a:lnTo>
                  <a:pt x="18340" y="67670"/>
                </a:lnTo>
                <a:lnTo>
                  <a:pt x="18340" y="67680"/>
                </a:lnTo>
                <a:lnTo>
                  <a:pt x="18340" y="67690"/>
                </a:lnTo>
                <a:lnTo>
                  <a:pt x="18340" y="67700"/>
                </a:lnTo>
                <a:lnTo>
                  <a:pt x="18330" y="67700"/>
                </a:lnTo>
                <a:lnTo>
                  <a:pt x="18320" y="67700"/>
                </a:lnTo>
                <a:lnTo>
                  <a:pt x="18310" y="67700"/>
                </a:lnTo>
                <a:lnTo>
                  <a:pt x="18300" y="67700"/>
                </a:lnTo>
                <a:lnTo>
                  <a:pt x="18280" y="67700"/>
                </a:lnTo>
                <a:lnTo>
                  <a:pt x="18270" y="67700"/>
                </a:lnTo>
                <a:lnTo>
                  <a:pt x="18250" y="67700"/>
                </a:lnTo>
                <a:lnTo>
                  <a:pt x="18240" y="67700"/>
                </a:lnTo>
                <a:lnTo>
                  <a:pt x="18220" y="67710"/>
                </a:lnTo>
                <a:lnTo>
                  <a:pt x="18210" y="67710"/>
                </a:lnTo>
                <a:lnTo>
                  <a:pt x="18200" y="67710"/>
                </a:lnTo>
                <a:lnTo>
                  <a:pt x="18190" y="67710"/>
                </a:lnTo>
                <a:lnTo>
                  <a:pt x="18170" y="67720"/>
                </a:lnTo>
                <a:lnTo>
                  <a:pt x="18160" y="67720"/>
                </a:lnTo>
                <a:lnTo>
                  <a:pt x="18160" y="67710"/>
                </a:lnTo>
                <a:lnTo>
                  <a:pt x="18150" y="67700"/>
                </a:lnTo>
                <a:lnTo>
                  <a:pt x="18150" y="67690"/>
                </a:lnTo>
                <a:lnTo>
                  <a:pt x="18150" y="67680"/>
                </a:lnTo>
                <a:lnTo>
                  <a:pt x="18150" y="67670"/>
                </a:lnTo>
                <a:lnTo>
                  <a:pt x="18150" y="67660"/>
                </a:lnTo>
                <a:lnTo>
                  <a:pt x="18150" y="67650"/>
                </a:lnTo>
                <a:lnTo>
                  <a:pt x="18140" y="67650"/>
                </a:lnTo>
                <a:lnTo>
                  <a:pt x="18130" y="67650"/>
                </a:lnTo>
                <a:lnTo>
                  <a:pt x="18130" y="67640"/>
                </a:lnTo>
                <a:lnTo>
                  <a:pt x="18130" y="67630"/>
                </a:lnTo>
                <a:lnTo>
                  <a:pt x="18130" y="67620"/>
                </a:lnTo>
                <a:lnTo>
                  <a:pt x="18140" y="67620"/>
                </a:lnTo>
                <a:lnTo>
                  <a:pt x="18150" y="67620"/>
                </a:lnTo>
                <a:lnTo>
                  <a:pt x="18150" y="67610"/>
                </a:lnTo>
                <a:lnTo>
                  <a:pt x="18150" y="67600"/>
                </a:lnTo>
                <a:lnTo>
                  <a:pt x="18150" y="67590"/>
                </a:lnTo>
                <a:lnTo>
                  <a:pt x="18150" y="67580"/>
                </a:lnTo>
                <a:lnTo>
                  <a:pt x="18150" y="67570"/>
                </a:lnTo>
                <a:lnTo>
                  <a:pt x="18150" y="67560"/>
                </a:lnTo>
                <a:lnTo>
                  <a:pt x="18150" y="67550"/>
                </a:lnTo>
                <a:lnTo>
                  <a:pt x="18160" y="67550"/>
                </a:lnTo>
                <a:lnTo>
                  <a:pt x="18160" y="67540"/>
                </a:lnTo>
                <a:lnTo>
                  <a:pt x="18160" y="67530"/>
                </a:lnTo>
                <a:lnTo>
                  <a:pt x="18160" y="67520"/>
                </a:lnTo>
                <a:lnTo>
                  <a:pt x="18160" y="67510"/>
                </a:lnTo>
                <a:lnTo>
                  <a:pt x="18160" y="67500"/>
                </a:lnTo>
                <a:lnTo>
                  <a:pt x="18170" y="67490"/>
                </a:lnTo>
                <a:lnTo>
                  <a:pt x="18180" y="67480"/>
                </a:lnTo>
                <a:lnTo>
                  <a:pt x="18180" y="67470"/>
                </a:lnTo>
                <a:lnTo>
                  <a:pt x="18190" y="67470"/>
                </a:lnTo>
                <a:lnTo>
                  <a:pt x="18200" y="67460"/>
                </a:lnTo>
                <a:lnTo>
                  <a:pt x="18210" y="67450"/>
                </a:lnTo>
                <a:lnTo>
                  <a:pt x="18200" y="67440"/>
                </a:lnTo>
                <a:lnTo>
                  <a:pt x="18210" y="67440"/>
                </a:lnTo>
                <a:lnTo>
                  <a:pt x="18210" y="67430"/>
                </a:lnTo>
                <a:lnTo>
                  <a:pt x="18210" y="67420"/>
                </a:lnTo>
                <a:lnTo>
                  <a:pt x="18210" y="67410"/>
                </a:lnTo>
                <a:lnTo>
                  <a:pt x="18210" y="67400"/>
                </a:lnTo>
                <a:lnTo>
                  <a:pt x="18210" y="67390"/>
                </a:lnTo>
                <a:lnTo>
                  <a:pt x="18200" y="67380"/>
                </a:lnTo>
                <a:lnTo>
                  <a:pt x="18200" y="67370"/>
                </a:lnTo>
                <a:lnTo>
                  <a:pt x="18190" y="67360"/>
                </a:lnTo>
                <a:lnTo>
                  <a:pt x="18190" y="67350"/>
                </a:lnTo>
                <a:lnTo>
                  <a:pt x="18180" y="67360"/>
                </a:lnTo>
                <a:lnTo>
                  <a:pt x="18170" y="67360"/>
                </a:lnTo>
                <a:lnTo>
                  <a:pt x="18160" y="67360"/>
                </a:lnTo>
                <a:lnTo>
                  <a:pt x="18160" y="67350"/>
                </a:lnTo>
                <a:lnTo>
                  <a:pt x="18170" y="67350"/>
                </a:lnTo>
                <a:lnTo>
                  <a:pt x="18170" y="67340"/>
                </a:lnTo>
                <a:lnTo>
                  <a:pt x="18180" y="67330"/>
                </a:lnTo>
                <a:lnTo>
                  <a:pt x="18170" y="67330"/>
                </a:lnTo>
                <a:lnTo>
                  <a:pt x="18170" y="67340"/>
                </a:lnTo>
                <a:lnTo>
                  <a:pt x="18160" y="67340"/>
                </a:lnTo>
                <a:lnTo>
                  <a:pt x="18160" y="67330"/>
                </a:lnTo>
                <a:lnTo>
                  <a:pt x="18160" y="67320"/>
                </a:lnTo>
                <a:lnTo>
                  <a:pt x="18160" y="67310"/>
                </a:lnTo>
                <a:lnTo>
                  <a:pt x="18160" y="67300"/>
                </a:lnTo>
                <a:lnTo>
                  <a:pt x="18170" y="67300"/>
                </a:lnTo>
                <a:lnTo>
                  <a:pt x="18180" y="67310"/>
                </a:lnTo>
                <a:lnTo>
                  <a:pt x="18190" y="67310"/>
                </a:lnTo>
                <a:lnTo>
                  <a:pt x="18180" y="67300"/>
                </a:lnTo>
                <a:lnTo>
                  <a:pt x="18180" y="67290"/>
                </a:lnTo>
                <a:lnTo>
                  <a:pt x="18170" y="67290"/>
                </a:lnTo>
                <a:lnTo>
                  <a:pt x="18160" y="67280"/>
                </a:lnTo>
                <a:lnTo>
                  <a:pt x="18150" y="67280"/>
                </a:lnTo>
                <a:lnTo>
                  <a:pt x="18140" y="67280"/>
                </a:lnTo>
                <a:lnTo>
                  <a:pt x="18150" y="67280"/>
                </a:lnTo>
                <a:lnTo>
                  <a:pt x="18160" y="67270"/>
                </a:lnTo>
                <a:lnTo>
                  <a:pt x="18150" y="67260"/>
                </a:lnTo>
                <a:lnTo>
                  <a:pt x="18160" y="67260"/>
                </a:lnTo>
                <a:lnTo>
                  <a:pt x="18170" y="67260"/>
                </a:lnTo>
                <a:lnTo>
                  <a:pt x="18160" y="67260"/>
                </a:lnTo>
                <a:lnTo>
                  <a:pt x="18160" y="67250"/>
                </a:lnTo>
                <a:lnTo>
                  <a:pt x="18150" y="67250"/>
                </a:lnTo>
                <a:lnTo>
                  <a:pt x="18150" y="67260"/>
                </a:lnTo>
                <a:lnTo>
                  <a:pt x="18140" y="67260"/>
                </a:lnTo>
                <a:lnTo>
                  <a:pt x="18140" y="67250"/>
                </a:lnTo>
                <a:lnTo>
                  <a:pt x="18150" y="67250"/>
                </a:lnTo>
                <a:lnTo>
                  <a:pt x="18140" y="67240"/>
                </a:lnTo>
                <a:lnTo>
                  <a:pt x="18130" y="67240"/>
                </a:lnTo>
                <a:lnTo>
                  <a:pt x="18140" y="67230"/>
                </a:lnTo>
                <a:lnTo>
                  <a:pt x="18140" y="67220"/>
                </a:lnTo>
                <a:lnTo>
                  <a:pt x="18140" y="67210"/>
                </a:lnTo>
                <a:lnTo>
                  <a:pt x="18130" y="67200"/>
                </a:lnTo>
                <a:lnTo>
                  <a:pt x="18120" y="67200"/>
                </a:lnTo>
                <a:lnTo>
                  <a:pt x="18110" y="67200"/>
                </a:lnTo>
                <a:lnTo>
                  <a:pt x="18100" y="67190"/>
                </a:lnTo>
                <a:lnTo>
                  <a:pt x="18110" y="67180"/>
                </a:lnTo>
                <a:lnTo>
                  <a:pt x="18120" y="67180"/>
                </a:lnTo>
                <a:lnTo>
                  <a:pt x="18120" y="67170"/>
                </a:lnTo>
                <a:lnTo>
                  <a:pt x="18120" y="67160"/>
                </a:lnTo>
                <a:lnTo>
                  <a:pt x="18110" y="67150"/>
                </a:lnTo>
                <a:lnTo>
                  <a:pt x="18120" y="67150"/>
                </a:lnTo>
                <a:lnTo>
                  <a:pt x="18130" y="67150"/>
                </a:lnTo>
                <a:lnTo>
                  <a:pt x="18140" y="67150"/>
                </a:lnTo>
                <a:lnTo>
                  <a:pt x="18140" y="67140"/>
                </a:lnTo>
                <a:lnTo>
                  <a:pt x="18130" y="67130"/>
                </a:lnTo>
                <a:lnTo>
                  <a:pt x="18140" y="67130"/>
                </a:lnTo>
                <a:lnTo>
                  <a:pt x="18140" y="67120"/>
                </a:lnTo>
                <a:lnTo>
                  <a:pt x="18140" y="67110"/>
                </a:lnTo>
                <a:lnTo>
                  <a:pt x="18150" y="67110"/>
                </a:lnTo>
                <a:lnTo>
                  <a:pt x="18150" y="67100"/>
                </a:lnTo>
                <a:lnTo>
                  <a:pt x="18160" y="67100"/>
                </a:lnTo>
                <a:lnTo>
                  <a:pt x="18160" y="67090"/>
                </a:lnTo>
                <a:lnTo>
                  <a:pt x="18150" y="67080"/>
                </a:lnTo>
                <a:lnTo>
                  <a:pt x="18140" y="67080"/>
                </a:lnTo>
                <a:lnTo>
                  <a:pt x="18140" y="67070"/>
                </a:lnTo>
                <a:lnTo>
                  <a:pt x="18150" y="67060"/>
                </a:lnTo>
                <a:lnTo>
                  <a:pt x="18150" y="67050"/>
                </a:lnTo>
                <a:lnTo>
                  <a:pt x="18150" y="67030"/>
                </a:lnTo>
                <a:lnTo>
                  <a:pt x="18150" y="67020"/>
                </a:lnTo>
                <a:lnTo>
                  <a:pt x="18140" y="67020"/>
                </a:lnTo>
                <a:lnTo>
                  <a:pt x="18140" y="67010"/>
                </a:lnTo>
                <a:lnTo>
                  <a:pt x="18140" y="67000"/>
                </a:lnTo>
                <a:lnTo>
                  <a:pt x="18130" y="66990"/>
                </a:lnTo>
                <a:lnTo>
                  <a:pt x="18130" y="66980"/>
                </a:lnTo>
                <a:lnTo>
                  <a:pt x="18130" y="66970"/>
                </a:lnTo>
                <a:lnTo>
                  <a:pt x="18130" y="66960"/>
                </a:lnTo>
                <a:lnTo>
                  <a:pt x="18120" y="66960"/>
                </a:lnTo>
                <a:lnTo>
                  <a:pt x="18110" y="66960"/>
                </a:lnTo>
                <a:lnTo>
                  <a:pt x="18100" y="66960"/>
                </a:lnTo>
                <a:lnTo>
                  <a:pt x="18110" y="66950"/>
                </a:lnTo>
                <a:lnTo>
                  <a:pt x="18100" y="66940"/>
                </a:lnTo>
                <a:lnTo>
                  <a:pt x="18100" y="66930"/>
                </a:lnTo>
                <a:lnTo>
                  <a:pt x="18090" y="66930"/>
                </a:lnTo>
                <a:lnTo>
                  <a:pt x="18080" y="66920"/>
                </a:lnTo>
                <a:lnTo>
                  <a:pt x="18080" y="66910"/>
                </a:lnTo>
                <a:lnTo>
                  <a:pt x="18080" y="66900"/>
                </a:lnTo>
                <a:lnTo>
                  <a:pt x="18080" y="66890"/>
                </a:lnTo>
                <a:lnTo>
                  <a:pt x="18070" y="66890"/>
                </a:lnTo>
                <a:lnTo>
                  <a:pt x="18060" y="66880"/>
                </a:lnTo>
                <a:lnTo>
                  <a:pt x="18060" y="66870"/>
                </a:lnTo>
                <a:lnTo>
                  <a:pt x="18050" y="66870"/>
                </a:lnTo>
                <a:lnTo>
                  <a:pt x="18050" y="66860"/>
                </a:lnTo>
                <a:lnTo>
                  <a:pt x="18040" y="66860"/>
                </a:lnTo>
                <a:lnTo>
                  <a:pt x="18040" y="66850"/>
                </a:lnTo>
                <a:lnTo>
                  <a:pt x="18040" y="66840"/>
                </a:lnTo>
                <a:lnTo>
                  <a:pt x="18030" y="66840"/>
                </a:lnTo>
                <a:lnTo>
                  <a:pt x="18020" y="66850"/>
                </a:lnTo>
                <a:lnTo>
                  <a:pt x="18010" y="66850"/>
                </a:lnTo>
                <a:lnTo>
                  <a:pt x="18010" y="66840"/>
                </a:lnTo>
                <a:lnTo>
                  <a:pt x="18010" y="66830"/>
                </a:lnTo>
                <a:lnTo>
                  <a:pt x="18010" y="66820"/>
                </a:lnTo>
                <a:lnTo>
                  <a:pt x="18000" y="66820"/>
                </a:lnTo>
                <a:lnTo>
                  <a:pt x="18000" y="66810"/>
                </a:lnTo>
                <a:lnTo>
                  <a:pt x="17990" y="66810"/>
                </a:lnTo>
                <a:lnTo>
                  <a:pt x="18000" y="66800"/>
                </a:lnTo>
                <a:lnTo>
                  <a:pt x="17990" y="66790"/>
                </a:lnTo>
                <a:lnTo>
                  <a:pt x="17980" y="66790"/>
                </a:lnTo>
                <a:lnTo>
                  <a:pt x="17980" y="66780"/>
                </a:lnTo>
                <a:lnTo>
                  <a:pt x="17970" y="66780"/>
                </a:lnTo>
                <a:lnTo>
                  <a:pt x="17980" y="66770"/>
                </a:lnTo>
                <a:lnTo>
                  <a:pt x="17980" y="66760"/>
                </a:lnTo>
                <a:lnTo>
                  <a:pt x="17980" y="66750"/>
                </a:lnTo>
                <a:lnTo>
                  <a:pt x="17990" y="66730"/>
                </a:lnTo>
                <a:lnTo>
                  <a:pt x="17990" y="66720"/>
                </a:lnTo>
                <a:lnTo>
                  <a:pt x="17990" y="66700"/>
                </a:lnTo>
                <a:lnTo>
                  <a:pt x="18000" y="66690"/>
                </a:lnTo>
                <a:lnTo>
                  <a:pt x="18010" y="66680"/>
                </a:lnTo>
                <a:lnTo>
                  <a:pt x="18000" y="66680"/>
                </a:lnTo>
                <a:lnTo>
                  <a:pt x="18000" y="66670"/>
                </a:lnTo>
                <a:lnTo>
                  <a:pt x="17990" y="66670"/>
                </a:lnTo>
                <a:lnTo>
                  <a:pt x="17980" y="66670"/>
                </a:lnTo>
                <a:lnTo>
                  <a:pt x="17970" y="66660"/>
                </a:lnTo>
                <a:lnTo>
                  <a:pt x="17970" y="66650"/>
                </a:lnTo>
                <a:lnTo>
                  <a:pt x="17970" y="66640"/>
                </a:lnTo>
                <a:lnTo>
                  <a:pt x="17970" y="66620"/>
                </a:lnTo>
                <a:lnTo>
                  <a:pt x="17980" y="66610"/>
                </a:lnTo>
                <a:lnTo>
                  <a:pt x="17980" y="66600"/>
                </a:lnTo>
                <a:lnTo>
                  <a:pt x="17970" y="66600"/>
                </a:lnTo>
                <a:lnTo>
                  <a:pt x="17970" y="66590"/>
                </a:lnTo>
                <a:lnTo>
                  <a:pt x="17970" y="66580"/>
                </a:lnTo>
                <a:lnTo>
                  <a:pt x="17980" y="66570"/>
                </a:lnTo>
                <a:lnTo>
                  <a:pt x="17980" y="66560"/>
                </a:lnTo>
                <a:lnTo>
                  <a:pt x="17980" y="66550"/>
                </a:lnTo>
                <a:lnTo>
                  <a:pt x="17980" y="66540"/>
                </a:lnTo>
                <a:lnTo>
                  <a:pt x="17970" y="66540"/>
                </a:lnTo>
                <a:lnTo>
                  <a:pt x="17960" y="66530"/>
                </a:lnTo>
                <a:lnTo>
                  <a:pt x="17950" y="66520"/>
                </a:lnTo>
                <a:lnTo>
                  <a:pt x="17940" y="66510"/>
                </a:lnTo>
                <a:lnTo>
                  <a:pt x="17930" y="66500"/>
                </a:lnTo>
                <a:lnTo>
                  <a:pt x="17930" y="66490"/>
                </a:lnTo>
                <a:lnTo>
                  <a:pt x="17930" y="66480"/>
                </a:lnTo>
                <a:lnTo>
                  <a:pt x="17930" y="66470"/>
                </a:lnTo>
                <a:lnTo>
                  <a:pt x="17940" y="66460"/>
                </a:lnTo>
                <a:lnTo>
                  <a:pt x="17940" y="66450"/>
                </a:lnTo>
                <a:lnTo>
                  <a:pt x="17930" y="66450"/>
                </a:lnTo>
                <a:lnTo>
                  <a:pt x="17920" y="66440"/>
                </a:lnTo>
                <a:lnTo>
                  <a:pt x="17910" y="66440"/>
                </a:lnTo>
                <a:lnTo>
                  <a:pt x="17900" y="66440"/>
                </a:lnTo>
                <a:lnTo>
                  <a:pt x="17890" y="66440"/>
                </a:lnTo>
                <a:lnTo>
                  <a:pt x="17900" y="66430"/>
                </a:lnTo>
                <a:lnTo>
                  <a:pt x="17900" y="66420"/>
                </a:lnTo>
                <a:lnTo>
                  <a:pt x="17910" y="66420"/>
                </a:lnTo>
                <a:lnTo>
                  <a:pt x="17910" y="66410"/>
                </a:lnTo>
                <a:lnTo>
                  <a:pt x="17910" y="66400"/>
                </a:lnTo>
                <a:lnTo>
                  <a:pt x="17910" y="66390"/>
                </a:lnTo>
                <a:lnTo>
                  <a:pt x="17900" y="66390"/>
                </a:lnTo>
                <a:lnTo>
                  <a:pt x="17900" y="66380"/>
                </a:lnTo>
                <a:lnTo>
                  <a:pt x="17900" y="66370"/>
                </a:lnTo>
                <a:lnTo>
                  <a:pt x="17900" y="66360"/>
                </a:lnTo>
                <a:lnTo>
                  <a:pt x="17890" y="66360"/>
                </a:lnTo>
                <a:lnTo>
                  <a:pt x="17880" y="66360"/>
                </a:lnTo>
                <a:lnTo>
                  <a:pt x="17870" y="66360"/>
                </a:lnTo>
                <a:lnTo>
                  <a:pt x="17860" y="66350"/>
                </a:lnTo>
                <a:lnTo>
                  <a:pt x="17850" y="66340"/>
                </a:lnTo>
                <a:lnTo>
                  <a:pt x="17840" y="66330"/>
                </a:lnTo>
                <a:lnTo>
                  <a:pt x="17840" y="66320"/>
                </a:lnTo>
                <a:lnTo>
                  <a:pt x="17830" y="66310"/>
                </a:lnTo>
                <a:lnTo>
                  <a:pt x="17830" y="66300"/>
                </a:lnTo>
                <a:lnTo>
                  <a:pt x="17820" y="66290"/>
                </a:lnTo>
                <a:lnTo>
                  <a:pt x="17820" y="66280"/>
                </a:lnTo>
                <a:lnTo>
                  <a:pt x="17830" y="66280"/>
                </a:lnTo>
                <a:lnTo>
                  <a:pt x="17840" y="66270"/>
                </a:lnTo>
                <a:lnTo>
                  <a:pt x="17850" y="66270"/>
                </a:lnTo>
                <a:lnTo>
                  <a:pt x="17860" y="66260"/>
                </a:lnTo>
                <a:lnTo>
                  <a:pt x="17860" y="66250"/>
                </a:lnTo>
                <a:lnTo>
                  <a:pt x="17870" y="66250"/>
                </a:lnTo>
                <a:lnTo>
                  <a:pt x="17870" y="66240"/>
                </a:lnTo>
                <a:lnTo>
                  <a:pt x="17870" y="66230"/>
                </a:lnTo>
                <a:lnTo>
                  <a:pt x="17870" y="66220"/>
                </a:lnTo>
                <a:lnTo>
                  <a:pt x="17880" y="66210"/>
                </a:lnTo>
                <a:lnTo>
                  <a:pt x="17880" y="66200"/>
                </a:lnTo>
                <a:lnTo>
                  <a:pt x="17890" y="66190"/>
                </a:lnTo>
                <a:lnTo>
                  <a:pt x="17900" y="66190"/>
                </a:lnTo>
                <a:lnTo>
                  <a:pt x="17910" y="66190"/>
                </a:lnTo>
                <a:lnTo>
                  <a:pt x="17910" y="66200"/>
                </a:lnTo>
                <a:lnTo>
                  <a:pt x="17920" y="66200"/>
                </a:lnTo>
                <a:lnTo>
                  <a:pt x="17930" y="66200"/>
                </a:lnTo>
                <a:lnTo>
                  <a:pt x="17940" y="66190"/>
                </a:lnTo>
                <a:lnTo>
                  <a:pt x="17950" y="66180"/>
                </a:lnTo>
                <a:lnTo>
                  <a:pt x="17950" y="66170"/>
                </a:lnTo>
                <a:lnTo>
                  <a:pt x="17940" y="66170"/>
                </a:lnTo>
                <a:lnTo>
                  <a:pt x="17940" y="66160"/>
                </a:lnTo>
                <a:lnTo>
                  <a:pt x="17930" y="66160"/>
                </a:lnTo>
                <a:lnTo>
                  <a:pt x="17940" y="66150"/>
                </a:lnTo>
                <a:lnTo>
                  <a:pt x="17940" y="66140"/>
                </a:lnTo>
                <a:lnTo>
                  <a:pt x="17950" y="66130"/>
                </a:lnTo>
                <a:lnTo>
                  <a:pt x="17950" y="66120"/>
                </a:lnTo>
                <a:lnTo>
                  <a:pt x="17950" y="66110"/>
                </a:lnTo>
                <a:lnTo>
                  <a:pt x="17960" y="66110"/>
                </a:lnTo>
                <a:lnTo>
                  <a:pt x="17970" y="66110"/>
                </a:lnTo>
                <a:lnTo>
                  <a:pt x="17970" y="66100"/>
                </a:lnTo>
                <a:lnTo>
                  <a:pt x="17980" y="66080"/>
                </a:lnTo>
                <a:lnTo>
                  <a:pt x="17980" y="66070"/>
                </a:lnTo>
                <a:lnTo>
                  <a:pt x="17980" y="66060"/>
                </a:lnTo>
                <a:lnTo>
                  <a:pt x="17990" y="66050"/>
                </a:lnTo>
                <a:lnTo>
                  <a:pt x="18010" y="66030"/>
                </a:lnTo>
                <a:lnTo>
                  <a:pt x="18020" y="66020"/>
                </a:lnTo>
                <a:lnTo>
                  <a:pt x="18020" y="66010"/>
                </a:lnTo>
                <a:lnTo>
                  <a:pt x="18020" y="66000"/>
                </a:lnTo>
                <a:lnTo>
                  <a:pt x="18020" y="65990"/>
                </a:lnTo>
                <a:lnTo>
                  <a:pt x="18010" y="65980"/>
                </a:lnTo>
                <a:lnTo>
                  <a:pt x="18020" y="65970"/>
                </a:lnTo>
                <a:lnTo>
                  <a:pt x="18020" y="65960"/>
                </a:lnTo>
                <a:lnTo>
                  <a:pt x="18020" y="65950"/>
                </a:lnTo>
                <a:lnTo>
                  <a:pt x="18010" y="65950"/>
                </a:lnTo>
                <a:lnTo>
                  <a:pt x="18000" y="65940"/>
                </a:lnTo>
                <a:lnTo>
                  <a:pt x="18000" y="65930"/>
                </a:lnTo>
                <a:lnTo>
                  <a:pt x="17990" y="65930"/>
                </a:lnTo>
                <a:lnTo>
                  <a:pt x="17990" y="65920"/>
                </a:lnTo>
                <a:lnTo>
                  <a:pt x="18000" y="65920"/>
                </a:lnTo>
                <a:lnTo>
                  <a:pt x="18000" y="65910"/>
                </a:lnTo>
                <a:lnTo>
                  <a:pt x="18010" y="65900"/>
                </a:lnTo>
                <a:lnTo>
                  <a:pt x="18010" y="65880"/>
                </a:lnTo>
                <a:lnTo>
                  <a:pt x="18010" y="65870"/>
                </a:lnTo>
                <a:lnTo>
                  <a:pt x="18020" y="65860"/>
                </a:lnTo>
                <a:lnTo>
                  <a:pt x="18030" y="65860"/>
                </a:lnTo>
                <a:lnTo>
                  <a:pt x="18040" y="65850"/>
                </a:lnTo>
                <a:lnTo>
                  <a:pt x="18050" y="65850"/>
                </a:lnTo>
                <a:lnTo>
                  <a:pt x="18050" y="65860"/>
                </a:lnTo>
                <a:lnTo>
                  <a:pt x="18060" y="65860"/>
                </a:lnTo>
                <a:lnTo>
                  <a:pt x="18070" y="65870"/>
                </a:lnTo>
                <a:lnTo>
                  <a:pt x="18080" y="65880"/>
                </a:lnTo>
                <a:lnTo>
                  <a:pt x="18090" y="65880"/>
                </a:lnTo>
                <a:lnTo>
                  <a:pt x="18100" y="65880"/>
                </a:lnTo>
                <a:lnTo>
                  <a:pt x="18110" y="65870"/>
                </a:lnTo>
                <a:lnTo>
                  <a:pt x="18120" y="65860"/>
                </a:lnTo>
                <a:lnTo>
                  <a:pt x="18120" y="65850"/>
                </a:lnTo>
                <a:lnTo>
                  <a:pt x="18130" y="65840"/>
                </a:lnTo>
                <a:lnTo>
                  <a:pt x="18130" y="65830"/>
                </a:lnTo>
                <a:lnTo>
                  <a:pt x="18130" y="65820"/>
                </a:lnTo>
                <a:lnTo>
                  <a:pt x="18140" y="65820"/>
                </a:lnTo>
                <a:lnTo>
                  <a:pt x="18150" y="65810"/>
                </a:lnTo>
                <a:lnTo>
                  <a:pt x="18150" y="65800"/>
                </a:lnTo>
                <a:lnTo>
                  <a:pt x="18150" y="65790"/>
                </a:lnTo>
                <a:lnTo>
                  <a:pt x="18160" y="65780"/>
                </a:lnTo>
                <a:lnTo>
                  <a:pt x="18160" y="65760"/>
                </a:lnTo>
                <a:lnTo>
                  <a:pt x="18160" y="65750"/>
                </a:lnTo>
                <a:lnTo>
                  <a:pt x="18160" y="65740"/>
                </a:lnTo>
                <a:lnTo>
                  <a:pt x="18170" y="65730"/>
                </a:lnTo>
                <a:lnTo>
                  <a:pt x="18170" y="65720"/>
                </a:lnTo>
                <a:lnTo>
                  <a:pt x="18160" y="65710"/>
                </a:lnTo>
                <a:lnTo>
                  <a:pt x="18160" y="65700"/>
                </a:lnTo>
                <a:lnTo>
                  <a:pt x="18160" y="65690"/>
                </a:lnTo>
                <a:lnTo>
                  <a:pt x="18160" y="65670"/>
                </a:lnTo>
                <a:lnTo>
                  <a:pt x="18170" y="65660"/>
                </a:lnTo>
                <a:lnTo>
                  <a:pt x="18170" y="65650"/>
                </a:lnTo>
                <a:lnTo>
                  <a:pt x="18170" y="65640"/>
                </a:lnTo>
                <a:lnTo>
                  <a:pt x="18160" y="65630"/>
                </a:lnTo>
                <a:lnTo>
                  <a:pt x="18160" y="65620"/>
                </a:lnTo>
                <a:lnTo>
                  <a:pt x="18160" y="65610"/>
                </a:lnTo>
                <a:lnTo>
                  <a:pt x="18160" y="65600"/>
                </a:lnTo>
                <a:lnTo>
                  <a:pt x="18160" y="65590"/>
                </a:lnTo>
                <a:lnTo>
                  <a:pt x="18160" y="65580"/>
                </a:lnTo>
                <a:lnTo>
                  <a:pt x="18150" y="65570"/>
                </a:lnTo>
                <a:lnTo>
                  <a:pt x="18140" y="65570"/>
                </a:lnTo>
                <a:lnTo>
                  <a:pt x="18140" y="65560"/>
                </a:lnTo>
                <a:lnTo>
                  <a:pt x="18140" y="65540"/>
                </a:lnTo>
                <a:lnTo>
                  <a:pt x="18140" y="65530"/>
                </a:lnTo>
                <a:lnTo>
                  <a:pt x="18140" y="65520"/>
                </a:lnTo>
                <a:lnTo>
                  <a:pt x="18130" y="65520"/>
                </a:lnTo>
                <a:lnTo>
                  <a:pt x="18120" y="65510"/>
                </a:lnTo>
                <a:lnTo>
                  <a:pt x="18120" y="65500"/>
                </a:lnTo>
                <a:lnTo>
                  <a:pt x="18110" y="65510"/>
                </a:lnTo>
                <a:lnTo>
                  <a:pt x="18100" y="65510"/>
                </a:lnTo>
                <a:lnTo>
                  <a:pt x="18090" y="65520"/>
                </a:lnTo>
                <a:lnTo>
                  <a:pt x="18070" y="65520"/>
                </a:lnTo>
                <a:lnTo>
                  <a:pt x="18060" y="65520"/>
                </a:lnTo>
                <a:lnTo>
                  <a:pt x="18040" y="65510"/>
                </a:lnTo>
                <a:lnTo>
                  <a:pt x="18030" y="65500"/>
                </a:lnTo>
                <a:lnTo>
                  <a:pt x="18020" y="65490"/>
                </a:lnTo>
                <a:lnTo>
                  <a:pt x="18010" y="65480"/>
                </a:lnTo>
                <a:lnTo>
                  <a:pt x="18010" y="65470"/>
                </a:lnTo>
                <a:lnTo>
                  <a:pt x="18000" y="65460"/>
                </a:lnTo>
                <a:lnTo>
                  <a:pt x="17990" y="65450"/>
                </a:lnTo>
                <a:lnTo>
                  <a:pt x="17990" y="65440"/>
                </a:lnTo>
                <a:lnTo>
                  <a:pt x="17980" y="65440"/>
                </a:lnTo>
                <a:lnTo>
                  <a:pt x="17970" y="65440"/>
                </a:lnTo>
                <a:lnTo>
                  <a:pt x="17960" y="65450"/>
                </a:lnTo>
                <a:lnTo>
                  <a:pt x="17940" y="65450"/>
                </a:lnTo>
                <a:lnTo>
                  <a:pt x="17930" y="65450"/>
                </a:lnTo>
                <a:lnTo>
                  <a:pt x="17920" y="65450"/>
                </a:lnTo>
                <a:lnTo>
                  <a:pt x="17920" y="65440"/>
                </a:lnTo>
                <a:lnTo>
                  <a:pt x="17910" y="65440"/>
                </a:lnTo>
                <a:lnTo>
                  <a:pt x="17900" y="65450"/>
                </a:lnTo>
                <a:lnTo>
                  <a:pt x="17900" y="65460"/>
                </a:lnTo>
                <a:lnTo>
                  <a:pt x="17890" y="65460"/>
                </a:lnTo>
                <a:lnTo>
                  <a:pt x="17870" y="65470"/>
                </a:lnTo>
                <a:lnTo>
                  <a:pt x="17860" y="65470"/>
                </a:lnTo>
                <a:lnTo>
                  <a:pt x="17860" y="65480"/>
                </a:lnTo>
                <a:lnTo>
                  <a:pt x="17850" y="65490"/>
                </a:lnTo>
                <a:lnTo>
                  <a:pt x="17850" y="65500"/>
                </a:lnTo>
                <a:lnTo>
                  <a:pt x="17840" y="65500"/>
                </a:lnTo>
                <a:lnTo>
                  <a:pt x="17830" y="65490"/>
                </a:lnTo>
                <a:lnTo>
                  <a:pt x="17820" y="65490"/>
                </a:lnTo>
                <a:lnTo>
                  <a:pt x="17810" y="65490"/>
                </a:lnTo>
                <a:lnTo>
                  <a:pt x="17800" y="65480"/>
                </a:lnTo>
                <a:lnTo>
                  <a:pt x="17790" y="65480"/>
                </a:lnTo>
                <a:lnTo>
                  <a:pt x="17780" y="65480"/>
                </a:lnTo>
                <a:lnTo>
                  <a:pt x="17770" y="65480"/>
                </a:lnTo>
                <a:lnTo>
                  <a:pt x="17760" y="65490"/>
                </a:lnTo>
                <a:lnTo>
                  <a:pt x="17760" y="65480"/>
                </a:lnTo>
                <a:lnTo>
                  <a:pt x="17750" y="65480"/>
                </a:lnTo>
                <a:lnTo>
                  <a:pt x="17740" y="65480"/>
                </a:lnTo>
                <a:lnTo>
                  <a:pt x="17730" y="65480"/>
                </a:lnTo>
                <a:lnTo>
                  <a:pt x="17720" y="65480"/>
                </a:lnTo>
                <a:lnTo>
                  <a:pt x="17720" y="65470"/>
                </a:lnTo>
                <a:lnTo>
                  <a:pt x="17720" y="65460"/>
                </a:lnTo>
                <a:lnTo>
                  <a:pt x="17710" y="65470"/>
                </a:lnTo>
                <a:lnTo>
                  <a:pt x="17690" y="65460"/>
                </a:lnTo>
                <a:lnTo>
                  <a:pt x="17680" y="65460"/>
                </a:lnTo>
                <a:lnTo>
                  <a:pt x="17670" y="65450"/>
                </a:lnTo>
                <a:lnTo>
                  <a:pt x="17660" y="65440"/>
                </a:lnTo>
                <a:lnTo>
                  <a:pt x="17650" y="65440"/>
                </a:lnTo>
                <a:lnTo>
                  <a:pt x="17640" y="65440"/>
                </a:lnTo>
                <a:lnTo>
                  <a:pt x="17630" y="65440"/>
                </a:lnTo>
                <a:lnTo>
                  <a:pt x="17620" y="65430"/>
                </a:lnTo>
                <a:lnTo>
                  <a:pt x="17600" y="65420"/>
                </a:lnTo>
                <a:lnTo>
                  <a:pt x="17600" y="65410"/>
                </a:lnTo>
                <a:lnTo>
                  <a:pt x="17590" y="65410"/>
                </a:lnTo>
                <a:lnTo>
                  <a:pt x="17590" y="65420"/>
                </a:lnTo>
                <a:lnTo>
                  <a:pt x="17580" y="65430"/>
                </a:lnTo>
                <a:lnTo>
                  <a:pt x="17580" y="65420"/>
                </a:lnTo>
                <a:lnTo>
                  <a:pt x="17570" y="65420"/>
                </a:lnTo>
                <a:lnTo>
                  <a:pt x="17570" y="65430"/>
                </a:lnTo>
                <a:lnTo>
                  <a:pt x="17580" y="65430"/>
                </a:lnTo>
                <a:lnTo>
                  <a:pt x="17570" y="65430"/>
                </a:lnTo>
                <a:lnTo>
                  <a:pt x="17560" y="65430"/>
                </a:lnTo>
                <a:lnTo>
                  <a:pt x="17550" y="65430"/>
                </a:lnTo>
                <a:lnTo>
                  <a:pt x="17540" y="65430"/>
                </a:lnTo>
                <a:lnTo>
                  <a:pt x="17530" y="65430"/>
                </a:lnTo>
                <a:lnTo>
                  <a:pt x="17530" y="65420"/>
                </a:lnTo>
                <a:lnTo>
                  <a:pt x="17530" y="65410"/>
                </a:lnTo>
                <a:lnTo>
                  <a:pt x="17530" y="65400"/>
                </a:lnTo>
                <a:lnTo>
                  <a:pt x="17520" y="65400"/>
                </a:lnTo>
                <a:lnTo>
                  <a:pt x="17520" y="65390"/>
                </a:lnTo>
                <a:lnTo>
                  <a:pt x="17510" y="65380"/>
                </a:lnTo>
                <a:lnTo>
                  <a:pt x="17500" y="65370"/>
                </a:lnTo>
                <a:lnTo>
                  <a:pt x="17490" y="65370"/>
                </a:lnTo>
                <a:lnTo>
                  <a:pt x="17480" y="65360"/>
                </a:lnTo>
                <a:lnTo>
                  <a:pt x="17480" y="65350"/>
                </a:lnTo>
                <a:lnTo>
                  <a:pt x="17480" y="65340"/>
                </a:lnTo>
                <a:lnTo>
                  <a:pt x="17480" y="65330"/>
                </a:lnTo>
                <a:lnTo>
                  <a:pt x="17480" y="65320"/>
                </a:lnTo>
                <a:lnTo>
                  <a:pt x="17490" y="65320"/>
                </a:lnTo>
                <a:lnTo>
                  <a:pt x="17500" y="65320"/>
                </a:lnTo>
                <a:lnTo>
                  <a:pt x="17510" y="65310"/>
                </a:lnTo>
                <a:lnTo>
                  <a:pt x="17520" y="65300"/>
                </a:lnTo>
                <a:lnTo>
                  <a:pt x="17520" y="65280"/>
                </a:lnTo>
                <a:lnTo>
                  <a:pt x="17520" y="65260"/>
                </a:lnTo>
                <a:lnTo>
                  <a:pt x="17510" y="65250"/>
                </a:lnTo>
                <a:lnTo>
                  <a:pt x="17520" y="65240"/>
                </a:lnTo>
                <a:lnTo>
                  <a:pt x="17520" y="65230"/>
                </a:lnTo>
                <a:lnTo>
                  <a:pt x="17520" y="65220"/>
                </a:lnTo>
                <a:lnTo>
                  <a:pt x="17530" y="65210"/>
                </a:lnTo>
                <a:lnTo>
                  <a:pt x="17540" y="65210"/>
                </a:lnTo>
                <a:lnTo>
                  <a:pt x="17540" y="65200"/>
                </a:lnTo>
                <a:lnTo>
                  <a:pt x="17540" y="65190"/>
                </a:lnTo>
                <a:lnTo>
                  <a:pt x="17540" y="65170"/>
                </a:lnTo>
                <a:lnTo>
                  <a:pt x="17550" y="65160"/>
                </a:lnTo>
                <a:lnTo>
                  <a:pt x="17550" y="65150"/>
                </a:lnTo>
                <a:lnTo>
                  <a:pt x="17550" y="65140"/>
                </a:lnTo>
                <a:lnTo>
                  <a:pt x="17560" y="65140"/>
                </a:lnTo>
                <a:lnTo>
                  <a:pt x="17570" y="65140"/>
                </a:lnTo>
                <a:lnTo>
                  <a:pt x="17570" y="65130"/>
                </a:lnTo>
                <a:lnTo>
                  <a:pt x="17570" y="65120"/>
                </a:lnTo>
                <a:lnTo>
                  <a:pt x="17580" y="65120"/>
                </a:lnTo>
                <a:lnTo>
                  <a:pt x="17580" y="65110"/>
                </a:lnTo>
                <a:lnTo>
                  <a:pt x="17580" y="65100"/>
                </a:lnTo>
                <a:lnTo>
                  <a:pt x="17590" y="65090"/>
                </a:lnTo>
                <a:lnTo>
                  <a:pt x="17590" y="65080"/>
                </a:lnTo>
                <a:lnTo>
                  <a:pt x="17610" y="65080"/>
                </a:lnTo>
                <a:lnTo>
                  <a:pt x="17610" y="65070"/>
                </a:lnTo>
                <a:lnTo>
                  <a:pt x="17610" y="65060"/>
                </a:lnTo>
                <a:lnTo>
                  <a:pt x="17610" y="65050"/>
                </a:lnTo>
                <a:lnTo>
                  <a:pt x="17610" y="65020"/>
                </a:lnTo>
                <a:lnTo>
                  <a:pt x="17610" y="65000"/>
                </a:lnTo>
                <a:lnTo>
                  <a:pt x="17600" y="64970"/>
                </a:lnTo>
                <a:lnTo>
                  <a:pt x="17600" y="64960"/>
                </a:lnTo>
                <a:lnTo>
                  <a:pt x="17600" y="64950"/>
                </a:lnTo>
                <a:lnTo>
                  <a:pt x="17580" y="64940"/>
                </a:lnTo>
                <a:lnTo>
                  <a:pt x="17570" y="64930"/>
                </a:lnTo>
                <a:lnTo>
                  <a:pt x="17560" y="64920"/>
                </a:lnTo>
                <a:lnTo>
                  <a:pt x="17560" y="64910"/>
                </a:lnTo>
                <a:lnTo>
                  <a:pt x="17560" y="64900"/>
                </a:lnTo>
                <a:lnTo>
                  <a:pt x="17570" y="64890"/>
                </a:lnTo>
                <a:lnTo>
                  <a:pt x="17570" y="64880"/>
                </a:lnTo>
                <a:lnTo>
                  <a:pt x="17570" y="64870"/>
                </a:lnTo>
                <a:lnTo>
                  <a:pt x="17560" y="64870"/>
                </a:lnTo>
                <a:lnTo>
                  <a:pt x="17550" y="64860"/>
                </a:lnTo>
                <a:lnTo>
                  <a:pt x="17560" y="64850"/>
                </a:lnTo>
                <a:lnTo>
                  <a:pt x="17570" y="64850"/>
                </a:lnTo>
                <a:lnTo>
                  <a:pt x="17570" y="64840"/>
                </a:lnTo>
                <a:lnTo>
                  <a:pt x="17570" y="64830"/>
                </a:lnTo>
                <a:lnTo>
                  <a:pt x="17570" y="64820"/>
                </a:lnTo>
                <a:lnTo>
                  <a:pt x="17560" y="64820"/>
                </a:lnTo>
                <a:lnTo>
                  <a:pt x="17560" y="64810"/>
                </a:lnTo>
                <a:lnTo>
                  <a:pt x="17570" y="64800"/>
                </a:lnTo>
                <a:lnTo>
                  <a:pt x="17570" y="64790"/>
                </a:lnTo>
                <a:lnTo>
                  <a:pt x="17570" y="64780"/>
                </a:lnTo>
                <a:lnTo>
                  <a:pt x="17560" y="64770"/>
                </a:lnTo>
                <a:lnTo>
                  <a:pt x="17560" y="64750"/>
                </a:lnTo>
                <a:lnTo>
                  <a:pt x="17560" y="64740"/>
                </a:lnTo>
                <a:lnTo>
                  <a:pt x="17560" y="64730"/>
                </a:lnTo>
                <a:lnTo>
                  <a:pt x="17560" y="64720"/>
                </a:lnTo>
                <a:lnTo>
                  <a:pt x="17560" y="64710"/>
                </a:lnTo>
                <a:lnTo>
                  <a:pt x="17570" y="64710"/>
                </a:lnTo>
                <a:lnTo>
                  <a:pt x="17570" y="64700"/>
                </a:lnTo>
                <a:lnTo>
                  <a:pt x="17570" y="64690"/>
                </a:lnTo>
                <a:lnTo>
                  <a:pt x="17570" y="64680"/>
                </a:lnTo>
                <a:lnTo>
                  <a:pt x="17580" y="64680"/>
                </a:lnTo>
                <a:lnTo>
                  <a:pt x="17590" y="64680"/>
                </a:lnTo>
                <a:lnTo>
                  <a:pt x="17590" y="64670"/>
                </a:lnTo>
                <a:lnTo>
                  <a:pt x="17590" y="64660"/>
                </a:lnTo>
                <a:lnTo>
                  <a:pt x="17580" y="64650"/>
                </a:lnTo>
                <a:lnTo>
                  <a:pt x="17580" y="64640"/>
                </a:lnTo>
                <a:lnTo>
                  <a:pt x="17570" y="64640"/>
                </a:lnTo>
                <a:lnTo>
                  <a:pt x="17570" y="64630"/>
                </a:lnTo>
                <a:lnTo>
                  <a:pt x="17580" y="64620"/>
                </a:lnTo>
                <a:lnTo>
                  <a:pt x="17570" y="64610"/>
                </a:lnTo>
                <a:lnTo>
                  <a:pt x="17570" y="64600"/>
                </a:lnTo>
                <a:lnTo>
                  <a:pt x="17570" y="64590"/>
                </a:lnTo>
                <a:lnTo>
                  <a:pt x="17570" y="64580"/>
                </a:lnTo>
                <a:lnTo>
                  <a:pt x="17570" y="64570"/>
                </a:lnTo>
                <a:lnTo>
                  <a:pt x="17570" y="64560"/>
                </a:lnTo>
                <a:lnTo>
                  <a:pt x="17580" y="64560"/>
                </a:lnTo>
                <a:lnTo>
                  <a:pt x="17580" y="64550"/>
                </a:lnTo>
                <a:lnTo>
                  <a:pt x="17590" y="64550"/>
                </a:lnTo>
                <a:lnTo>
                  <a:pt x="17600" y="64540"/>
                </a:lnTo>
                <a:lnTo>
                  <a:pt x="17600" y="64530"/>
                </a:lnTo>
                <a:lnTo>
                  <a:pt x="17600" y="64520"/>
                </a:lnTo>
                <a:lnTo>
                  <a:pt x="17610" y="64500"/>
                </a:lnTo>
                <a:lnTo>
                  <a:pt x="17610" y="64480"/>
                </a:lnTo>
                <a:lnTo>
                  <a:pt x="17610" y="64470"/>
                </a:lnTo>
                <a:lnTo>
                  <a:pt x="17610" y="64460"/>
                </a:lnTo>
                <a:lnTo>
                  <a:pt x="17620" y="64450"/>
                </a:lnTo>
                <a:lnTo>
                  <a:pt x="17630" y="64450"/>
                </a:lnTo>
                <a:lnTo>
                  <a:pt x="17640" y="64450"/>
                </a:lnTo>
                <a:lnTo>
                  <a:pt x="17670" y="64440"/>
                </a:lnTo>
                <a:lnTo>
                  <a:pt x="17680" y="64440"/>
                </a:lnTo>
                <a:lnTo>
                  <a:pt x="17690" y="64450"/>
                </a:lnTo>
                <a:lnTo>
                  <a:pt x="17700" y="64450"/>
                </a:lnTo>
                <a:lnTo>
                  <a:pt x="17710" y="64450"/>
                </a:lnTo>
                <a:lnTo>
                  <a:pt x="17720" y="64440"/>
                </a:lnTo>
                <a:lnTo>
                  <a:pt x="17730" y="64430"/>
                </a:lnTo>
                <a:lnTo>
                  <a:pt x="17740" y="64420"/>
                </a:lnTo>
                <a:lnTo>
                  <a:pt x="17740" y="64410"/>
                </a:lnTo>
                <a:lnTo>
                  <a:pt x="17750" y="64410"/>
                </a:lnTo>
                <a:lnTo>
                  <a:pt x="17750" y="64400"/>
                </a:lnTo>
                <a:lnTo>
                  <a:pt x="17760" y="64390"/>
                </a:lnTo>
                <a:lnTo>
                  <a:pt x="17770" y="64380"/>
                </a:lnTo>
                <a:lnTo>
                  <a:pt x="17790" y="64370"/>
                </a:lnTo>
                <a:lnTo>
                  <a:pt x="17800" y="64370"/>
                </a:lnTo>
                <a:lnTo>
                  <a:pt x="17810" y="64370"/>
                </a:lnTo>
                <a:lnTo>
                  <a:pt x="17810" y="64360"/>
                </a:lnTo>
                <a:lnTo>
                  <a:pt x="17820" y="64360"/>
                </a:lnTo>
                <a:lnTo>
                  <a:pt x="17820" y="64350"/>
                </a:lnTo>
                <a:lnTo>
                  <a:pt x="17830" y="64340"/>
                </a:lnTo>
                <a:lnTo>
                  <a:pt x="17820" y="64340"/>
                </a:lnTo>
                <a:lnTo>
                  <a:pt x="17820" y="64330"/>
                </a:lnTo>
                <a:lnTo>
                  <a:pt x="17810" y="64330"/>
                </a:lnTo>
                <a:lnTo>
                  <a:pt x="17810" y="64320"/>
                </a:lnTo>
                <a:lnTo>
                  <a:pt x="17810" y="64310"/>
                </a:lnTo>
                <a:lnTo>
                  <a:pt x="17820" y="64300"/>
                </a:lnTo>
                <a:lnTo>
                  <a:pt x="17830" y="64280"/>
                </a:lnTo>
                <a:lnTo>
                  <a:pt x="17840" y="64280"/>
                </a:lnTo>
                <a:lnTo>
                  <a:pt x="17850" y="64270"/>
                </a:lnTo>
                <a:lnTo>
                  <a:pt x="17840" y="64260"/>
                </a:lnTo>
                <a:lnTo>
                  <a:pt x="17830" y="64260"/>
                </a:lnTo>
                <a:lnTo>
                  <a:pt x="17820" y="64260"/>
                </a:lnTo>
                <a:lnTo>
                  <a:pt x="17810" y="64260"/>
                </a:lnTo>
                <a:lnTo>
                  <a:pt x="17800" y="64250"/>
                </a:lnTo>
                <a:lnTo>
                  <a:pt x="17790" y="64250"/>
                </a:lnTo>
                <a:lnTo>
                  <a:pt x="17780" y="64240"/>
                </a:lnTo>
                <a:lnTo>
                  <a:pt x="17790" y="64240"/>
                </a:lnTo>
                <a:lnTo>
                  <a:pt x="17780" y="64230"/>
                </a:lnTo>
                <a:lnTo>
                  <a:pt x="17790" y="64220"/>
                </a:lnTo>
                <a:lnTo>
                  <a:pt x="17800" y="64220"/>
                </a:lnTo>
                <a:lnTo>
                  <a:pt x="17810" y="64210"/>
                </a:lnTo>
                <a:lnTo>
                  <a:pt x="17810" y="64200"/>
                </a:lnTo>
                <a:lnTo>
                  <a:pt x="17800" y="64190"/>
                </a:lnTo>
                <a:lnTo>
                  <a:pt x="17810" y="64180"/>
                </a:lnTo>
                <a:lnTo>
                  <a:pt x="17800" y="64170"/>
                </a:lnTo>
                <a:lnTo>
                  <a:pt x="17800" y="64150"/>
                </a:lnTo>
                <a:lnTo>
                  <a:pt x="17800" y="64140"/>
                </a:lnTo>
                <a:lnTo>
                  <a:pt x="17800" y="64130"/>
                </a:lnTo>
                <a:lnTo>
                  <a:pt x="17800" y="64120"/>
                </a:lnTo>
                <a:lnTo>
                  <a:pt x="17810" y="64110"/>
                </a:lnTo>
                <a:lnTo>
                  <a:pt x="17810" y="64100"/>
                </a:lnTo>
                <a:lnTo>
                  <a:pt x="17820" y="64100"/>
                </a:lnTo>
                <a:lnTo>
                  <a:pt x="17820" y="64090"/>
                </a:lnTo>
                <a:lnTo>
                  <a:pt x="17820" y="64080"/>
                </a:lnTo>
                <a:lnTo>
                  <a:pt x="17820" y="64070"/>
                </a:lnTo>
                <a:lnTo>
                  <a:pt x="17820" y="64060"/>
                </a:lnTo>
                <a:lnTo>
                  <a:pt x="17810" y="64060"/>
                </a:lnTo>
                <a:lnTo>
                  <a:pt x="17810" y="64050"/>
                </a:lnTo>
                <a:lnTo>
                  <a:pt x="17800" y="64050"/>
                </a:lnTo>
                <a:lnTo>
                  <a:pt x="17790" y="64050"/>
                </a:lnTo>
                <a:lnTo>
                  <a:pt x="17780" y="64040"/>
                </a:lnTo>
                <a:lnTo>
                  <a:pt x="17780" y="64030"/>
                </a:lnTo>
                <a:lnTo>
                  <a:pt x="17780" y="64020"/>
                </a:lnTo>
                <a:lnTo>
                  <a:pt x="17780" y="64010"/>
                </a:lnTo>
                <a:lnTo>
                  <a:pt x="17780" y="63990"/>
                </a:lnTo>
                <a:lnTo>
                  <a:pt x="17770" y="63970"/>
                </a:lnTo>
                <a:lnTo>
                  <a:pt x="17760" y="63950"/>
                </a:lnTo>
                <a:lnTo>
                  <a:pt x="17760" y="63940"/>
                </a:lnTo>
                <a:lnTo>
                  <a:pt x="17760" y="63930"/>
                </a:lnTo>
                <a:lnTo>
                  <a:pt x="17750" y="63930"/>
                </a:lnTo>
                <a:lnTo>
                  <a:pt x="17740" y="63930"/>
                </a:lnTo>
                <a:lnTo>
                  <a:pt x="17730" y="63930"/>
                </a:lnTo>
                <a:lnTo>
                  <a:pt x="17730" y="63920"/>
                </a:lnTo>
                <a:lnTo>
                  <a:pt x="17730" y="63910"/>
                </a:lnTo>
                <a:lnTo>
                  <a:pt x="17720" y="63900"/>
                </a:lnTo>
                <a:lnTo>
                  <a:pt x="17720" y="63890"/>
                </a:lnTo>
                <a:lnTo>
                  <a:pt x="17730" y="63890"/>
                </a:lnTo>
                <a:lnTo>
                  <a:pt x="17730" y="63880"/>
                </a:lnTo>
                <a:lnTo>
                  <a:pt x="17740" y="63870"/>
                </a:lnTo>
                <a:lnTo>
                  <a:pt x="17730" y="63860"/>
                </a:lnTo>
                <a:lnTo>
                  <a:pt x="17720" y="63860"/>
                </a:lnTo>
                <a:lnTo>
                  <a:pt x="17720" y="63850"/>
                </a:lnTo>
                <a:lnTo>
                  <a:pt x="17720" y="63840"/>
                </a:lnTo>
                <a:lnTo>
                  <a:pt x="17710" y="63830"/>
                </a:lnTo>
                <a:lnTo>
                  <a:pt x="17700" y="63820"/>
                </a:lnTo>
                <a:lnTo>
                  <a:pt x="17700" y="63810"/>
                </a:lnTo>
                <a:lnTo>
                  <a:pt x="17690" y="63810"/>
                </a:lnTo>
                <a:lnTo>
                  <a:pt x="17680" y="63800"/>
                </a:lnTo>
                <a:lnTo>
                  <a:pt x="17680" y="63790"/>
                </a:lnTo>
                <a:lnTo>
                  <a:pt x="17670" y="63790"/>
                </a:lnTo>
                <a:lnTo>
                  <a:pt x="17670" y="63800"/>
                </a:lnTo>
                <a:lnTo>
                  <a:pt x="17660" y="63810"/>
                </a:lnTo>
                <a:lnTo>
                  <a:pt x="17650" y="63800"/>
                </a:lnTo>
                <a:lnTo>
                  <a:pt x="17650" y="63790"/>
                </a:lnTo>
                <a:lnTo>
                  <a:pt x="17650" y="63800"/>
                </a:lnTo>
                <a:lnTo>
                  <a:pt x="17630" y="63800"/>
                </a:lnTo>
                <a:lnTo>
                  <a:pt x="17620" y="63800"/>
                </a:lnTo>
                <a:lnTo>
                  <a:pt x="17610" y="63790"/>
                </a:lnTo>
                <a:lnTo>
                  <a:pt x="17620" y="63780"/>
                </a:lnTo>
                <a:lnTo>
                  <a:pt x="17620" y="63770"/>
                </a:lnTo>
                <a:lnTo>
                  <a:pt x="17620" y="63760"/>
                </a:lnTo>
                <a:lnTo>
                  <a:pt x="17610" y="63760"/>
                </a:lnTo>
                <a:lnTo>
                  <a:pt x="17610" y="63750"/>
                </a:lnTo>
                <a:lnTo>
                  <a:pt x="17600" y="63750"/>
                </a:lnTo>
                <a:lnTo>
                  <a:pt x="17590" y="63740"/>
                </a:lnTo>
                <a:lnTo>
                  <a:pt x="17580" y="63740"/>
                </a:lnTo>
                <a:lnTo>
                  <a:pt x="17580" y="63730"/>
                </a:lnTo>
                <a:lnTo>
                  <a:pt x="17590" y="63730"/>
                </a:lnTo>
                <a:lnTo>
                  <a:pt x="17600" y="63730"/>
                </a:lnTo>
                <a:lnTo>
                  <a:pt x="17600" y="63720"/>
                </a:lnTo>
                <a:lnTo>
                  <a:pt x="17590" y="63710"/>
                </a:lnTo>
                <a:lnTo>
                  <a:pt x="17590" y="63720"/>
                </a:lnTo>
                <a:lnTo>
                  <a:pt x="17580" y="63720"/>
                </a:lnTo>
                <a:lnTo>
                  <a:pt x="17570" y="63710"/>
                </a:lnTo>
                <a:lnTo>
                  <a:pt x="17580" y="63700"/>
                </a:lnTo>
                <a:lnTo>
                  <a:pt x="17590" y="63700"/>
                </a:lnTo>
                <a:lnTo>
                  <a:pt x="17580" y="63690"/>
                </a:lnTo>
                <a:lnTo>
                  <a:pt x="17580" y="63680"/>
                </a:lnTo>
                <a:lnTo>
                  <a:pt x="17570" y="63670"/>
                </a:lnTo>
                <a:lnTo>
                  <a:pt x="17560" y="63670"/>
                </a:lnTo>
                <a:lnTo>
                  <a:pt x="17560" y="63660"/>
                </a:lnTo>
                <a:lnTo>
                  <a:pt x="17550" y="63660"/>
                </a:lnTo>
                <a:lnTo>
                  <a:pt x="17550" y="63650"/>
                </a:lnTo>
                <a:lnTo>
                  <a:pt x="17540" y="63640"/>
                </a:lnTo>
                <a:lnTo>
                  <a:pt x="17550" y="63630"/>
                </a:lnTo>
                <a:lnTo>
                  <a:pt x="17550" y="63620"/>
                </a:lnTo>
                <a:lnTo>
                  <a:pt x="17540" y="63620"/>
                </a:lnTo>
                <a:lnTo>
                  <a:pt x="17530" y="63610"/>
                </a:lnTo>
                <a:lnTo>
                  <a:pt x="17530" y="63600"/>
                </a:lnTo>
                <a:lnTo>
                  <a:pt x="17530" y="63590"/>
                </a:lnTo>
                <a:lnTo>
                  <a:pt x="17520" y="63590"/>
                </a:lnTo>
                <a:lnTo>
                  <a:pt x="17510" y="63590"/>
                </a:lnTo>
                <a:lnTo>
                  <a:pt x="17500" y="63580"/>
                </a:lnTo>
                <a:lnTo>
                  <a:pt x="17490" y="63580"/>
                </a:lnTo>
                <a:lnTo>
                  <a:pt x="17490" y="63590"/>
                </a:lnTo>
                <a:lnTo>
                  <a:pt x="17490" y="63600"/>
                </a:lnTo>
                <a:lnTo>
                  <a:pt x="17480" y="63600"/>
                </a:lnTo>
                <a:lnTo>
                  <a:pt x="17480" y="63590"/>
                </a:lnTo>
                <a:lnTo>
                  <a:pt x="17470" y="63580"/>
                </a:lnTo>
                <a:lnTo>
                  <a:pt x="17480" y="63570"/>
                </a:lnTo>
                <a:lnTo>
                  <a:pt x="17480" y="63560"/>
                </a:lnTo>
                <a:lnTo>
                  <a:pt x="17470" y="63560"/>
                </a:lnTo>
                <a:lnTo>
                  <a:pt x="17470" y="63550"/>
                </a:lnTo>
                <a:lnTo>
                  <a:pt x="17460" y="63560"/>
                </a:lnTo>
                <a:lnTo>
                  <a:pt x="17450" y="63560"/>
                </a:lnTo>
                <a:lnTo>
                  <a:pt x="17440" y="63560"/>
                </a:lnTo>
                <a:lnTo>
                  <a:pt x="17440" y="63550"/>
                </a:lnTo>
                <a:lnTo>
                  <a:pt x="17440" y="63540"/>
                </a:lnTo>
                <a:lnTo>
                  <a:pt x="17440" y="63520"/>
                </a:lnTo>
                <a:lnTo>
                  <a:pt x="17430" y="63520"/>
                </a:lnTo>
                <a:lnTo>
                  <a:pt x="17430" y="63510"/>
                </a:lnTo>
                <a:lnTo>
                  <a:pt x="17430" y="63520"/>
                </a:lnTo>
                <a:lnTo>
                  <a:pt x="17420" y="63520"/>
                </a:lnTo>
                <a:lnTo>
                  <a:pt x="17420" y="63510"/>
                </a:lnTo>
                <a:lnTo>
                  <a:pt x="17420" y="63500"/>
                </a:lnTo>
                <a:lnTo>
                  <a:pt x="17420" y="63490"/>
                </a:lnTo>
                <a:lnTo>
                  <a:pt x="17430" y="63490"/>
                </a:lnTo>
                <a:lnTo>
                  <a:pt x="17430" y="63500"/>
                </a:lnTo>
                <a:lnTo>
                  <a:pt x="17430" y="63490"/>
                </a:lnTo>
                <a:lnTo>
                  <a:pt x="17440" y="63490"/>
                </a:lnTo>
                <a:lnTo>
                  <a:pt x="17440" y="63480"/>
                </a:lnTo>
                <a:lnTo>
                  <a:pt x="17450" y="63480"/>
                </a:lnTo>
                <a:lnTo>
                  <a:pt x="17470" y="63480"/>
                </a:lnTo>
                <a:lnTo>
                  <a:pt x="17470" y="63470"/>
                </a:lnTo>
                <a:lnTo>
                  <a:pt x="17480" y="63470"/>
                </a:lnTo>
                <a:lnTo>
                  <a:pt x="17490" y="63470"/>
                </a:lnTo>
                <a:lnTo>
                  <a:pt x="17490" y="63450"/>
                </a:lnTo>
                <a:lnTo>
                  <a:pt x="17500" y="63450"/>
                </a:lnTo>
                <a:lnTo>
                  <a:pt x="17510" y="63440"/>
                </a:lnTo>
                <a:lnTo>
                  <a:pt x="17520" y="63430"/>
                </a:lnTo>
                <a:lnTo>
                  <a:pt x="17530" y="63440"/>
                </a:lnTo>
                <a:lnTo>
                  <a:pt x="17540" y="63440"/>
                </a:lnTo>
                <a:lnTo>
                  <a:pt x="17540" y="63430"/>
                </a:lnTo>
                <a:lnTo>
                  <a:pt x="17550" y="63430"/>
                </a:lnTo>
                <a:lnTo>
                  <a:pt x="17550" y="63420"/>
                </a:lnTo>
                <a:lnTo>
                  <a:pt x="17560" y="63420"/>
                </a:lnTo>
                <a:lnTo>
                  <a:pt x="17570" y="63420"/>
                </a:lnTo>
                <a:lnTo>
                  <a:pt x="17580" y="63430"/>
                </a:lnTo>
                <a:lnTo>
                  <a:pt x="17580" y="63420"/>
                </a:lnTo>
                <a:lnTo>
                  <a:pt x="17580" y="63410"/>
                </a:lnTo>
                <a:lnTo>
                  <a:pt x="17580" y="63400"/>
                </a:lnTo>
                <a:lnTo>
                  <a:pt x="17590" y="63400"/>
                </a:lnTo>
                <a:lnTo>
                  <a:pt x="17600" y="63410"/>
                </a:lnTo>
                <a:lnTo>
                  <a:pt x="17610" y="63400"/>
                </a:lnTo>
                <a:lnTo>
                  <a:pt x="17620" y="63400"/>
                </a:lnTo>
                <a:lnTo>
                  <a:pt x="17630" y="63400"/>
                </a:lnTo>
                <a:lnTo>
                  <a:pt x="17640" y="63410"/>
                </a:lnTo>
                <a:lnTo>
                  <a:pt x="17640" y="63400"/>
                </a:lnTo>
                <a:lnTo>
                  <a:pt x="17650" y="63400"/>
                </a:lnTo>
                <a:lnTo>
                  <a:pt x="17660" y="63400"/>
                </a:lnTo>
                <a:lnTo>
                  <a:pt x="17670" y="63390"/>
                </a:lnTo>
                <a:lnTo>
                  <a:pt x="17680" y="63390"/>
                </a:lnTo>
                <a:lnTo>
                  <a:pt x="17690" y="63390"/>
                </a:lnTo>
                <a:lnTo>
                  <a:pt x="17700" y="63390"/>
                </a:lnTo>
                <a:lnTo>
                  <a:pt x="17710" y="63380"/>
                </a:lnTo>
                <a:lnTo>
                  <a:pt x="17710" y="63370"/>
                </a:lnTo>
                <a:lnTo>
                  <a:pt x="17720" y="63370"/>
                </a:lnTo>
                <a:lnTo>
                  <a:pt x="17710" y="63350"/>
                </a:lnTo>
                <a:lnTo>
                  <a:pt x="17710" y="63340"/>
                </a:lnTo>
                <a:lnTo>
                  <a:pt x="17710" y="63320"/>
                </a:lnTo>
                <a:lnTo>
                  <a:pt x="17730" y="63320"/>
                </a:lnTo>
                <a:lnTo>
                  <a:pt x="17720" y="63310"/>
                </a:lnTo>
                <a:lnTo>
                  <a:pt x="17730" y="63300"/>
                </a:lnTo>
                <a:lnTo>
                  <a:pt x="17730" y="63290"/>
                </a:lnTo>
                <a:lnTo>
                  <a:pt x="17730" y="63280"/>
                </a:lnTo>
                <a:lnTo>
                  <a:pt x="17740" y="63270"/>
                </a:lnTo>
                <a:lnTo>
                  <a:pt x="17750" y="63270"/>
                </a:lnTo>
                <a:lnTo>
                  <a:pt x="17750" y="63250"/>
                </a:lnTo>
                <a:lnTo>
                  <a:pt x="17750" y="63240"/>
                </a:lnTo>
                <a:lnTo>
                  <a:pt x="17760" y="63230"/>
                </a:lnTo>
                <a:lnTo>
                  <a:pt x="17770" y="63220"/>
                </a:lnTo>
                <a:lnTo>
                  <a:pt x="17770" y="63210"/>
                </a:lnTo>
                <a:lnTo>
                  <a:pt x="17780" y="63200"/>
                </a:lnTo>
                <a:lnTo>
                  <a:pt x="17770" y="63190"/>
                </a:lnTo>
                <a:lnTo>
                  <a:pt x="17780" y="63180"/>
                </a:lnTo>
                <a:lnTo>
                  <a:pt x="17780" y="63170"/>
                </a:lnTo>
                <a:lnTo>
                  <a:pt x="17780" y="63150"/>
                </a:lnTo>
                <a:lnTo>
                  <a:pt x="17780" y="63140"/>
                </a:lnTo>
                <a:lnTo>
                  <a:pt x="17780" y="63130"/>
                </a:lnTo>
                <a:lnTo>
                  <a:pt x="17780" y="63120"/>
                </a:lnTo>
                <a:lnTo>
                  <a:pt x="17790" y="63110"/>
                </a:lnTo>
                <a:lnTo>
                  <a:pt x="17800" y="63110"/>
                </a:lnTo>
                <a:lnTo>
                  <a:pt x="17810" y="63100"/>
                </a:lnTo>
                <a:lnTo>
                  <a:pt x="17820" y="63100"/>
                </a:lnTo>
                <a:lnTo>
                  <a:pt x="17820" y="63090"/>
                </a:lnTo>
                <a:lnTo>
                  <a:pt x="17830" y="63080"/>
                </a:lnTo>
                <a:lnTo>
                  <a:pt x="17830" y="63070"/>
                </a:lnTo>
                <a:lnTo>
                  <a:pt x="17830" y="63060"/>
                </a:lnTo>
                <a:lnTo>
                  <a:pt x="17840" y="63060"/>
                </a:lnTo>
                <a:lnTo>
                  <a:pt x="17850" y="63050"/>
                </a:lnTo>
                <a:lnTo>
                  <a:pt x="17860" y="63040"/>
                </a:lnTo>
                <a:lnTo>
                  <a:pt x="17870" y="63040"/>
                </a:lnTo>
                <a:lnTo>
                  <a:pt x="17880" y="63030"/>
                </a:lnTo>
                <a:lnTo>
                  <a:pt x="17890" y="63010"/>
                </a:lnTo>
                <a:lnTo>
                  <a:pt x="17890" y="62990"/>
                </a:lnTo>
                <a:lnTo>
                  <a:pt x="17910" y="62990"/>
                </a:lnTo>
                <a:lnTo>
                  <a:pt x="17920" y="62990"/>
                </a:lnTo>
                <a:lnTo>
                  <a:pt x="17930" y="62990"/>
                </a:lnTo>
                <a:lnTo>
                  <a:pt x="17940" y="62990"/>
                </a:lnTo>
                <a:lnTo>
                  <a:pt x="17950" y="62990"/>
                </a:lnTo>
                <a:lnTo>
                  <a:pt x="17960" y="62990"/>
                </a:lnTo>
                <a:lnTo>
                  <a:pt x="17980" y="62990"/>
                </a:lnTo>
                <a:lnTo>
                  <a:pt x="17990" y="62990"/>
                </a:lnTo>
                <a:lnTo>
                  <a:pt x="18000" y="62980"/>
                </a:lnTo>
                <a:lnTo>
                  <a:pt x="18010" y="62980"/>
                </a:lnTo>
                <a:lnTo>
                  <a:pt x="18020" y="62980"/>
                </a:lnTo>
                <a:lnTo>
                  <a:pt x="18030" y="62970"/>
                </a:lnTo>
                <a:lnTo>
                  <a:pt x="18040" y="62960"/>
                </a:lnTo>
                <a:lnTo>
                  <a:pt x="18050" y="62960"/>
                </a:lnTo>
                <a:lnTo>
                  <a:pt x="18070" y="62960"/>
                </a:lnTo>
                <a:lnTo>
                  <a:pt x="18080" y="62960"/>
                </a:lnTo>
                <a:lnTo>
                  <a:pt x="18100" y="62960"/>
                </a:lnTo>
                <a:lnTo>
                  <a:pt x="18100" y="62950"/>
                </a:lnTo>
                <a:lnTo>
                  <a:pt x="18110" y="62950"/>
                </a:lnTo>
                <a:lnTo>
                  <a:pt x="18110" y="62940"/>
                </a:lnTo>
                <a:lnTo>
                  <a:pt x="18120" y="62930"/>
                </a:lnTo>
                <a:lnTo>
                  <a:pt x="18120" y="62920"/>
                </a:lnTo>
                <a:lnTo>
                  <a:pt x="18130" y="62910"/>
                </a:lnTo>
                <a:lnTo>
                  <a:pt x="18130" y="62900"/>
                </a:lnTo>
                <a:lnTo>
                  <a:pt x="18130" y="62890"/>
                </a:lnTo>
                <a:lnTo>
                  <a:pt x="18130" y="62880"/>
                </a:lnTo>
                <a:lnTo>
                  <a:pt x="18130" y="62870"/>
                </a:lnTo>
                <a:lnTo>
                  <a:pt x="18130" y="62860"/>
                </a:lnTo>
                <a:lnTo>
                  <a:pt x="18130" y="62850"/>
                </a:lnTo>
                <a:lnTo>
                  <a:pt x="18120" y="62850"/>
                </a:lnTo>
                <a:lnTo>
                  <a:pt x="18120" y="62820"/>
                </a:lnTo>
                <a:lnTo>
                  <a:pt x="18110" y="62800"/>
                </a:lnTo>
                <a:lnTo>
                  <a:pt x="18100" y="62790"/>
                </a:lnTo>
                <a:lnTo>
                  <a:pt x="18100" y="62780"/>
                </a:lnTo>
                <a:lnTo>
                  <a:pt x="18090" y="62770"/>
                </a:lnTo>
                <a:lnTo>
                  <a:pt x="18080" y="62760"/>
                </a:lnTo>
                <a:lnTo>
                  <a:pt x="18070" y="62750"/>
                </a:lnTo>
                <a:lnTo>
                  <a:pt x="18060" y="62740"/>
                </a:lnTo>
                <a:lnTo>
                  <a:pt x="18070" y="62730"/>
                </a:lnTo>
                <a:lnTo>
                  <a:pt x="18060" y="62730"/>
                </a:lnTo>
                <a:lnTo>
                  <a:pt x="18050" y="62720"/>
                </a:lnTo>
                <a:lnTo>
                  <a:pt x="18050" y="62710"/>
                </a:lnTo>
                <a:lnTo>
                  <a:pt x="18040" y="62700"/>
                </a:lnTo>
                <a:lnTo>
                  <a:pt x="18030" y="62700"/>
                </a:lnTo>
                <a:lnTo>
                  <a:pt x="18020" y="62690"/>
                </a:lnTo>
                <a:lnTo>
                  <a:pt x="18000" y="62690"/>
                </a:lnTo>
                <a:lnTo>
                  <a:pt x="17980" y="62700"/>
                </a:lnTo>
                <a:lnTo>
                  <a:pt x="17970" y="62710"/>
                </a:lnTo>
                <a:lnTo>
                  <a:pt x="17960" y="62710"/>
                </a:lnTo>
                <a:lnTo>
                  <a:pt x="17950" y="62720"/>
                </a:lnTo>
                <a:lnTo>
                  <a:pt x="17930" y="62710"/>
                </a:lnTo>
                <a:lnTo>
                  <a:pt x="17920" y="62710"/>
                </a:lnTo>
                <a:lnTo>
                  <a:pt x="17910" y="62730"/>
                </a:lnTo>
                <a:lnTo>
                  <a:pt x="17900" y="62730"/>
                </a:lnTo>
                <a:lnTo>
                  <a:pt x="17890" y="62720"/>
                </a:lnTo>
                <a:lnTo>
                  <a:pt x="17880" y="62710"/>
                </a:lnTo>
                <a:lnTo>
                  <a:pt x="17860" y="62710"/>
                </a:lnTo>
                <a:lnTo>
                  <a:pt x="17850" y="62710"/>
                </a:lnTo>
                <a:lnTo>
                  <a:pt x="17840" y="62700"/>
                </a:lnTo>
                <a:lnTo>
                  <a:pt x="17830" y="62690"/>
                </a:lnTo>
                <a:lnTo>
                  <a:pt x="17820" y="62690"/>
                </a:lnTo>
                <a:lnTo>
                  <a:pt x="17810" y="62670"/>
                </a:lnTo>
                <a:lnTo>
                  <a:pt x="17810" y="62660"/>
                </a:lnTo>
                <a:lnTo>
                  <a:pt x="17800" y="62660"/>
                </a:lnTo>
                <a:lnTo>
                  <a:pt x="17790" y="62650"/>
                </a:lnTo>
                <a:lnTo>
                  <a:pt x="17780" y="62640"/>
                </a:lnTo>
                <a:lnTo>
                  <a:pt x="17780" y="62630"/>
                </a:lnTo>
                <a:lnTo>
                  <a:pt x="17770" y="62630"/>
                </a:lnTo>
                <a:lnTo>
                  <a:pt x="17760" y="62620"/>
                </a:lnTo>
                <a:lnTo>
                  <a:pt x="17740" y="62620"/>
                </a:lnTo>
                <a:lnTo>
                  <a:pt x="17730" y="62620"/>
                </a:lnTo>
                <a:lnTo>
                  <a:pt x="17720" y="62610"/>
                </a:lnTo>
                <a:lnTo>
                  <a:pt x="17700" y="62610"/>
                </a:lnTo>
                <a:lnTo>
                  <a:pt x="17690" y="62600"/>
                </a:lnTo>
                <a:lnTo>
                  <a:pt x="17690" y="62590"/>
                </a:lnTo>
                <a:lnTo>
                  <a:pt x="17690" y="62580"/>
                </a:lnTo>
                <a:lnTo>
                  <a:pt x="17680" y="62570"/>
                </a:lnTo>
                <a:lnTo>
                  <a:pt x="17680" y="62560"/>
                </a:lnTo>
                <a:lnTo>
                  <a:pt x="17670" y="62560"/>
                </a:lnTo>
                <a:lnTo>
                  <a:pt x="17660" y="62550"/>
                </a:lnTo>
                <a:lnTo>
                  <a:pt x="17650" y="62550"/>
                </a:lnTo>
                <a:lnTo>
                  <a:pt x="17630" y="62540"/>
                </a:lnTo>
                <a:lnTo>
                  <a:pt x="17610" y="62530"/>
                </a:lnTo>
                <a:lnTo>
                  <a:pt x="17590" y="62540"/>
                </a:lnTo>
                <a:lnTo>
                  <a:pt x="17580" y="62530"/>
                </a:lnTo>
                <a:lnTo>
                  <a:pt x="17570" y="62530"/>
                </a:lnTo>
                <a:lnTo>
                  <a:pt x="17560" y="62510"/>
                </a:lnTo>
                <a:lnTo>
                  <a:pt x="17560" y="62500"/>
                </a:lnTo>
                <a:lnTo>
                  <a:pt x="17540" y="62490"/>
                </a:lnTo>
                <a:lnTo>
                  <a:pt x="17520" y="62480"/>
                </a:lnTo>
                <a:lnTo>
                  <a:pt x="17510" y="62480"/>
                </a:lnTo>
                <a:lnTo>
                  <a:pt x="17500" y="62480"/>
                </a:lnTo>
                <a:lnTo>
                  <a:pt x="17480" y="62480"/>
                </a:lnTo>
                <a:lnTo>
                  <a:pt x="17470" y="62480"/>
                </a:lnTo>
                <a:lnTo>
                  <a:pt x="17450" y="62480"/>
                </a:lnTo>
                <a:lnTo>
                  <a:pt x="17440" y="62480"/>
                </a:lnTo>
                <a:lnTo>
                  <a:pt x="17430" y="62480"/>
                </a:lnTo>
                <a:lnTo>
                  <a:pt x="17420" y="62480"/>
                </a:lnTo>
                <a:lnTo>
                  <a:pt x="17410" y="62480"/>
                </a:lnTo>
                <a:lnTo>
                  <a:pt x="17400" y="62480"/>
                </a:lnTo>
                <a:lnTo>
                  <a:pt x="17390" y="62480"/>
                </a:lnTo>
                <a:lnTo>
                  <a:pt x="17380" y="62480"/>
                </a:lnTo>
                <a:lnTo>
                  <a:pt x="17370" y="62480"/>
                </a:lnTo>
                <a:lnTo>
                  <a:pt x="17360" y="62470"/>
                </a:lnTo>
                <a:lnTo>
                  <a:pt x="17360" y="62460"/>
                </a:lnTo>
                <a:lnTo>
                  <a:pt x="17350" y="62460"/>
                </a:lnTo>
                <a:lnTo>
                  <a:pt x="17350" y="62450"/>
                </a:lnTo>
                <a:lnTo>
                  <a:pt x="17340" y="62450"/>
                </a:lnTo>
                <a:lnTo>
                  <a:pt x="17340" y="62460"/>
                </a:lnTo>
                <a:lnTo>
                  <a:pt x="17330" y="62460"/>
                </a:lnTo>
                <a:lnTo>
                  <a:pt x="17320" y="62470"/>
                </a:lnTo>
                <a:lnTo>
                  <a:pt x="17310" y="62470"/>
                </a:lnTo>
                <a:lnTo>
                  <a:pt x="17300" y="62470"/>
                </a:lnTo>
                <a:lnTo>
                  <a:pt x="17290" y="62480"/>
                </a:lnTo>
                <a:lnTo>
                  <a:pt x="17280" y="62480"/>
                </a:lnTo>
                <a:lnTo>
                  <a:pt x="17270" y="62480"/>
                </a:lnTo>
                <a:lnTo>
                  <a:pt x="17270" y="62490"/>
                </a:lnTo>
                <a:lnTo>
                  <a:pt x="17260" y="62500"/>
                </a:lnTo>
                <a:lnTo>
                  <a:pt x="17250" y="62500"/>
                </a:lnTo>
                <a:lnTo>
                  <a:pt x="17240" y="62500"/>
                </a:lnTo>
                <a:lnTo>
                  <a:pt x="17240" y="62510"/>
                </a:lnTo>
                <a:lnTo>
                  <a:pt x="17240" y="62520"/>
                </a:lnTo>
                <a:lnTo>
                  <a:pt x="17230" y="62520"/>
                </a:lnTo>
                <a:lnTo>
                  <a:pt x="17220" y="62520"/>
                </a:lnTo>
                <a:lnTo>
                  <a:pt x="17210" y="62530"/>
                </a:lnTo>
                <a:lnTo>
                  <a:pt x="17190" y="62530"/>
                </a:lnTo>
                <a:lnTo>
                  <a:pt x="17180" y="62530"/>
                </a:lnTo>
                <a:lnTo>
                  <a:pt x="17160" y="62560"/>
                </a:lnTo>
                <a:lnTo>
                  <a:pt x="17150" y="62560"/>
                </a:lnTo>
                <a:lnTo>
                  <a:pt x="17130" y="62570"/>
                </a:lnTo>
                <a:lnTo>
                  <a:pt x="17110" y="62570"/>
                </a:lnTo>
                <a:lnTo>
                  <a:pt x="17100" y="62570"/>
                </a:lnTo>
                <a:lnTo>
                  <a:pt x="17090" y="62580"/>
                </a:lnTo>
                <a:lnTo>
                  <a:pt x="17080" y="62580"/>
                </a:lnTo>
                <a:lnTo>
                  <a:pt x="17060" y="62580"/>
                </a:lnTo>
                <a:lnTo>
                  <a:pt x="17040" y="62570"/>
                </a:lnTo>
                <a:lnTo>
                  <a:pt x="17030" y="62580"/>
                </a:lnTo>
                <a:lnTo>
                  <a:pt x="17020" y="62580"/>
                </a:lnTo>
                <a:lnTo>
                  <a:pt x="17000" y="62580"/>
                </a:lnTo>
                <a:lnTo>
                  <a:pt x="16990" y="62580"/>
                </a:lnTo>
                <a:lnTo>
                  <a:pt x="16980" y="62580"/>
                </a:lnTo>
                <a:lnTo>
                  <a:pt x="16970" y="62570"/>
                </a:lnTo>
                <a:lnTo>
                  <a:pt x="16950" y="62570"/>
                </a:lnTo>
                <a:lnTo>
                  <a:pt x="16930" y="62570"/>
                </a:lnTo>
                <a:lnTo>
                  <a:pt x="16910" y="62560"/>
                </a:lnTo>
                <a:lnTo>
                  <a:pt x="16900" y="62560"/>
                </a:lnTo>
                <a:lnTo>
                  <a:pt x="16890" y="62560"/>
                </a:lnTo>
                <a:lnTo>
                  <a:pt x="16890" y="62550"/>
                </a:lnTo>
                <a:lnTo>
                  <a:pt x="16870" y="62550"/>
                </a:lnTo>
                <a:lnTo>
                  <a:pt x="16870" y="62540"/>
                </a:lnTo>
                <a:lnTo>
                  <a:pt x="16860" y="62540"/>
                </a:lnTo>
                <a:lnTo>
                  <a:pt x="16860" y="62530"/>
                </a:lnTo>
                <a:lnTo>
                  <a:pt x="16840" y="62530"/>
                </a:lnTo>
                <a:lnTo>
                  <a:pt x="16820" y="62520"/>
                </a:lnTo>
                <a:lnTo>
                  <a:pt x="16810" y="62520"/>
                </a:lnTo>
                <a:lnTo>
                  <a:pt x="16810" y="62530"/>
                </a:lnTo>
                <a:lnTo>
                  <a:pt x="16800" y="62540"/>
                </a:lnTo>
                <a:lnTo>
                  <a:pt x="16760" y="62550"/>
                </a:lnTo>
                <a:lnTo>
                  <a:pt x="16730" y="62560"/>
                </a:lnTo>
                <a:lnTo>
                  <a:pt x="16700" y="62570"/>
                </a:lnTo>
                <a:lnTo>
                  <a:pt x="16690" y="62570"/>
                </a:lnTo>
                <a:lnTo>
                  <a:pt x="16660" y="62580"/>
                </a:lnTo>
                <a:lnTo>
                  <a:pt x="16640" y="62590"/>
                </a:lnTo>
                <a:lnTo>
                  <a:pt x="16630" y="62600"/>
                </a:lnTo>
                <a:lnTo>
                  <a:pt x="16610" y="62610"/>
                </a:lnTo>
                <a:lnTo>
                  <a:pt x="16570" y="62620"/>
                </a:lnTo>
                <a:lnTo>
                  <a:pt x="16550" y="62620"/>
                </a:lnTo>
                <a:lnTo>
                  <a:pt x="16510" y="62620"/>
                </a:lnTo>
                <a:lnTo>
                  <a:pt x="16490" y="62620"/>
                </a:lnTo>
                <a:lnTo>
                  <a:pt x="16480" y="62610"/>
                </a:lnTo>
                <a:lnTo>
                  <a:pt x="16470" y="62610"/>
                </a:lnTo>
                <a:lnTo>
                  <a:pt x="16440" y="62580"/>
                </a:lnTo>
                <a:lnTo>
                  <a:pt x="16430" y="62570"/>
                </a:lnTo>
                <a:lnTo>
                  <a:pt x="16420" y="62560"/>
                </a:lnTo>
                <a:lnTo>
                  <a:pt x="16400" y="62550"/>
                </a:lnTo>
                <a:lnTo>
                  <a:pt x="16390" y="62550"/>
                </a:lnTo>
                <a:lnTo>
                  <a:pt x="16390" y="62540"/>
                </a:lnTo>
                <a:lnTo>
                  <a:pt x="16360" y="62530"/>
                </a:lnTo>
                <a:lnTo>
                  <a:pt x="16350" y="62520"/>
                </a:lnTo>
                <a:lnTo>
                  <a:pt x="16340" y="62510"/>
                </a:lnTo>
                <a:lnTo>
                  <a:pt x="16320" y="62500"/>
                </a:lnTo>
                <a:lnTo>
                  <a:pt x="16310" y="62490"/>
                </a:lnTo>
                <a:lnTo>
                  <a:pt x="16300" y="62490"/>
                </a:lnTo>
                <a:lnTo>
                  <a:pt x="16300" y="62480"/>
                </a:lnTo>
                <a:lnTo>
                  <a:pt x="16300" y="62460"/>
                </a:lnTo>
                <a:lnTo>
                  <a:pt x="16290" y="62450"/>
                </a:lnTo>
                <a:lnTo>
                  <a:pt x="16290" y="62430"/>
                </a:lnTo>
                <a:lnTo>
                  <a:pt x="16270" y="62420"/>
                </a:lnTo>
                <a:lnTo>
                  <a:pt x="16270" y="62410"/>
                </a:lnTo>
                <a:lnTo>
                  <a:pt x="16270" y="62400"/>
                </a:lnTo>
                <a:lnTo>
                  <a:pt x="16270" y="62370"/>
                </a:lnTo>
                <a:lnTo>
                  <a:pt x="16250" y="62370"/>
                </a:lnTo>
                <a:lnTo>
                  <a:pt x="16150" y="62340"/>
                </a:lnTo>
                <a:lnTo>
                  <a:pt x="16100" y="62320"/>
                </a:lnTo>
                <a:lnTo>
                  <a:pt x="16050" y="62310"/>
                </a:lnTo>
                <a:lnTo>
                  <a:pt x="16030" y="62310"/>
                </a:lnTo>
                <a:lnTo>
                  <a:pt x="16020" y="62310"/>
                </a:lnTo>
                <a:lnTo>
                  <a:pt x="16000" y="62290"/>
                </a:lnTo>
                <a:lnTo>
                  <a:pt x="15990" y="62280"/>
                </a:lnTo>
                <a:lnTo>
                  <a:pt x="15970" y="62280"/>
                </a:lnTo>
                <a:lnTo>
                  <a:pt x="15970" y="62270"/>
                </a:lnTo>
                <a:lnTo>
                  <a:pt x="15950" y="62260"/>
                </a:lnTo>
                <a:lnTo>
                  <a:pt x="15930" y="62260"/>
                </a:lnTo>
                <a:lnTo>
                  <a:pt x="15910" y="62250"/>
                </a:lnTo>
                <a:lnTo>
                  <a:pt x="15870" y="62240"/>
                </a:lnTo>
                <a:lnTo>
                  <a:pt x="15860" y="62240"/>
                </a:lnTo>
                <a:lnTo>
                  <a:pt x="15850" y="62230"/>
                </a:lnTo>
                <a:lnTo>
                  <a:pt x="15840" y="62220"/>
                </a:lnTo>
                <a:lnTo>
                  <a:pt x="15830" y="62220"/>
                </a:lnTo>
                <a:lnTo>
                  <a:pt x="15820" y="62210"/>
                </a:lnTo>
                <a:lnTo>
                  <a:pt x="15810" y="62210"/>
                </a:lnTo>
                <a:lnTo>
                  <a:pt x="15800" y="62210"/>
                </a:lnTo>
                <a:lnTo>
                  <a:pt x="15790" y="62200"/>
                </a:lnTo>
                <a:lnTo>
                  <a:pt x="15780" y="62200"/>
                </a:lnTo>
                <a:lnTo>
                  <a:pt x="15780" y="62190"/>
                </a:lnTo>
                <a:lnTo>
                  <a:pt x="15760" y="62190"/>
                </a:lnTo>
                <a:lnTo>
                  <a:pt x="15750" y="62190"/>
                </a:lnTo>
                <a:lnTo>
                  <a:pt x="15740" y="62190"/>
                </a:lnTo>
                <a:lnTo>
                  <a:pt x="15730" y="62180"/>
                </a:lnTo>
                <a:lnTo>
                  <a:pt x="15720" y="62180"/>
                </a:lnTo>
                <a:lnTo>
                  <a:pt x="15710" y="62170"/>
                </a:lnTo>
                <a:lnTo>
                  <a:pt x="15710" y="62160"/>
                </a:lnTo>
                <a:lnTo>
                  <a:pt x="15700" y="62150"/>
                </a:lnTo>
                <a:lnTo>
                  <a:pt x="15690" y="62160"/>
                </a:lnTo>
                <a:lnTo>
                  <a:pt x="15680" y="62150"/>
                </a:lnTo>
                <a:lnTo>
                  <a:pt x="15670" y="62150"/>
                </a:lnTo>
                <a:lnTo>
                  <a:pt x="15650" y="62140"/>
                </a:lnTo>
                <a:lnTo>
                  <a:pt x="15630" y="62130"/>
                </a:lnTo>
                <a:lnTo>
                  <a:pt x="15610" y="62130"/>
                </a:lnTo>
                <a:lnTo>
                  <a:pt x="15600" y="62130"/>
                </a:lnTo>
                <a:lnTo>
                  <a:pt x="15580" y="62130"/>
                </a:lnTo>
                <a:lnTo>
                  <a:pt x="15570" y="62120"/>
                </a:lnTo>
                <a:lnTo>
                  <a:pt x="15560" y="62120"/>
                </a:lnTo>
                <a:lnTo>
                  <a:pt x="15550" y="62120"/>
                </a:lnTo>
                <a:lnTo>
                  <a:pt x="15530" y="62110"/>
                </a:lnTo>
                <a:lnTo>
                  <a:pt x="15520" y="62110"/>
                </a:lnTo>
                <a:lnTo>
                  <a:pt x="15510" y="62110"/>
                </a:lnTo>
                <a:lnTo>
                  <a:pt x="15500" y="62110"/>
                </a:lnTo>
                <a:lnTo>
                  <a:pt x="15490" y="62100"/>
                </a:lnTo>
                <a:lnTo>
                  <a:pt x="15480" y="62100"/>
                </a:lnTo>
                <a:lnTo>
                  <a:pt x="15460" y="62090"/>
                </a:lnTo>
                <a:lnTo>
                  <a:pt x="15450" y="62090"/>
                </a:lnTo>
                <a:lnTo>
                  <a:pt x="15430" y="62080"/>
                </a:lnTo>
                <a:lnTo>
                  <a:pt x="15420" y="62070"/>
                </a:lnTo>
                <a:lnTo>
                  <a:pt x="15410" y="62070"/>
                </a:lnTo>
                <a:lnTo>
                  <a:pt x="15400" y="62060"/>
                </a:lnTo>
                <a:lnTo>
                  <a:pt x="15390" y="62060"/>
                </a:lnTo>
                <a:lnTo>
                  <a:pt x="15380" y="62050"/>
                </a:lnTo>
                <a:lnTo>
                  <a:pt x="15380" y="62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