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Kabale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ba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180" y="92270"/>
                </a:moveTo>
                <a:lnTo>
                  <a:pt x="16110" y="92310"/>
                </a:lnTo>
                <a:lnTo>
                  <a:pt x="16000" y="92520"/>
                </a:lnTo>
                <a:lnTo>
                  <a:pt x="15900" y="93140"/>
                </a:lnTo>
                <a:lnTo>
                  <a:pt x="15820" y="93380"/>
                </a:lnTo>
                <a:lnTo>
                  <a:pt x="15650" y="93540"/>
                </a:lnTo>
                <a:lnTo>
                  <a:pt x="15000" y="93800"/>
                </a:lnTo>
                <a:lnTo>
                  <a:pt x="14870" y="93860"/>
                </a:lnTo>
                <a:lnTo>
                  <a:pt x="14600" y="94010"/>
                </a:lnTo>
                <a:lnTo>
                  <a:pt x="14530" y="94050"/>
                </a:lnTo>
                <a:lnTo>
                  <a:pt x="14440" y="94090"/>
                </a:lnTo>
                <a:lnTo>
                  <a:pt x="14240" y="94310"/>
                </a:lnTo>
                <a:lnTo>
                  <a:pt x="14090" y="94650"/>
                </a:lnTo>
                <a:lnTo>
                  <a:pt x="14070" y="94660"/>
                </a:lnTo>
                <a:lnTo>
                  <a:pt x="14060" y="94640"/>
                </a:lnTo>
                <a:lnTo>
                  <a:pt x="14060" y="94620"/>
                </a:lnTo>
                <a:lnTo>
                  <a:pt x="14060" y="94600"/>
                </a:lnTo>
                <a:lnTo>
                  <a:pt x="14050" y="94590"/>
                </a:lnTo>
                <a:lnTo>
                  <a:pt x="14030" y="94600"/>
                </a:lnTo>
                <a:lnTo>
                  <a:pt x="14020" y="94600"/>
                </a:lnTo>
                <a:lnTo>
                  <a:pt x="14010" y="94590"/>
                </a:lnTo>
                <a:lnTo>
                  <a:pt x="14000" y="94590"/>
                </a:lnTo>
                <a:lnTo>
                  <a:pt x="13980" y="94580"/>
                </a:lnTo>
                <a:lnTo>
                  <a:pt x="13970" y="94570"/>
                </a:lnTo>
                <a:lnTo>
                  <a:pt x="13950" y="94570"/>
                </a:lnTo>
                <a:lnTo>
                  <a:pt x="13900" y="94560"/>
                </a:lnTo>
                <a:lnTo>
                  <a:pt x="13890" y="94560"/>
                </a:lnTo>
                <a:lnTo>
                  <a:pt x="13870" y="94550"/>
                </a:lnTo>
                <a:lnTo>
                  <a:pt x="13870" y="94540"/>
                </a:lnTo>
                <a:lnTo>
                  <a:pt x="13860" y="94520"/>
                </a:lnTo>
                <a:lnTo>
                  <a:pt x="13840" y="94510"/>
                </a:lnTo>
                <a:lnTo>
                  <a:pt x="13830" y="94490"/>
                </a:lnTo>
                <a:lnTo>
                  <a:pt x="13830" y="94480"/>
                </a:lnTo>
                <a:lnTo>
                  <a:pt x="13820" y="94470"/>
                </a:lnTo>
                <a:lnTo>
                  <a:pt x="13800" y="94480"/>
                </a:lnTo>
                <a:lnTo>
                  <a:pt x="13790" y="94480"/>
                </a:lnTo>
                <a:lnTo>
                  <a:pt x="13760" y="94500"/>
                </a:lnTo>
                <a:lnTo>
                  <a:pt x="13750" y="94500"/>
                </a:lnTo>
                <a:lnTo>
                  <a:pt x="13710" y="94520"/>
                </a:lnTo>
                <a:lnTo>
                  <a:pt x="13700" y="94520"/>
                </a:lnTo>
                <a:lnTo>
                  <a:pt x="13690" y="94550"/>
                </a:lnTo>
                <a:lnTo>
                  <a:pt x="13680" y="94570"/>
                </a:lnTo>
                <a:lnTo>
                  <a:pt x="13660" y="94620"/>
                </a:lnTo>
                <a:lnTo>
                  <a:pt x="13650" y="94660"/>
                </a:lnTo>
                <a:lnTo>
                  <a:pt x="13640" y="94670"/>
                </a:lnTo>
                <a:lnTo>
                  <a:pt x="13640" y="94680"/>
                </a:lnTo>
                <a:lnTo>
                  <a:pt x="13630" y="94690"/>
                </a:lnTo>
                <a:lnTo>
                  <a:pt x="13620" y="94710"/>
                </a:lnTo>
                <a:lnTo>
                  <a:pt x="13610" y="94720"/>
                </a:lnTo>
                <a:lnTo>
                  <a:pt x="13590" y="94730"/>
                </a:lnTo>
                <a:lnTo>
                  <a:pt x="13580" y="94740"/>
                </a:lnTo>
                <a:lnTo>
                  <a:pt x="13550" y="94760"/>
                </a:lnTo>
                <a:lnTo>
                  <a:pt x="13540" y="94760"/>
                </a:lnTo>
                <a:lnTo>
                  <a:pt x="13530" y="94770"/>
                </a:lnTo>
                <a:lnTo>
                  <a:pt x="13520" y="94770"/>
                </a:lnTo>
                <a:lnTo>
                  <a:pt x="13510" y="94780"/>
                </a:lnTo>
                <a:lnTo>
                  <a:pt x="13510" y="94790"/>
                </a:lnTo>
                <a:lnTo>
                  <a:pt x="13500" y="94790"/>
                </a:lnTo>
                <a:lnTo>
                  <a:pt x="13500" y="94800"/>
                </a:lnTo>
                <a:lnTo>
                  <a:pt x="13490" y="94810"/>
                </a:lnTo>
                <a:lnTo>
                  <a:pt x="13490" y="94820"/>
                </a:lnTo>
                <a:lnTo>
                  <a:pt x="13480" y="94820"/>
                </a:lnTo>
                <a:lnTo>
                  <a:pt x="13470" y="94830"/>
                </a:lnTo>
                <a:lnTo>
                  <a:pt x="13460" y="94830"/>
                </a:lnTo>
                <a:lnTo>
                  <a:pt x="13450" y="94840"/>
                </a:lnTo>
                <a:lnTo>
                  <a:pt x="13440" y="94840"/>
                </a:lnTo>
                <a:lnTo>
                  <a:pt x="13440" y="94850"/>
                </a:lnTo>
                <a:lnTo>
                  <a:pt x="13430" y="94880"/>
                </a:lnTo>
                <a:lnTo>
                  <a:pt x="13410" y="94910"/>
                </a:lnTo>
                <a:lnTo>
                  <a:pt x="13400" y="94930"/>
                </a:lnTo>
                <a:lnTo>
                  <a:pt x="13400" y="94950"/>
                </a:lnTo>
                <a:lnTo>
                  <a:pt x="13380" y="94980"/>
                </a:lnTo>
                <a:lnTo>
                  <a:pt x="13380" y="94990"/>
                </a:lnTo>
                <a:lnTo>
                  <a:pt x="13370" y="95000"/>
                </a:lnTo>
                <a:lnTo>
                  <a:pt x="13270" y="95050"/>
                </a:lnTo>
                <a:lnTo>
                  <a:pt x="13140" y="95130"/>
                </a:lnTo>
                <a:lnTo>
                  <a:pt x="13020" y="95190"/>
                </a:lnTo>
                <a:lnTo>
                  <a:pt x="12850" y="95290"/>
                </a:lnTo>
                <a:lnTo>
                  <a:pt x="12500" y="95420"/>
                </a:lnTo>
                <a:lnTo>
                  <a:pt x="12350" y="95430"/>
                </a:lnTo>
                <a:lnTo>
                  <a:pt x="12160" y="95450"/>
                </a:lnTo>
                <a:lnTo>
                  <a:pt x="11990" y="95410"/>
                </a:lnTo>
                <a:lnTo>
                  <a:pt x="11980" y="95380"/>
                </a:lnTo>
                <a:lnTo>
                  <a:pt x="11960" y="95350"/>
                </a:lnTo>
                <a:lnTo>
                  <a:pt x="11940" y="95320"/>
                </a:lnTo>
                <a:lnTo>
                  <a:pt x="11930" y="95300"/>
                </a:lnTo>
                <a:lnTo>
                  <a:pt x="11910" y="95270"/>
                </a:lnTo>
                <a:lnTo>
                  <a:pt x="11900" y="95260"/>
                </a:lnTo>
                <a:lnTo>
                  <a:pt x="11900" y="95250"/>
                </a:lnTo>
                <a:lnTo>
                  <a:pt x="11890" y="95230"/>
                </a:lnTo>
                <a:lnTo>
                  <a:pt x="11870" y="95200"/>
                </a:lnTo>
                <a:lnTo>
                  <a:pt x="11840" y="95180"/>
                </a:lnTo>
                <a:lnTo>
                  <a:pt x="11820" y="95170"/>
                </a:lnTo>
                <a:lnTo>
                  <a:pt x="11800" y="95160"/>
                </a:lnTo>
                <a:lnTo>
                  <a:pt x="11790" y="95140"/>
                </a:lnTo>
                <a:lnTo>
                  <a:pt x="11770" y="95110"/>
                </a:lnTo>
                <a:lnTo>
                  <a:pt x="11750" y="95080"/>
                </a:lnTo>
                <a:lnTo>
                  <a:pt x="11740" y="95070"/>
                </a:lnTo>
                <a:lnTo>
                  <a:pt x="11730" y="95040"/>
                </a:lnTo>
                <a:lnTo>
                  <a:pt x="11730" y="95020"/>
                </a:lnTo>
                <a:lnTo>
                  <a:pt x="11730" y="95000"/>
                </a:lnTo>
                <a:lnTo>
                  <a:pt x="11730" y="94990"/>
                </a:lnTo>
                <a:lnTo>
                  <a:pt x="11740" y="94970"/>
                </a:lnTo>
                <a:lnTo>
                  <a:pt x="11740" y="94940"/>
                </a:lnTo>
                <a:lnTo>
                  <a:pt x="11730" y="94910"/>
                </a:lnTo>
                <a:lnTo>
                  <a:pt x="11720" y="94890"/>
                </a:lnTo>
                <a:lnTo>
                  <a:pt x="11710" y="94880"/>
                </a:lnTo>
                <a:lnTo>
                  <a:pt x="11710" y="94850"/>
                </a:lnTo>
                <a:lnTo>
                  <a:pt x="11710" y="94830"/>
                </a:lnTo>
                <a:lnTo>
                  <a:pt x="11700" y="94810"/>
                </a:lnTo>
                <a:lnTo>
                  <a:pt x="11690" y="94790"/>
                </a:lnTo>
                <a:lnTo>
                  <a:pt x="11690" y="94780"/>
                </a:lnTo>
                <a:lnTo>
                  <a:pt x="11680" y="94770"/>
                </a:lnTo>
                <a:lnTo>
                  <a:pt x="11680" y="94750"/>
                </a:lnTo>
                <a:lnTo>
                  <a:pt x="11690" y="94730"/>
                </a:lnTo>
                <a:lnTo>
                  <a:pt x="11700" y="94720"/>
                </a:lnTo>
                <a:lnTo>
                  <a:pt x="11700" y="94700"/>
                </a:lnTo>
                <a:lnTo>
                  <a:pt x="11690" y="94690"/>
                </a:lnTo>
                <a:lnTo>
                  <a:pt x="11670" y="94680"/>
                </a:lnTo>
                <a:lnTo>
                  <a:pt x="11660" y="94670"/>
                </a:lnTo>
                <a:lnTo>
                  <a:pt x="11650" y="94670"/>
                </a:lnTo>
                <a:lnTo>
                  <a:pt x="11640" y="94660"/>
                </a:lnTo>
                <a:lnTo>
                  <a:pt x="11630" y="94640"/>
                </a:lnTo>
                <a:lnTo>
                  <a:pt x="11620" y="94630"/>
                </a:lnTo>
                <a:lnTo>
                  <a:pt x="11620" y="94620"/>
                </a:lnTo>
                <a:lnTo>
                  <a:pt x="11620" y="94600"/>
                </a:lnTo>
                <a:lnTo>
                  <a:pt x="11620" y="94590"/>
                </a:lnTo>
                <a:lnTo>
                  <a:pt x="11620" y="94570"/>
                </a:lnTo>
                <a:lnTo>
                  <a:pt x="11620" y="94560"/>
                </a:lnTo>
                <a:lnTo>
                  <a:pt x="11620" y="94550"/>
                </a:lnTo>
                <a:lnTo>
                  <a:pt x="11620" y="94540"/>
                </a:lnTo>
                <a:lnTo>
                  <a:pt x="11620" y="94530"/>
                </a:lnTo>
                <a:lnTo>
                  <a:pt x="11620" y="94520"/>
                </a:lnTo>
                <a:lnTo>
                  <a:pt x="11620" y="94500"/>
                </a:lnTo>
                <a:lnTo>
                  <a:pt x="11620" y="94490"/>
                </a:lnTo>
                <a:lnTo>
                  <a:pt x="11630" y="94480"/>
                </a:lnTo>
                <a:lnTo>
                  <a:pt x="11640" y="94470"/>
                </a:lnTo>
                <a:lnTo>
                  <a:pt x="11650" y="94470"/>
                </a:lnTo>
                <a:lnTo>
                  <a:pt x="11650" y="94460"/>
                </a:lnTo>
                <a:lnTo>
                  <a:pt x="11650" y="94450"/>
                </a:lnTo>
                <a:lnTo>
                  <a:pt x="11650" y="94440"/>
                </a:lnTo>
                <a:lnTo>
                  <a:pt x="11640" y="94430"/>
                </a:lnTo>
                <a:lnTo>
                  <a:pt x="11630" y="94410"/>
                </a:lnTo>
                <a:lnTo>
                  <a:pt x="11620" y="94390"/>
                </a:lnTo>
                <a:lnTo>
                  <a:pt x="11610" y="94380"/>
                </a:lnTo>
                <a:lnTo>
                  <a:pt x="11600" y="94360"/>
                </a:lnTo>
                <a:lnTo>
                  <a:pt x="11590" y="94350"/>
                </a:lnTo>
                <a:lnTo>
                  <a:pt x="11590" y="94340"/>
                </a:lnTo>
                <a:lnTo>
                  <a:pt x="11580" y="94340"/>
                </a:lnTo>
                <a:lnTo>
                  <a:pt x="11590" y="94320"/>
                </a:lnTo>
                <a:lnTo>
                  <a:pt x="11590" y="94310"/>
                </a:lnTo>
                <a:lnTo>
                  <a:pt x="11590" y="94300"/>
                </a:lnTo>
                <a:lnTo>
                  <a:pt x="11590" y="94280"/>
                </a:lnTo>
                <a:lnTo>
                  <a:pt x="11590" y="94260"/>
                </a:lnTo>
                <a:lnTo>
                  <a:pt x="11580" y="94250"/>
                </a:lnTo>
                <a:lnTo>
                  <a:pt x="11590" y="94240"/>
                </a:lnTo>
                <a:lnTo>
                  <a:pt x="11580" y="94230"/>
                </a:lnTo>
                <a:lnTo>
                  <a:pt x="11580" y="94220"/>
                </a:lnTo>
                <a:lnTo>
                  <a:pt x="11580" y="94210"/>
                </a:lnTo>
                <a:lnTo>
                  <a:pt x="11580" y="94200"/>
                </a:lnTo>
                <a:lnTo>
                  <a:pt x="11580" y="94180"/>
                </a:lnTo>
                <a:lnTo>
                  <a:pt x="11580" y="94160"/>
                </a:lnTo>
                <a:lnTo>
                  <a:pt x="11570" y="94150"/>
                </a:lnTo>
                <a:lnTo>
                  <a:pt x="11570" y="94130"/>
                </a:lnTo>
                <a:lnTo>
                  <a:pt x="11570" y="94120"/>
                </a:lnTo>
                <a:lnTo>
                  <a:pt x="11580" y="94110"/>
                </a:lnTo>
                <a:lnTo>
                  <a:pt x="11580" y="94090"/>
                </a:lnTo>
                <a:lnTo>
                  <a:pt x="11580" y="94060"/>
                </a:lnTo>
                <a:lnTo>
                  <a:pt x="11580" y="94040"/>
                </a:lnTo>
                <a:lnTo>
                  <a:pt x="11580" y="94030"/>
                </a:lnTo>
                <a:lnTo>
                  <a:pt x="11570" y="94020"/>
                </a:lnTo>
                <a:lnTo>
                  <a:pt x="11570" y="94010"/>
                </a:lnTo>
                <a:lnTo>
                  <a:pt x="11560" y="93990"/>
                </a:lnTo>
                <a:lnTo>
                  <a:pt x="11560" y="93980"/>
                </a:lnTo>
                <a:lnTo>
                  <a:pt x="11560" y="93970"/>
                </a:lnTo>
                <a:lnTo>
                  <a:pt x="11560" y="93960"/>
                </a:lnTo>
                <a:lnTo>
                  <a:pt x="11560" y="93950"/>
                </a:lnTo>
                <a:lnTo>
                  <a:pt x="11550" y="93940"/>
                </a:lnTo>
                <a:lnTo>
                  <a:pt x="11550" y="93930"/>
                </a:lnTo>
                <a:lnTo>
                  <a:pt x="11550" y="93920"/>
                </a:lnTo>
                <a:lnTo>
                  <a:pt x="11550" y="93910"/>
                </a:lnTo>
                <a:lnTo>
                  <a:pt x="11550" y="93890"/>
                </a:lnTo>
                <a:lnTo>
                  <a:pt x="11550" y="93880"/>
                </a:lnTo>
                <a:lnTo>
                  <a:pt x="11550" y="93860"/>
                </a:lnTo>
                <a:lnTo>
                  <a:pt x="11550" y="93850"/>
                </a:lnTo>
                <a:lnTo>
                  <a:pt x="11550" y="93840"/>
                </a:lnTo>
                <a:lnTo>
                  <a:pt x="11550" y="93820"/>
                </a:lnTo>
                <a:lnTo>
                  <a:pt x="11550" y="93800"/>
                </a:lnTo>
                <a:lnTo>
                  <a:pt x="11550" y="93790"/>
                </a:lnTo>
                <a:lnTo>
                  <a:pt x="11550" y="93770"/>
                </a:lnTo>
                <a:lnTo>
                  <a:pt x="11550" y="93760"/>
                </a:lnTo>
                <a:lnTo>
                  <a:pt x="11560" y="93750"/>
                </a:lnTo>
                <a:lnTo>
                  <a:pt x="11560" y="93740"/>
                </a:lnTo>
                <a:lnTo>
                  <a:pt x="11550" y="93730"/>
                </a:lnTo>
                <a:lnTo>
                  <a:pt x="11550" y="93720"/>
                </a:lnTo>
                <a:lnTo>
                  <a:pt x="11550" y="93700"/>
                </a:lnTo>
                <a:lnTo>
                  <a:pt x="11540" y="93690"/>
                </a:lnTo>
                <a:lnTo>
                  <a:pt x="11540" y="93680"/>
                </a:lnTo>
                <a:lnTo>
                  <a:pt x="11550" y="93680"/>
                </a:lnTo>
                <a:lnTo>
                  <a:pt x="11550" y="93660"/>
                </a:lnTo>
                <a:lnTo>
                  <a:pt x="11550" y="93650"/>
                </a:lnTo>
                <a:lnTo>
                  <a:pt x="11550" y="93640"/>
                </a:lnTo>
                <a:lnTo>
                  <a:pt x="11550" y="93630"/>
                </a:lnTo>
                <a:lnTo>
                  <a:pt x="11550" y="93620"/>
                </a:lnTo>
                <a:lnTo>
                  <a:pt x="11550" y="93600"/>
                </a:lnTo>
                <a:lnTo>
                  <a:pt x="11550" y="93580"/>
                </a:lnTo>
                <a:lnTo>
                  <a:pt x="11550" y="93570"/>
                </a:lnTo>
                <a:lnTo>
                  <a:pt x="11550" y="93560"/>
                </a:lnTo>
                <a:lnTo>
                  <a:pt x="11550" y="93550"/>
                </a:lnTo>
                <a:lnTo>
                  <a:pt x="11560" y="93550"/>
                </a:lnTo>
                <a:lnTo>
                  <a:pt x="11590" y="93540"/>
                </a:lnTo>
                <a:lnTo>
                  <a:pt x="11600" y="93540"/>
                </a:lnTo>
                <a:lnTo>
                  <a:pt x="11610" y="93540"/>
                </a:lnTo>
                <a:lnTo>
                  <a:pt x="11610" y="93520"/>
                </a:lnTo>
                <a:lnTo>
                  <a:pt x="11610" y="93510"/>
                </a:lnTo>
                <a:lnTo>
                  <a:pt x="11610" y="93500"/>
                </a:lnTo>
                <a:lnTo>
                  <a:pt x="11600" y="93480"/>
                </a:lnTo>
                <a:lnTo>
                  <a:pt x="11600" y="93460"/>
                </a:lnTo>
                <a:lnTo>
                  <a:pt x="11600" y="93450"/>
                </a:lnTo>
                <a:lnTo>
                  <a:pt x="11600" y="93430"/>
                </a:lnTo>
                <a:lnTo>
                  <a:pt x="11600" y="93400"/>
                </a:lnTo>
                <a:lnTo>
                  <a:pt x="11590" y="93390"/>
                </a:lnTo>
                <a:lnTo>
                  <a:pt x="11590" y="93370"/>
                </a:lnTo>
                <a:lnTo>
                  <a:pt x="11570" y="93340"/>
                </a:lnTo>
                <a:lnTo>
                  <a:pt x="11560" y="93330"/>
                </a:lnTo>
                <a:lnTo>
                  <a:pt x="11550" y="93310"/>
                </a:lnTo>
                <a:lnTo>
                  <a:pt x="11530" y="93290"/>
                </a:lnTo>
                <a:lnTo>
                  <a:pt x="11530" y="93270"/>
                </a:lnTo>
                <a:lnTo>
                  <a:pt x="11540" y="93260"/>
                </a:lnTo>
                <a:lnTo>
                  <a:pt x="11570" y="93260"/>
                </a:lnTo>
                <a:lnTo>
                  <a:pt x="11580" y="93250"/>
                </a:lnTo>
                <a:lnTo>
                  <a:pt x="11600" y="93250"/>
                </a:lnTo>
                <a:lnTo>
                  <a:pt x="11620" y="93260"/>
                </a:lnTo>
                <a:lnTo>
                  <a:pt x="11650" y="93270"/>
                </a:lnTo>
                <a:lnTo>
                  <a:pt x="11670" y="93280"/>
                </a:lnTo>
                <a:lnTo>
                  <a:pt x="11690" y="93280"/>
                </a:lnTo>
                <a:lnTo>
                  <a:pt x="11760" y="93300"/>
                </a:lnTo>
                <a:lnTo>
                  <a:pt x="11790" y="93300"/>
                </a:lnTo>
                <a:lnTo>
                  <a:pt x="11800" y="93310"/>
                </a:lnTo>
                <a:lnTo>
                  <a:pt x="11820" y="93320"/>
                </a:lnTo>
                <a:lnTo>
                  <a:pt x="11860" y="93320"/>
                </a:lnTo>
                <a:lnTo>
                  <a:pt x="11910" y="93340"/>
                </a:lnTo>
                <a:lnTo>
                  <a:pt x="11960" y="93350"/>
                </a:lnTo>
                <a:lnTo>
                  <a:pt x="12000" y="93360"/>
                </a:lnTo>
                <a:lnTo>
                  <a:pt x="12030" y="93360"/>
                </a:lnTo>
                <a:lnTo>
                  <a:pt x="12030" y="93350"/>
                </a:lnTo>
                <a:lnTo>
                  <a:pt x="12030" y="93330"/>
                </a:lnTo>
                <a:lnTo>
                  <a:pt x="12040" y="93290"/>
                </a:lnTo>
                <a:lnTo>
                  <a:pt x="12040" y="93280"/>
                </a:lnTo>
                <a:lnTo>
                  <a:pt x="12040" y="93270"/>
                </a:lnTo>
                <a:lnTo>
                  <a:pt x="12040" y="93250"/>
                </a:lnTo>
                <a:lnTo>
                  <a:pt x="12040" y="93230"/>
                </a:lnTo>
                <a:lnTo>
                  <a:pt x="12040" y="93210"/>
                </a:lnTo>
                <a:lnTo>
                  <a:pt x="12040" y="93200"/>
                </a:lnTo>
                <a:lnTo>
                  <a:pt x="12030" y="93180"/>
                </a:lnTo>
                <a:lnTo>
                  <a:pt x="12020" y="93160"/>
                </a:lnTo>
                <a:lnTo>
                  <a:pt x="12010" y="93140"/>
                </a:lnTo>
                <a:lnTo>
                  <a:pt x="12000" y="93110"/>
                </a:lnTo>
                <a:lnTo>
                  <a:pt x="11990" y="93090"/>
                </a:lnTo>
                <a:lnTo>
                  <a:pt x="11990" y="93070"/>
                </a:lnTo>
                <a:lnTo>
                  <a:pt x="11990" y="93050"/>
                </a:lnTo>
                <a:lnTo>
                  <a:pt x="11980" y="93030"/>
                </a:lnTo>
                <a:lnTo>
                  <a:pt x="11980" y="93000"/>
                </a:lnTo>
                <a:lnTo>
                  <a:pt x="11980" y="92990"/>
                </a:lnTo>
                <a:lnTo>
                  <a:pt x="11980" y="92980"/>
                </a:lnTo>
                <a:lnTo>
                  <a:pt x="11980" y="92960"/>
                </a:lnTo>
                <a:lnTo>
                  <a:pt x="11980" y="92920"/>
                </a:lnTo>
                <a:lnTo>
                  <a:pt x="11980" y="92910"/>
                </a:lnTo>
                <a:lnTo>
                  <a:pt x="11980" y="92890"/>
                </a:lnTo>
                <a:lnTo>
                  <a:pt x="11980" y="92870"/>
                </a:lnTo>
                <a:lnTo>
                  <a:pt x="11980" y="92850"/>
                </a:lnTo>
                <a:lnTo>
                  <a:pt x="11980" y="92840"/>
                </a:lnTo>
                <a:lnTo>
                  <a:pt x="11990" y="92810"/>
                </a:lnTo>
                <a:lnTo>
                  <a:pt x="11990" y="92790"/>
                </a:lnTo>
                <a:lnTo>
                  <a:pt x="12000" y="92770"/>
                </a:lnTo>
                <a:lnTo>
                  <a:pt x="12010" y="92750"/>
                </a:lnTo>
                <a:lnTo>
                  <a:pt x="12030" y="92720"/>
                </a:lnTo>
                <a:lnTo>
                  <a:pt x="12040" y="92700"/>
                </a:lnTo>
                <a:lnTo>
                  <a:pt x="12050" y="92690"/>
                </a:lnTo>
                <a:lnTo>
                  <a:pt x="12060" y="92680"/>
                </a:lnTo>
                <a:lnTo>
                  <a:pt x="12080" y="92660"/>
                </a:lnTo>
                <a:lnTo>
                  <a:pt x="12080" y="92650"/>
                </a:lnTo>
                <a:lnTo>
                  <a:pt x="12100" y="92640"/>
                </a:lnTo>
                <a:lnTo>
                  <a:pt x="12100" y="92630"/>
                </a:lnTo>
                <a:lnTo>
                  <a:pt x="12110" y="92610"/>
                </a:lnTo>
                <a:lnTo>
                  <a:pt x="12130" y="92590"/>
                </a:lnTo>
                <a:lnTo>
                  <a:pt x="12140" y="92570"/>
                </a:lnTo>
                <a:lnTo>
                  <a:pt x="12160" y="92540"/>
                </a:lnTo>
                <a:lnTo>
                  <a:pt x="12180" y="92510"/>
                </a:lnTo>
                <a:lnTo>
                  <a:pt x="12190" y="92490"/>
                </a:lnTo>
                <a:lnTo>
                  <a:pt x="12190" y="92480"/>
                </a:lnTo>
                <a:lnTo>
                  <a:pt x="12200" y="92460"/>
                </a:lnTo>
                <a:lnTo>
                  <a:pt x="12210" y="92430"/>
                </a:lnTo>
                <a:lnTo>
                  <a:pt x="12230" y="92410"/>
                </a:lnTo>
                <a:lnTo>
                  <a:pt x="12250" y="92380"/>
                </a:lnTo>
                <a:lnTo>
                  <a:pt x="12270" y="92360"/>
                </a:lnTo>
                <a:lnTo>
                  <a:pt x="12290" y="92340"/>
                </a:lnTo>
                <a:lnTo>
                  <a:pt x="12310" y="92330"/>
                </a:lnTo>
                <a:lnTo>
                  <a:pt x="12320" y="92310"/>
                </a:lnTo>
                <a:lnTo>
                  <a:pt x="12340" y="92300"/>
                </a:lnTo>
                <a:lnTo>
                  <a:pt x="12340" y="92290"/>
                </a:lnTo>
                <a:lnTo>
                  <a:pt x="12350" y="92280"/>
                </a:lnTo>
                <a:lnTo>
                  <a:pt x="12360" y="92270"/>
                </a:lnTo>
                <a:lnTo>
                  <a:pt x="12370" y="92250"/>
                </a:lnTo>
                <a:lnTo>
                  <a:pt x="12380" y="92230"/>
                </a:lnTo>
                <a:lnTo>
                  <a:pt x="12390" y="92210"/>
                </a:lnTo>
                <a:lnTo>
                  <a:pt x="12400" y="92200"/>
                </a:lnTo>
                <a:lnTo>
                  <a:pt x="12410" y="92190"/>
                </a:lnTo>
                <a:lnTo>
                  <a:pt x="12420" y="92180"/>
                </a:lnTo>
                <a:lnTo>
                  <a:pt x="12440" y="92170"/>
                </a:lnTo>
                <a:lnTo>
                  <a:pt x="12450" y="92170"/>
                </a:lnTo>
                <a:lnTo>
                  <a:pt x="12460" y="92160"/>
                </a:lnTo>
                <a:lnTo>
                  <a:pt x="12480" y="92150"/>
                </a:lnTo>
                <a:lnTo>
                  <a:pt x="12490" y="92140"/>
                </a:lnTo>
                <a:lnTo>
                  <a:pt x="12490" y="92130"/>
                </a:lnTo>
                <a:lnTo>
                  <a:pt x="12490" y="92110"/>
                </a:lnTo>
                <a:lnTo>
                  <a:pt x="12470" y="92110"/>
                </a:lnTo>
                <a:lnTo>
                  <a:pt x="12460" y="92100"/>
                </a:lnTo>
                <a:lnTo>
                  <a:pt x="12450" y="92100"/>
                </a:lnTo>
                <a:lnTo>
                  <a:pt x="12450" y="92090"/>
                </a:lnTo>
                <a:lnTo>
                  <a:pt x="12460" y="92090"/>
                </a:lnTo>
                <a:lnTo>
                  <a:pt x="12470" y="92090"/>
                </a:lnTo>
                <a:lnTo>
                  <a:pt x="12490" y="92090"/>
                </a:lnTo>
                <a:lnTo>
                  <a:pt x="12510" y="92100"/>
                </a:lnTo>
                <a:lnTo>
                  <a:pt x="12520" y="92110"/>
                </a:lnTo>
                <a:lnTo>
                  <a:pt x="12530" y="92110"/>
                </a:lnTo>
                <a:lnTo>
                  <a:pt x="12530" y="92100"/>
                </a:lnTo>
                <a:lnTo>
                  <a:pt x="12520" y="92090"/>
                </a:lnTo>
                <a:lnTo>
                  <a:pt x="12520" y="92080"/>
                </a:lnTo>
                <a:lnTo>
                  <a:pt x="12510" y="92080"/>
                </a:lnTo>
                <a:lnTo>
                  <a:pt x="12520" y="92060"/>
                </a:lnTo>
                <a:lnTo>
                  <a:pt x="12520" y="92040"/>
                </a:lnTo>
                <a:lnTo>
                  <a:pt x="12540" y="92040"/>
                </a:lnTo>
                <a:lnTo>
                  <a:pt x="12550" y="92040"/>
                </a:lnTo>
                <a:lnTo>
                  <a:pt x="12560" y="92030"/>
                </a:lnTo>
                <a:lnTo>
                  <a:pt x="12560" y="92010"/>
                </a:lnTo>
                <a:lnTo>
                  <a:pt x="12560" y="92000"/>
                </a:lnTo>
                <a:lnTo>
                  <a:pt x="12570" y="92000"/>
                </a:lnTo>
                <a:lnTo>
                  <a:pt x="12590" y="91980"/>
                </a:lnTo>
                <a:lnTo>
                  <a:pt x="12600" y="91980"/>
                </a:lnTo>
                <a:lnTo>
                  <a:pt x="12610" y="91980"/>
                </a:lnTo>
                <a:lnTo>
                  <a:pt x="12620" y="91980"/>
                </a:lnTo>
                <a:lnTo>
                  <a:pt x="12630" y="91970"/>
                </a:lnTo>
                <a:lnTo>
                  <a:pt x="12640" y="91970"/>
                </a:lnTo>
                <a:lnTo>
                  <a:pt x="12650" y="91960"/>
                </a:lnTo>
                <a:lnTo>
                  <a:pt x="12660" y="91950"/>
                </a:lnTo>
                <a:lnTo>
                  <a:pt x="12670" y="91940"/>
                </a:lnTo>
                <a:lnTo>
                  <a:pt x="12690" y="91930"/>
                </a:lnTo>
                <a:lnTo>
                  <a:pt x="12700" y="91920"/>
                </a:lnTo>
                <a:lnTo>
                  <a:pt x="12710" y="91920"/>
                </a:lnTo>
                <a:lnTo>
                  <a:pt x="12720" y="91910"/>
                </a:lnTo>
                <a:lnTo>
                  <a:pt x="12730" y="91910"/>
                </a:lnTo>
                <a:lnTo>
                  <a:pt x="12740" y="91910"/>
                </a:lnTo>
                <a:lnTo>
                  <a:pt x="12750" y="91910"/>
                </a:lnTo>
                <a:lnTo>
                  <a:pt x="12760" y="91910"/>
                </a:lnTo>
                <a:lnTo>
                  <a:pt x="12770" y="91910"/>
                </a:lnTo>
                <a:lnTo>
                  <a:pt x="12780" y="91910"/>
                </a:lnTo>
                <a:lnTo>
                  <a:pt x="12790" y="91910"/>
                </a:lnTo>
                <a:lnTo>
                  <a:pt x="12800" y="91910"/>
                </a:lnTo>
                <a:lnTo>
                  <a:pt x="12820" y="91910"/>
                </a:lnTo>
                <a:lnTo>
                  <a:pt x="12830" y="91910"/>
                </a:lnTo>
                <a:lnTo>
                  <a:pt x="12840" y="91910"/>
                </a:lnTo>
                <a:lnTo>
                  <a:pt x="12850" y="91910"/>
                </a:lnTo>
                <a:lnTo>
                  <a:pt x="12860" y="91910"/>
                </a:lnTo>
                <a:lnTo>
                  <a:pt x="12870" y="91910"/>
                </a:lnTo>
                <a:lnTo>
                  <a:pt x="12880" y="91910"/>
                </a:lnTo>
                <a:lnTo>
                  <a:pt x="12890" y="91900"/>
                </a:lnTo>
                <a:lnTo>
                  <a:pt x="12910" y="91900"/>
                </a:lnTo>
                <a:lnTo>
                  <a:pt x="12920" y="91900"/>
                </a:lnTo>
                <a:lnTo>
                  <a:pt x="12900" y="91860"/>
                </a:lnTo>
                <a:lnTo>
                  <a:pt x="12880" y="91840"/>
                </a:lnTo>
                <a:lnTo>
                  <a:pt x="12870" y="91820"/>
                </a:lnTo>
                <a:lnTo>
                  <a:pt x="12860" y="91810"/>
                </a:lnTo>
                <a:lnTo>
                  <a:pt x="12860" y="91790"/>
                </a:lnTo>
                <a:lnTo>
                  <a:pt x="12850" y="91770"/>
                </a:lnTo>
                <a:lnTo>
                  <a:pt x="12850" y="91760"/>
                </a:lnTo>
                <a:lnTo>
                  <a:pt x="12840" y="91740"/>
                </a:lnTo>
                <a:lnTo>
                  <a:pt x="12840" y="91730"/>
                </a:lnTo>
                <a:lnTo>
                  <a:pt x="12830" y="91710"/>
                </a:lnTo>
                <a:lnTo>
                  <a:pt x="12820" y="91700"/>
                </a:lnTo>
                <a:lnTo>
                  <a:pt x="12820" y="91690"/>
                </a:lnTo>
                <a:lnTo>
                  <a:pt x="12810" y="91680"/>
                </a:lnTo>
                <a:lnTo>
                  <a:pt x="12800" y="91660"/>
                </a:lnTo>
                <a:lnTo>
                  <a:pt x="12810" y="91660"/>
                </a:lnTo>
                <a:lnTo>
                  <a:pt x="12820" y="91660"/>
                </a:lnTo>
                <a:lnTo>
                  <a:pt x="12820" y="91650"/>
                </a:lnTo>
                <a:lnTo>
                  <a:pt x="12830" y="91650"/>
                </a:lnTo>
                <a:lnTo>
                  <a:pt x="12840" y="91650"/>
                </a:lnTo>
                <a:lnTo>
                  <a:pt x="12840" y="91640"/>
                </a:lnTo>
                <a:lnTo>
                  <a:pt x="12850" y="91640"/>
                </a:lnTo>
                <a:lnTo>
                  <a:pt x="12850" y="91630"/>
                </a:lnTo>
                <a:lnTo>
                  <a:pt x="12860" y="91630"/>
                </a:lnTo>
                <a:lnTo>
                  <a:pt x="12870" y="91620"/>
                </a:lnTo>
                <a:lnTo>
                  <a:pt x="12880" y="91610"/>
                </a:lnTo>
                <a:lnTo>
                  <a:pt x="12890" y="91610"/>
                </a:lnTo>
                <a:lnTo>
                  <a:pt x="12900" y="91610"/>
                </a:lnTo>
                <a:lnTo>
                  <a:pt x="12910" y="91610"/>
                </a:lnTo>
                <a:lnTo>
                  <a:pt x="12920" y="91600"/>
                </a:lnTo>
                <a:lnTo>
                  <a:pt x="12920" y="91590"/>
                </a:lnTo>
                <a:lnTo>
                  <a:pt x="12930" y="91590"/>
                </a:lnTo>
                <a:lnTo>
                  <a:pt x="12940" y="91580"/>
                </a:lnTo>
                <a:lnTo>
                  <a:pt x="12950" y="91570"/>
                </a:lnTo>
                <a:lnTo>
                  <a:pt x="12960" y="91570"/>
                </a:lnTo>
                <a:lnTo>
                  <a:pt x="12970" y="91580"/>
                </a:lnTo>
                <a:lnTo>
                  <a:pt x="12990" y="91590"/>
                </a:lnTo>
                <a:lnTo>
                  <a:pt x="13010" y="91600"/>
                </a:lnTo>
                <a:lnTo>
                  <a:pt x="13020" y="91610"/>
                </a:lnTo>
                <a:lnTo>
                  <a:pt x="13030" y="91610"/>
                </a:lnTo>
                <a:lnTo>
                  <a:pt x="13040" y="91600"/>
                </a:lnTo>
                <a:lnTo>
                  <a:pt x="13050" y="91590"/>
                </a:lnTo>
                <a:lnTo>
                  <a:pt x="13070" y="91580"/>
                </a:lnTo>
                <a:lnTo>
                  <a:pt x="13080" y="91570"/>
                </a:lnTo>
                <a:lnTo>
                  <a:pt x="13090" y="91570"/>
                </a:lnTo>
                <a:lnTo>
                  <a:pt x="13100" y="91590"/>
                </a:lnTo>
                <a:lnTo>
                  <a:pt x="13110" y="91600"/>
                </a:lnTo>
                <a:lnTo>
                  <a:pt x="13120" y="91610"/>
                </a:lnTo>
                <a:lnTo>
                  <a:pt x="13140" y="91620"/>
                </a:lnTo>
                <a:lnTo>
                  <a:pt x="13150" y="91630"/>
                </a:lnTo>
                <a:lnTo>
                  <a:pt x="13150" y="91640"/>
                </a:lnTo>
                <a:lnTo>
                  <a:pt x="13180" y="91630"/>
                </a:lnTo>
                <a:lnTo>
                  <a:pt x="13210" y="91620"/>
                </a:lnTo>
                <a:lnTo>
                  <a:pt x="13250" y="91620"/>
                </a:lnTo>
                <a:lnTo>
                  <a:pt x="13270" y="91610"/>
                </a:lnTo>
                <a:lnTo>
                  <a:pt x="13290" y="91590"/>
                </a:lnTo>
                <a:lnTo>
                  <a:pt x="13320" y="91560"/>
                </a:lnTo>
                <a:lnTo>
                  <a:pt x="13340" y="91540"/>
                </a:lnTo>
                <a:lnTo>
                  <a:pt x="13360" y="91530"/>
                </a:lnTo>
                <a:lnTo>
                  <a:pt x="13400" y="91520"/>
                </a:lnTo>
                <a:lnTo>
                  <a:pt x="13430" y="91520"/>
                </a:lnTo>
                <a:lnTo>
                  <a:pt x="13460" y="91500"/>
                </a:lnTo>
                <a:lnTo>
                  <a:pt x="13470" y="91500"/>
                </a:lnTo>
                <a:lnTo>
                  <a:pt x="13490" y="91500"/>
                </a:lnTo>
                <a:lnTo>
                  <a:pt x="13500" y="91510"/>
                </a:lnTo>
                <a:lnTo>
                  <a:pt x="13510" y="91520"/>
                </a:lnTo>
                <a:lnTo>
                  <a:pt x="13520" y="91530"/>
                </a:lnTo>
                <a:lnTo>
                  <a:pt x="13540" y="91530"/>
                </a:lnTo>
                <a:lnTo>
                  <a:pt x="13560" y="91530"/>
                </a:lnTo>
                <a:lnTo>
                  <a:pt x="13550" y="91500"/>
                </a:lnTo>
                <a:lnTo>
                  <a:pt x="13540" y="91470"/>
                </a:lnTo>
                <a:lnTo>
                  <a:pt x="13540" y="91460"/>
                </a:lnTo>
                <a:lnTo>
                  <a:pt x="13550" y="91440"/>
                </a:lnTo>
                <a:lnTo>
                  <a:pt x="13550" y="91430"/>
                </a:lnTo>
                <a:lnTo>
                  <a:pt x="13560" y="91420"/>
                </a:lnTo>
                <a:lnTo>
                  <a:pt x="13560" y="91410"/>
                </a:lnTo>
                <a:lnTo>
                  <a:pt x="13570" y="91400"/>
                </a:lnTo>
                <a:lnTo>
                  <a:pt x="13580" y="91390"/>
                </a:lnTo>
                <a:lnTo>
                  <a:pt x="13590" y="91380"/>
                </a:lnTo>
                <a:lnTo>
                  <a:pt x="13610" y="91380"/>
                </a:lnTo>
                <a:lnTo>
                  <a:pt x="13620" y="91380"/>
                </a:lnTo>
                <a:lnTo>
                  <a:pt x="13630" y="91360"/>
                </a:lnTo>
                <a:lnTo>
                  <a:pt x="13650" y="91310"/>
                </a:lnTo>
                <a:lnTo>
                  <a:pt x="13650" y="91290"/>
                </a:lnTo>
                <a:lnTo>
                  <a:pt x="13660" y="91270"/>
                </a:lnTo>
                <a:lnTo>
                  <a:pt x="13660" y="91250"/>
                </a:lnTo>
                <a:lnTo>
                  <a:pt x="13670" y="91240"/>
                </a:lnTo>
                <a:lnTo>
                  <a:pt x="13670" y="91220"/>
                </a:lnTo>
                <a:lnTo>
                  <a:pt x="13660" y="91200"/>
                </a:lnTo>
                <a:lnTo>
                  <a:pt x="13660" y="91180"/>
                </a:lnTo>
                <a:lnTo>
                  <a:pt x="13670" y="91160"/>
                </a:lnTo>
                <a:lnTo>
                  <a:pt x="13670" y="91150"/>
                </a:lnTo>
                <a:lnTo>
                  <a:pt x="13680" y="91140"/>
                </a:lnTo>
                <a:lnTo>
                  <a:pt x="13680" y="91130"/>
                </a:lnTo>
                <a:lnTo>
                  <a:pt x="13690" y="91120"/>
                </a:lnTo>
                <a:lnTo>
                  <a:pt x="13680" y="91120"/>
                </a:lnTo>
                <a:lnTo>
                  <a:pt x="13670" y="91110"/>
                </a:lnTo>
                <a:lnTo>
                  <a:pt x="13660" y="91100"/>
                </a:lnTo>
                <a:lnTo>
                  <a:pt x="13660" y="91090"/>
                </a:lnTo>
                <a:lnTo>
                  <a:pt x="13650" y="91080"/>
                </a:lnTo>
                <a:lnTo>
                  <a:pt x="13640" y="91070"/>
                </a:lnTo>
                <a:lnTo>
                  <a:pt x="13630" y="91050"/>
                </a:lnTo>
                <a:lnTo>
                  <a:pt x="13620" y="91040"/>
                </a:lnTo>
                <a:lnTo>
                  <a:pt x="13610" y="91040"/>
                </a:lnTo>
                <a:lnTo>
                  <a:pt x="13600" y="91030"/>
                </a:lnTo>
                <a:lnTo>
                  <a:pt x="13590" y="91020"/>
                </a:lnTo>
                <a:lnTo>
                  <a:pt x="13570" y="91020"/>
                </a:lnTo>
                <a:lnTo>
                  <a:pt x="13560" y="91010"/>
                </a:lnTo>
                <a:lnTo>
                  <a:pt x="13560" y="91000"/>
                </a:lnTo>
                <a:lnTo>
                  <a:pt x="13560" y="90990"/>
                </a:lnTo>
                <a:lnTo>
                  <a:pt x="13570" y="90970"/>
                </a:lnTo>
                <a:lnTo>
                  <a:pt x="13570" y="90950"/>
                </a:lnTo>
                <a:lnTo>
                  <a:pt x="13570" y="90940"/>
                </a:lnTo>
                <a:lnTo>
                  <a:pt x="13590" y="90930"/>
                </a:lnTo>
                <a:lnTo>
                  <a:pt x="13600" y="90920"/>
                </a:lnTo>
                <a:lnTo>
                  <a:pt x="13620" y="90920"/>
                </a:lnTo>
                <a:lnTo>
                  <a:pt x="13640" y="90910"/>
                </a:lnTo>
                <a:lnTo>
                  <a:pt x="13670" y="90920"/>
                </a:lnTo>
                <a:lnTo>
                  <a:pt x="13690" y="90930"/>
                </a:lnTo>
                <a:lnTo>
                  <a:pt x="13700" y="90950"/>
                </a:lnTo>
                <a:lnTo>
                  <a:pt x="13730" y="90980"/>
                </a:lnTo>
                <a:lnTo>
                  <a:pt x="13750" y="91010"/>
                </a:lnTo>
                <a:lnTo>
                  <a:pt x="13770" y="91040"/>
                </a:lnTo>
                <a:lnTo>
                  <a:pt x="13780" y="91050"/>
                </a:lnTo>
                <a:lnTo>
                  <a:pt x="13780" y="91060"/>
                </a:lnTo>
                <a:lnTo>
                  <a:pt x="13790" y="91080"/>
                </a:lnTo>
                <a:lnTo>
                  <a:pt x="13810" y="91090"/>
                </a:lnTo>
                <a:lnTo>
                  <a:pt x="13830" y="91100"/>
                </a:lnTo>
                <a:lnTo>
                  <a:pt x="13860" y="91100"/>
                </a:lnTo>
                <a:lnTo>
                  <a:pt x="13870" y="91110"/>
                </a:lnTo>
                <a:lnTo>
                  <a:pt x="13890" y="91130"/>
                </a:lnTo>
                <a:lnTo>
                  <a:pt x="13910" y="91150"/>
                </a:lnTo>
                <a:lnTo>
                  <a:pt x="13910" y="91160"/>
                </a:lnTo>
                <a:lnTo>
                  <a:pt x="13920" y="91150"/>
                </a:lnTo>
                <a:lnTo>
                  <a:pt x="13930" y="91150"/>
                </a:lnTo>
                <a:lnTo>
                  <a:pt x="13940" y="91130"/>
                </a:lnTo>
                <a:lnTo>
                  <a:pt x="13950" y="91130"/>
                </a:lnTo>
                <a:lnTo>
                  <a:pt x="13960" y="91130"/>
                </a:lnTo>
                <a:lnTo>
                  <a:pt x="13980" y="91130"/>
                </a:lnTo>
                <a:lnTo>
                  <a:pt x="14000" y="91140"/>
                </a:lnTo>
                <a:lnTo>
                  <a:pt x="14010" y="91140"/>
                </a:lnTo>
                <a:lnTo>
                  <a:pt x="14030" y="91140"/>
                </a:lnTo>
                <a:lnTo>
                  <a:pt x="14050" y="91140"/>
                </a:lnTo>
                <a:lnTo>
                  <a:pt x="14060" y="91150"/>
                </a:lnTo>
                <a:lnTo>
                  <a:pt x="14070" y="91150"/>
                </a:lnTo>
                <a:lnTo>
                  <a:pt x="14080" y="91160"/>
                </a:lnTo>
                <a:lnTo>
                  <a:pt x="14100" y="91160"/>
                </a:lnTo>
                <a:lnTo>
                  <a:pt x="14110" y="91170"/>
                </a:lnTo>
                <a:lnTo>
                  <a:pt x="14120" y="91180"/>
                </a:lnTo>
                <a:lnTo>
                  <a:pt x="14130" y="91190"/>
                </a:lnTo>
                <a:lnTo>
                  <a:pt x="14140" y="91200"/>
                </a:lnTo>
                <a:lnTo>
                  <a:pt x="14150" y="91200"/>
                </a:lnTo>
                <a:lnTo>
                  <a:pt x="14170" y="91210"/>
                </a:lnTo>
                <a:lnTo>
                  <a:pt x="14180" y="91220"/>
                </a:lnTo>
                <a:lnTo>
                  <a:pt x="14180" y="91230"/>
                </a:lnTo>
                <a:lnTo>
                  <a:pt x="14190" y="91230"/>
                </a:lnTo>
                <a:lnTo>
                  <a:pt x="14210" y="91240"/>
                </a:lnTo>
                <a:lnTo>
                  <a:pt x="14220" y="91250"/>
                </a:lnTo>
                <a:lnTo>
                  <a:pt x="14250" y="91250"/>
                </a:lnTo>
                <a:lnTo>
                  <a:pt x="14270" y="91260"/>
                </a:lnTo>
                <a:lnTo>
                  <a:pt x="14290" y="91250"/>
                </a:lnTo>
                <a:lnTo>
                  <a:pt x="14320" y="91250"/>
                </a:lnTo>
                <a:lnTo>
                  <a:pt x="14330" y="91240"/>
                </a:lnTo>
                <a:lnTo>
                  <a:pt x="14340" y="91230"/>
                </a:lnTo>
                <a:lnTo>
                  <a:pt x="14370" y="91210"/>
                </a:lnTo>
                <a:lnTo>
                  <a:pt x="14380" y="91210"/>
                </a:lnTo>
                <a:lnTo>
                  <a:pt x="14380" y="91200"/>
                </a:lnTo>
                <a:lnTo>
                  <a:pt x="14400" y="91190"/>
                </a:lnTo>
                <a:lnTo>
                  <a:pt x="14410" y="91170"/>
                </a:lnTo>
                <a:lnTo>
                  <a:pt x="14420" y="91170"/>
                </a:lnTo>
                <a:lnTo>
                  <a:pt x="14440" y="91170"/>
                </a:lnTo>
                <a:lnTo>
                  <a:pt x="14460" y="91170"/>
                </a:lnTo>
                <a:lnTo>
                  <a:pt x="14490" y="91170"/>
                </a:lnTo>
                <a:lnTo>
                  <a:pt x="14510" y="91190"/>
                </a:lnTo>
                <a:lnTo>
                  <a:pt x="14530" y="91190"/>
                </a:lnTo>
                <a:lnTo>
                  <a:pt x="14540" y="91200"/>
                </a:lnTo>
                <a:lnTo>
                  <a:pt x="14550" y="91200"/>
                </a:lnTo>
                <a:lnTo>
                  <a:pt x="14570" y="91210"/>
                </a:lnTo>
                <a:lnTo>
                  <a:pt x="14590" y="91210"/>
                </a:lnTo>
                <a:lnTo>
                  <a:pt x="14620" y="91230"/>
                </a:lnTo>
                <a:lnTo>
                  <a:pt x="14640" y="91230"/>
                </a:lnTo>
                <a:lnTo>
                  <a:pt x="14650" y="91230"/>
                </a:lnTo>
                <a:lnTo>
                  <a:pt x="14650" y="91240"/>
                </a:lnTo>
                <a:lnTo>
                  <a:pt x="14670" y="91240"/>
                </a:lnTo>
                <a:lnTo>
                  <a:pt x="14680" y="91250"/>
                </a:lnTo>
                <a:lnTo>
                  <a:pt x="14690" y="91250"/>
                </a:lnTo>
                <a:lnTo>
                  <a:pt x="14700" y="91250"/>
                </a:lnTo>
                <a:lnTo>
                  <a:pt x="14710" y="91260"/>
                </a:lnTo>
                <a:lnTo>
                  <a:pt x="14710" y="91270"/>
                </a:lnTo>
                <a:lnTo>
                  <a:pt x="14720" y="91280"/>
                </a:lnTo>
                <a:lnTo>
                  <a:pt x="14730" y="91280"/>
                </a:lnTo>
                <a:lnTo>
                  <a:pt x="14730" y="91290"/>
                </a:lnTo>
                <a:lnTo>
                  <a:pt x="14740" y="91310"/>
                </a:lnTo>
                <a:lnTo>
                  <a:pt x="14750" y="91320"/>
                </a:lnTo>
                <a:lnTo>
                  <a:pt x="14750" y="91340"/>
                </a:lnTo>
                <a:lnTo>
                  <a:pt x="14760" y="91340"/>
                </a:lnTo>
                <a:lnTo>
                  <a:pt x="14760" y="91350"/>
                </a:lnTo>
                <a:lnTo>
                  <a:pt x="14770" y="91350"/>
                </a:lnTo>
                <a:lnTo>
                  <a:pt x="14790" y="91350"/>
                </a:lnTo>
                <a:lnTo>
                  <a:pt x="14810" y="91350"/>
                </a:lnTo>
                <a:lnTo>
                  <a:pt x="14820" y="91350"/>
                </a:lnTo>
                <a:lnTo>
                  <a:pt x="14840" y="91350"/>
                </a:lnTo>
                <a:lnTo>
                  <a:pt x="14850" y="91360"/>
                </a:lnTo>
                <a:lnTo>
                  <a:pt x="14880" y="91370"/>
                </a:lnTo>
                <a:lnTo>
                  <a:pt x="14890" y="91370"/>
                </a:lnTo>
                <a:lnTo>
                  <a:pt x="14900" y="91370"/>
                </a:lnTo>
                <a:lnTo>
                  <a:pt x="14910" y="91370"/>
                </a:lnTo>
                <a:lnTo>
                  <a:pt x="14920" y="91380"/>
                </a:lnTo>
                <a:lnTo>
                  <a:pt x="14940" y="91400"/>
                </a:lnTo>
                <a:lnTo>
                  <a:pt x="14950" y="91410"/>
                </a:lnTo>
                <a:lnTo>
                  <a:pt x="14960" y="91410"/>
                </a:lnTo>
                <a:lnTo>
                  <a:pt x="14970" y="91410"/>
                </a:lnTo>
                <a:lnTo>
                  <a:pt x="14980" y="91410"/>
                </a:lnTo>
                <a:lnTo>
                  <a:pt x="15000" y="91410"/>
                </a:lnTo>
                <a:lnTo>
                  <a:pt x="15020" y="91410"/>
                </a:lnTo>
                <a:lnTo>
                  <a:pt x="15040" y="91420"/>
                </a:lnTo>
                <a:lnTo>
                  <a:pt x="15050" y="91420"/>
                </a:lnTo>
                <a:lnTo>
                  <a:pt x="15060" y="91420"/>
                </a:lnTo>
                <a:lnTo>
                  <a:pt x="15070" y="91420"/>
                </a:lnTo>
                <a:lnTo>
                  <a:pt x="15080" y="91420"/>
                </a:lnTo>
                <a:lnTo>
                  <a:pt x="15090" y="91420"/>
                </a:lnTo>
                <a:lnTo>
                  <a:pt x="15100" y="91420"/>
                </a:lnTo>
                <a:lnTo>
                  <a:pt x="15110" y="91420"/>
                </a:lnTo>
                <a:lnTo>
                  <a:pt x="15120" y="91430"/>
                </a:lnTo>
                <a:lnTo>
                  <a:pt x="15130" y="91430"/>
                </a:lnTo>
                <a:lnTo>
                  <a:pt x="15140" y="91430"/>
                </a:lnTo>
                <a:lnTo>
                  <a:pt x="15160" y="91420"/>
                </a:lnTo>
                <a:lnTo>
                  <a:pt x="15170" y="91430"/>
                </a:lnTo>
                <a:lnTo>
                  <a:pt x="15180" y="91430"/>
                </a:lnTo>
                <a:lnTo>
                  <a:pt x="15190" y="91430"/>
                </a:lnTo>
                <a:lnTo>
                  <a:pt x="15200" y="91450"/>
                </a:lnTo>
                <a:lnTo>
                  <a:pt x="15210" y="91460"/>
                </a:lnTo>
                <a:lnTo>
                  <a:pt x="15220" y="91490"/>
                </a:lnTo>
                <a:lnTo>
                  <a:pt x="15230" y="91510"/>
                </a:lnTo>
                <a:lnTo>
                  <a:pt x="15230" y="91520"/>
                </a:lnTo>
                <a:lnTo>
                  <a:pt x="15240" y="91540"/>
                </a:lnTo>
                <a:lnTo>
                  <a:pt x="15250" y="91570"/>
                </a:lnTo>
                <a:lnTo>
                  <a:pt x="15260" y="91570"/>
                </a:lnTo>
                <a:lnTo>
                  <a:pt x="15260" y="91590"/>
                </a:lnTo>
                <a:lnTo>
                  <a:pt x="15280" y="91600"/>
                </a:lnTo>
                <a:lnTo>
                  <a:pt x="15290" y="91610"/>
                </a:lnTo>
                <a:lnTo>
                  <a:pt x="15300" y="91620"/>
                </a:lnTo>
                <a:lnTo>
                  <a:pt x="15320" y="91630"/>
                </a:lnTo>
                <a:lnTo>
                  <a:pt x="15330" y="91630"/>
                </a:lnTo>
                <a:lnTo>
                  <a:pt x="15340" y="91640"/>
                </a:lnTo>
                <a:lnTo>
                  <a:pt x="15350" y="91640"/>
                </a:lnTo>
                <a:lnTo>
                  <a:pt x="15370" y="91630"/>
                </a:lnTo>
                <a:lnTo>
                  <a:pt x="15380" y="91630"/>
                </a:lnTo>
                <a:lnTo>
                  <a:pt x="15390" y="91620"/>
                </a:lnTo>
                <a:lnTo>
                  <a:pt x="15400" y="91600"/>
                </a:lnTo>
                <a:lnTo>
                  <a:pt x="15420" y="91590"/>
                </a:lnTo>
                <a:lnTo>
                  <a:pt x="15440" y="91580"/>
                </a:lnTo>
                <a:lnTo>
                  <a:pt x="15450" y="91580"/>
                </a:lnTo>
                <a:lnTo>
                  <a:pt x="15460" y="91580"/>
                </a:lnTo>
                <a:lnTo>
                  <a:pt x="15470" y="91580"/>
                </a:lnTo>
                <a:lnTo>
                  <a:pt x="15490" y="91600"/>
                </a:lnTo>
                <a:lnTo>
                  <a:pt x="15500" y="91600"/>
                </a:lnTo>
                <a:lnTo>
                  <a:pt x="15520" y="91610"/>
                </a:lnTo>
                <a:lnTo>
                  <a:pt x="15540" y="91600"/>
                </a:lnTo>
                <a:lnTo>
                  <a:pt x="15570" y="91590"/>
                </a:lnTo>
                <a:lnTo>
                  <a:pt x="15580" y="91590"/>
                </a:lnTo>
                <a:lnTo>
                  <a:pt x="15590" y="91590"/>
                </a:lnTo>
                <a:lnTo>
                  <a:pt x="15590" y="91600"/>
                </a:lnTo>
                <a:lnTo>
                  <a:pt x="15600" y="91600"/>
                </a:lnTo>
                <a:lnTo>
                  <a:pt x="15600" y="91610"/>
                </a:lnTo>
                <a:lnTo>
                  <a:pt x="15610" y="91630"/>
                </a:lnTo>
                <a:lnTo>
                  <a:pt x="15610" y="91650"/>
                </a:lnTo>
                <a:lnTo>
                  <a:pt x="15610" y="91700"/>
                </a:lnTo>
                <a:lnTo>
                  <a:pt x="15610" y="91780"/>
                </a:lnTo>
                <a:lnTo>
                  <a:pt x="15610" y="91810"/>
                </a:lnTo>
                <a:lnTo>
                  <a:pt x="15610" y="91830"/>
                </a:lnTo>
                <a:lnTo>
                  <a:pt x="15610" y="91840"/>
                </a:lnTo>
                <a:lnTo>
                  <a:pt x="15610" y="91850"/>
                </a:lnTo>
                <a:lnTo>
                  <a:pt x="15610" y="91860"/>
                </a:lnTo>
                <a:lnTo>
                  <a:pt x="15600" y="91900"/>
                </a:lnTo>
                <a:lnTo>
                  <a:pt x="15600" y="91910"/>
                </a:lnTo>
                <a:lnTo>
                  <a:pt x="15610" y="91930"/>
                </a:lnTo>
                <a:lnTo>
                  <a:pt x="15620" y="91930"/>
                </a:lnTo>
                <a:lnTo>
                  <a:pt x="15630" y="91940"/>
                </a:lnTo>
                <a:lnTo>
                  <a:pt x="15660" y="91940"/>
                </a:lnTo>
                <a:lnTo>
                  <a:pt x="15690" y="91940"/>
                </a:lnTo>
                <a:lnTo>
                  <a:pt x="15710" y="91920"/>
                </a:lnTo>
                <a:lnTo>
                  <a:pt x="15710" y="91910"/>
                </a:lnTo>
                <a:lnTo>
                  <a:pt x="15710" y="91880"/>
                </a:lnTo>
                <a:lnTo>
                  <a:pt x="15720" y="91850"/>
                </a:lnTo>
                <a:lnTo>
                  <a:pt x="15730" y="91830"/>
                </a:lnTo>
                <a:lnTo>
                  <a:pt x="15740" y="91810"/>
                </a:lnTo>
                <a:lnTo>
                  <a:pt x="15750" y="91780"/>
                </a:lnTo>
                <a:lnTo>
                  <a:pt x="15750" y="91770"/>
                </a:lnTo>
                <a:lnTo>
                  <a:pt x="15750" y="91740"/>
                </a:lnTo>
                <a:lnTo>
                  <a:pt x="15760" y="91720"/>
                </a:lnTo>
                <a:lnTo>
                  <a:pt x="15770" y="91720"/>
                </a:lnTo>
                <a:lnTo>
                  <a:pt x="15770" y="91700"/>
                </a:lnTo>
                <a:lnTo>
                  <a:pt x="15770" y="91670"/>
                </a:lnTo>
                <a:lnTo>
                  <a:pt x="15770" y="91650"/>
                </a:lnTo>
                <a:lnTo>
                  <a:pt x="15770" y="91630"/>
                </a:lnTo>
                <a:lnTo>
                  <a:pt x="15770" y="91590"/>
                </a:lnTo>
                <a:lnTo>
                  <a:pt x="15770" y="91560"/>
                </a:lnTo>
                <a:lnTo>
                  <a:pt x="15770" y="91530"/>
                </a:lnTo>
                <a:lnTo>
                  <a:pt x="15780" y="91520"/>
                </a:lnTo>
                <a:lnTo>
                  <a:pt x="15800" y="91520"/>
                </a:lnTo>
                <a:lnTo>
                  <a:pt x="15830" y="91520"/>
                </a:lnTo>
                <a:lnTo>
                  <a:pt x="15880" y="91510"/>
                </a:lnTo>
                <a:lnTo>
                  <a:pt x="15900" y="91500"/>
                </a:lnTo>
                <a:lnTo>
                  <a:pt x="15910" y="91490"/>
                </a:lnTo>
                <a:lnTo>
                  <a:pt x="15920" y="91490"/>
                </a:lnTo>
                <a:lnTo>
                  <a:pt x="15930" y="91480"/>
                </a:lnTo>
                <a:lnTo>
                  <a:pt x="15950" y="91470"/>
                </a:lnTo>
                <a:lnTo>
                  <a:pt x="15980" y="91460"/>
                </a:lnTo>
                <a:lnTo>
                  <a:pt x="16030" y="91460"/>
                </a:lnTo>
                <a:lnTo>
                  <a:pt x="16060" y="91470"/>
                </a:lnTo>
                <a:lnTo>
                  <a:pt x="16080" y="91480"/>
                </a:lnTo>
                <a:lnTo>
                  <a:pt x="16080" y="91490"/>
                </a:lnTo>
                <a:lnTo>
                  <a:pt x="16070" y="91520"/>
                </a:lnTo>
                <a:lnTo>
                  <a:pt x="16060" y="91540"/>
                </a:lnTo>
                <a:lnTo>
                  <a:pt x="16050" y="91560"/>
                </a:lnTo>
                <a:lnTo>
                  <a:pt x="16050" y="91570"/>
                </a:lnTo>
                <a:lnTo>
                  <a:pt x="16050" y="91590"/>
                </a:lnTo>
                <a:lnTo>
                  <a:pt x="16060" y="91610"/>
                </a:lnTo>
                <a:lnTo>
                  <a:pt x="16070" y="91640"/>
                </a:lnTo>
                <a:lnTo>
                  <a:pt x="16070" y="91660"/>
                </a:lnTo>
                <a:lnTo>
                  <a:pt x="16080" y="91660"/>
                </a:lnTo>
                <a:lnTo>
                  <a:pt x="16080" y="91670"/>
                </a:lnTo>
                <a:lnTo>
                  <a:pt x="16080" y="91700"/>
                </a:lnTo>
                <a:lnTo>
                  <a:pt x="16090" y="91710"/>
                </a:lnTo>
                <a:lnTo>
                  <a:pt x="16100" y="91720"/>
                </a:lnTo>
                <a:lnTo>
                  <a:pt x="16100" y="91730"/>
                </a:lnTo>
                <a:lnTo>
                  <a:pt x="16100" y="91750"/>
                </a:lnTo>
                <a:lnTo>
                  <a:pt x="16100" y="91780"/>
                </a:lnTo>
                <a:lnTo>
                  <a:pt x="16080" y="91820"/>
                </a:lnTo>
                <a:lnTo>
                  <a:pt x="16070" y="91830"/>
                </a:lnTo>
                <a:lnTo>
                  <a:pt x="16070" y="91850"/>
                </a:lnTo>
                <a:lnTo>
                  <a:pt x="16070" y="91870"/>
                </a:lnTo>
                <a:lnTo>
                  <a:pt x="16080" y="91880"/>
                </a:lnTo>
                <a:lnTo>
                  <a:pt x="16080" y="91890"/>
                </a:lnTo>
                <a:lnTo>
                  <a:pt x="16090" y="91900"/>
                </a:lnTo>
                <a:lnTo>
                  <a:pt x="16090" y="91910"/>
                </a:lnTo>
                <a:lnTo>
                  <a:pt x="16090" y="91940"/>
                </a:lnTo>
                <a:lnTo>
                  <a:pt x="16090" y="91950"/>
                </a:lnTo>
                <a:lnTo>
                  <a:pt x="16090" y="91960"/>
                </a:lnTo>
                <a:lnTo>
                  <a:pt x="16080" y="91980"/>
                </a:lnTo>
                <a:lnTo>
                  <a:pt x="16070" y="92000"/>
                </a:lnTo>
                <a:lnTo>
                  <a:pt x="16060" y="92020"/>
                </a:lnTo>
                <a:lnTo>
                  <a:pt x="16060" y="92030"/>
                </a:lnTo>
                <a:lnTo>
                  <a:pt x="16050" y="92060"/>
                </a:lnTo>
                <a:lnTo>
                  <a:pt x="16050" y="92070"/>
                </a:lnTo>
                <a:lnTo>
                  <a:pt x="16050" y="92090"/>
                </a:lnTo>
                <a:lnTo>
                  <a:pt x="16060" y="92110"/>
                </a:lnTo>
                <a:lnTo>
                  <a:pt x="16070" y="92140"/>
                </a:lnTo>
                <a:lnTo>
                  <a:pt x="16080" y="92150"/>
                </a:lnTo>
                <a:lnTo>
                  <a:pt x="16090" y="92160"/>
                </a:lnTo>
                <a:lnTo>
                  <a:pt x="16150" y="92220"/>
                </a:lnTo>
                <a:lnTo>
                  <a:pt x="16160" y="92240"/>
                </a:lnTo>
                <a:lnTo>
                  <a:pt x="16170" y="92260"/>
                </a:lnTo>
                <a:lnTo>
                  <a:pt x="16180" y="92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