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Kaabong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ab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950" y="6590"/>
                </a:moveTo>
                <a:lnTo>
                  <a:pt x="76020" y="5500"/>
                </a:lnTo>
                <a:lnTo>
                  <a:pt x="76030" y="5500"/>
                </a:lnTo>
                <a:lnTo>
                  <a:pt x="76640" y="4880"/>
                </a:lnTo>
                <a:lnTo>
                  <a:pt x="76790" y="4730"/>
                </a:lnTo>
                <a:lnTo>
                  <a:pt x="76980" y="4550"/>
                </a:lnTo>
                <a:lnTo>
                  <a:pt x="77070" y="4630"/>
                </a:lnTo>
                <a:lnTo>
                  <a:pt x="77030" y="4670"/>
                </a:lnTo>
                <a:lnTo>
                  <a:pt x="77380" y="4940"/>
                </a:lnTo>
                <a:lnTo>
                  <a:pt x="77510" y="5030"/>
                </a:lnTo>
                <a:lnTo>
                  <a:pt x="77920" y="5420"/>
                </a:lnTo>
                <a:lnTo>
                  <a:pt x="78200" y="5960"/>
                </a:lnTo>
                <a:lnTo>
                  <a:pt x="77950" y="6290"/>
                </a:lnTo>
                <a:lnTo>
                  <a:pt x="77970" y="6330"/>
                </a:lnTo>
                <a:lnTo>
                  <a:pt x="77960" y="6350"/>
                </a:lnTo>
                <a:lnTo>
                  <a:pt x="78170" y="6780"/>
                </a:lnTo>
                <a:lnTo>
                  <a:pt x="78390" y="6890"/>
                </a:lnTo>
                <a:lnTo>
                  <a:pt x="78440" y="6910"/>
                </a:lnTo>
                <a:lnTo>
                  <a:pt x="78620" y="7290"/>
                </a:lnTo>
                <a:lnTo>
                  <a:pt x="78610" y="7480"/>
                </a:lnTo>
                <a:lnTo>
                  <a:pt x="78570" y="7620"/>
                </a:lnTo>
                <a:lnTo>
                  <a:pt x="78090" y="7780"/>
                </a:lnTo>
                <a:lnTo>
                  <a:pt x="78120" y="8030"/>
                </a:lnTo>
                <a:lnTo>
                  <a:pt x="78120" y="8070"/>
                </a:lnTo>
                <a:lnTo>
                  <a:pt x="78430" y="8160"/>
                </a:lnTo>
                <a:lnTo>
                  <a:pt x="78820" y="8580"/>
                </a:lnTo>
                <a:lnTo>
                  <a:pt x="78920" y="8640"/>
                </a:lnTo>
                <a:lnTo>
                  <a:pt x="79300" y="8860"/>
                </a:lnTo>
                <a:lnTo>
                  <a:pt x="79290" y="8890"/>
                </a:lnTo>
                <a:lnTo>
                  <a:pt x="79290" y="8910"/>
                </a:lnTo>
                <a:lnTo>
                  <a:pt x="79210" y="9270"/>
                </a:lnTo>
                <a:lnTo>
                  <a:pt x="79050" y="9780"/>
                </a:lnTo>
                <a:lnTo>
                  <a:pt x="79040" y="9810"/>
                </a:lnTo>
                <a:lnTo>
                  <a:pt x="78980" y="9870"/>
                </a:lnTo>
                <a:lnTo>
                  <a:pt x="78810" y="9950"/>
                </a:lnTo>
                <a:lnTo>
                  <a:pt x="78660" y="10020"/>
                </a:lnTo>
                <a:lnTo>
                  <a:pt x="78600" y="10060"/>
                </a:lnTo>
                <a:lnTo>
                  <a:pt x="78570" y="10300"/>
                </a:lnTo>
                <a:lnTo>
                  <a:pt x="78570" y="10360"/>
                </a:lnTo>
                <a:lnTo>
                  <a:pt x="78560" y="10430"/>
                </a:lnTo>
                <a:lnTo>
                  <a:pt x="78580" y="10430"/>
                </a:lnTo>
                <a:lnTo>
                  <a:pt x="78630" y="10440"/>
                </a:lnTo>
                <a:lnTo>
                  <a:pt x="78880" y="10330"/>
                </a:lnTo>
                <a:lnTo>
                  <a:pt x="79190" y="10270"/>
                </a:lnTo>
                <a:lnTo>
                  <a:pt x="79530" y="10310"/>
                </a:lnTo>
                <a:lnTo>
                  <a:pt x="79760" y="10300"/>
                </a:lnTo>
                <a:lnTo>
                  <a:pt x="79830" y="10290"/>
                </a:lnTo>
                <a:lnTo>
                  <a:pt x="79850" y="10210"/>
                </a:lnTo>
                <a:lnTo>
                  <a:pt x="79910" y="10180"/>
                </a:lnTo>
                <a:lnTo>
                  <a:pt x="79960" y="10150"/>
                </a:lnTo>
                <a:lnTo>
                  <a:pt x="80290" y="10110"/>
                </a:lnTo>
                <a:lnTo>
                  <a:pt x="80360" y="10090"/>
                </a:lnTo>
                <a:lnTo>
                  <a:pt x="80420" y="10100"/>
                </a:lnTo>
                <a:lnTo>
                  <a:pt x="80470" y="10100"/>
                </a:lnTo>
                <a:lnTo>
                  <a:pt x="80590" y="10130"/>
                </a:lnTo>
                <a:lnTo>
                  <a:pt x="80740" y="10560"/>
                </a:lnTo>
                <a:lnTo>
                  <a:pt x="80750" y="10620"/>
                </a:lnTo>
                <a:lnTo>
                  <a:pt x="80750" y="10650"/>
                </a:lnTo>
                <a:lnTo>
                  <a:pt x="80750" y="10930"/>
                </a:lnTo>
                <a:lnTo>
                  <a:pt x="80610" y="10910"/>
                </a:lnTo>
                <a:lnTo>
                  <a:pt x="80560" y="10910"/>
                </a:lnTo>
                <a:lnTo>
                  <a:pt x="80030" y="10920"/>
                </a:lnTo>
                <a:lnTo>
                  <a:pt x="79860" y="11080"/>
                </a:lnTo>
                <a:lnTo>
                  <a:pt x="79770" y="11240"/>
                </a:lnTo>
                <a:lnTo>
                  <a:pt x="79660" y="11290"/>
                </a:lnTo>
                <a:lnTo>
                  <a:pt x="79590" y="11300"/>
                </a:lnTo>
                <a:lnTo>
                  <a:pt x="79590" y="11410"/>
                </a:lnTo>
                <a:lnTo>
                  <a:pt x="79610" y="11410"/>
                </a:lnTo>
                <a:lnTo>
                  <a:pt x="79620" y="11470"/>
                </a:lnTo>
                <a:lnTo>
                  <a:pt x="79630" y="11470"/>
                </a:lnTo>
                <a:lnTo>
                  <a:pt x="79700" y="11450"/>
                </a:lnTo>
                <a:lnTo>
                  <a:pt x="79750" y="11480"/>
                </a:lnTo>
                <a:lnTo>
                  <a:pt x="79770" y="11510"/>
                </a:lnTo>
                <a:lnTo>
                  <a:pt x="79770" y="11500"/>
                </a:lnTo>
                <a:lnTo>
                  <a:pt x="79880" y="11470"/>
                </a:lnTo>
                <a:lnTo>
                  <a:pt x="79970" y="11490"/>
                </a:lnTo>
                <a:lnTo>
                  <a:pt x="80170" y="11550"/>
                </a:lnTo>
                <a:lnTo>
                  <a:pt x="80160" y="11560"/>
                </a:lnTo>
                <a:lnTo>
                  <a:pt x="80170" y="11580"/>
                </a:lnTo>
                <a:lnTo>
                  <a:pt x="80160" y="11630"/>
                </a:lnTo>
                <a:lnTo>
                  <a:pt x="80180" y="11710"/>
                </a:lnTo>
                <a:lnTo>
                  <a:pt x="80100" y="11730"/>
                </a:lnTo>
                <a:lnTo>
                  <a:pt x="80040" y="11740"/>
                </a:lnTo>
                <a:lnTo>
                  <a:pt x="79860" y="11790"/>
                </a:lnTo>
                <a:lnTo>
                  <a:pt x="79790" y="11800"/>
                </a:lnTo>
                <a:lnTo>
                  <a:pt x="79850" y="11880"/>
                </a:lnTo>
                <a:lnTo>
                  <a:pt x="79900" y="11940"/>
                </a:lnTo>
                <a:lnTo>
                  <a:pt x="80120" y="11880"/>
                </a:lnTo>
                <a:lnTo>
                  <a:pt x="80190" y="11870"/>
                </a:lnTo>
                <a:lnTo>
                  <a:pt x="80230" y="11850"/>
                </a:lnTo>
                <a:lnTo>
                  <a:pt x="80410" y="11780"/>
                </a:lnTo>
                <a:lnTo>
                  <a:pt x="80440" y="11760"/>
                </a:lnTo>
                <a:lnTo>
                  <a:pt x="80510" y="11740"/>
                </a:lnTo>
                <a:lnTo>
                  <a:pt x="80570" y="11710"/>
                </a:lnTo>
                <a:lnTo>
                  <a:pt x="80670" y="11670"/>
                </a:lnTo>
                <a:lnTo>
                  <a:pt x="80740" y="11680"/>
                </a:lnTo>
                <a:lnTo>
                  <a:pt x="80770" y="11700"/>
                </a:lnTo>
                <a:lnTo>
                  <a:pt x="80770" y="11750"/>
                </a:lnTo>
                <a:lnTo>
                  <a:pt x="80760" y="11750"/>
                </a:lnTo>
                <a:lnTo>
                  <a:pt x="80750" y="11830"/>
                </a:lnTo>
                <a:lnTo>
                  <a:pt x="80780" y="11830"/>
                </a:lnTo>
                <a:lnTo>
                  <a:pt x="80780" y="11880"/>
                </a:lnTo>
                <a:lnTo>
                  <a:pt x="80810" y="11880"/>
                </a:lnTo>
                <a:lnTo>
                  <a:pt x="80850" y="11820"/>
                </a:lnTo>
                <a:lnTo>
                  <a:pt x="80880" y="11780"/>
                </a:lnTo>
                <a:lnTo>
                  <a:pt x="80910" y="11780"/>
                </a:lnTo>
                <a:lnTo>
                  <a:pt x="80980" y="11740"/>
                </a:lnTo>
                <a:lnTo>
                  <a:pt x="81080" y="11730"/>
                </a:lnTo>
                <a:lnTo>
                  <a:pt x="81270" y="12010"/>
                </a:lnTo>
                <a:lnTo>
                  <a:pt x="81270" y="12000"/>
                </a:lnTo>
                <a:lnTo>
                  <a:pt x="81280" y="12030"/>
                </a:lnTo>
                <a:lnTo>
                  <a:pt x="81320" y="12100"/>
                </a:lnTo>
                <a:lnTo>
                  <a:pt x="81410" y="12300"/>
                </a:lnTo>
                <a:lnTo>
                  <a:pt x="81470" y="12370"/>
                </a:lnTo>
                <a:lnTo>
                  <a:pt x="81480" y="12370"/>
                </a:lnTo>
                <a:lnTo>
                  <a:pt x="81530" y="12420"/>
                </a:lnTo>
                <a:lnTo>
                  <a:pt x="81590" y="12480"/>
                </a:lnTo>
                <a:lnTo>
                  <a:pt x="81620" y="12510"/>
                </a:lnTo>
                <a:lnTo>
                  <a:pt x="81680" y="12570"/>
                </a:lnTo>
                <a:lnTo>
                  <a:pt x="81720" y="12600"/>
                </a:lnTo>
                <a:lnTo>
                  <a:pt x="81900" y="12730"/>
                </a:lnTo>
                <a:lnTo>
                  <a:pt x="82060" y="12870"/>
                </a:lnTo>
                <a:lnTo>
                  <a:pt x="82040" y="13020"/>
                </a:lnTo>
                <a:lnTo>
                  <a:pt x="82010" y="13170"/>
                </a:lnTo>
                <a:lnTo>
                  <a:pt x="81970" y="13230"/>
                </a:lnTo>
                <a:lnTo>
                  <a:pt x="82010" y="13230"/>
                </a:lnTo>
                <a:lnTo>
                  <a:pt x="82030" y="13230"/>
                </a:lnTo>
                <a:lnTo>
                  <a:pt x="82060" y="13130"/>
                </a:lnTo>
                <a:lnTo>
                  <a:pt x="82120" y="12950"/>
                </a:lnTo>
                <a:lnTo>
                  <a:pt x="82210" y="12680"/>
                </a:lnTo>
                <a:lnTo>
                  <a:pt x="82330" y="12570"/>
                </a:lnTo>
                <a:lnTo>
                  <a:pt x="82520" y="12500"/>
                </a:lnTo>
                <a:lnTo>
                  <a:pt x="82800" y="12440"/>
                </a:lnTo>
                <a:lnTo>
                  <a:pt x="83060" y="12460"/>
                </a:lnTo>
                <a:lnTo>
                  <a:pt x="83180" y="12520"/>
                </a:lnTo>
                <a:lnTo>
                  <a:pt x="83300" y="12660"/>
                </a:lnTo>
                <a:lnTo>
                  <a:pt x="83460" y="12850"/>
                </a:lnTo>
                <a:lnTo>
                  <a:pt x="83540" y="12920"/>
                </a:lnTo>
                <a:lnTo>
                  <a:pt x="83590" y="13130"/>
                </a:lnTo>
                <a:lnTo>
                  <a:pt x="83600" y="13130"/>
                </a:lnTo>
                <a:lnTo>
                  <a:pt x="83610" y="13180"/>
                </a:lnTo>
                <a:lnTo>
                  <a:pt x="83890" y="13250"/>
                </a:lnTo>
                <a:lnTo>
                  <a:pt x="84420" y="13440"/>
                </a:lnTo>
                <a:lnTo>
                  <a:pt x="84530" y="13540"/>
                </a:lnTo>
                <a:lnTo>
                  <a:pt x="84450" y="13980"/>
                </a:lnTo>
                <a:lnTo>
                  <a:pt x="84380" y="14420"/>
                </a:lnTo>
                <a:lnTo>
                  <a:pt x="84380" y="14480"/>
                </a:lnTo>
                <a:lnTo>
                  <a:pt x="84400" y="14690"/>
                </a:lnTo>
                <a:lnTo>
                  <a:pt x="84420" y="14930"/>
                </a:lnTo>
                <a:lnTo>
                  <a:pt x="84410" y="15100"/>
                </a:lnTo>
                <a:lnTo>
                  <a:pt x="84390" y="15270"/>
                </a:lnTo>
                <a:lnTo>
                  <a:pt x="84370" y="15480"/>
                </a:lnTo>
                <a:lnTo>
                  <a:pt x="84340" y="15890"/>
                </a:lnTo>
                <a:lnTo>
                  <a:pt x="84320" y="15930"/>
                </a:lnTo>
                <a:lnTo>
                  <a:pt x="84280" y="15980"/>
                </a:lnTo>
                <a:lnTo>
                  <a:pt x="84250" y="16020"/>
                </a:lnTo>
                <a:lnTo>
                  <a:pt x="84210" y="16070"/>
                </a:lnTo>
                <a:lnTo>
                  <a:pt x="84070" y="16230"/>
                </a:lnTo>
                <a:lnTo>
                  <a:pt x="83900" y="16340"/>
                </a:lnTo>
                <a:lnTo>
                  <a:pt x="83470" y="16380"/>
                </a:lnTo>
                <a:lnTo>
                  <a:pt x="83390" y="16290"/>
                </a:lnTo>
                <a:lnTo>
                  <a:pt x="83350" y="16320"/>
                </a:lnTo>
                <a:lnTo>
                  <a:pt x="83360" y="16360"/>
                </a:lnTo>
                <a:lnTo>
                  <a:pt x="83360" y="16390"/>
                </a:lnTo>
                <a:lnTo>
                  <a:pt x="83380" y="16470"/>
                </a:lnTo>
                <a:lnTo>
                  <a:pt x="83390" y="16530"/>
                </a:lnTo>
                <a:lnTo>
                  <a:pt x="83600" y="16730"/>
                </a:lnTo>
                <a:lnTo>
                  <a:pt x="83800" y="17040"/>
                </a:lnTo>
                <a:lnTo>
                  <a:pt x="83810" y="17090"/>
                </a:lnTo>
                <a:lnTo>
                  <a:pt x="83820" y="17270"/>
                </a:lnTo>
                <a:lnTo>
                  <a:pt x="83800" y="17310"/>
                </a:lnTo>
                <a:lnTo>
                  <a:pt x="83740" y="17420"/>
                </a:lnTo>
                <a:lnTo>
                  <a:pt x="83710" y="17470"/>
                </a:lnTo>
                <a:lnTo>
                  <a:pt x="83700" y="17520"/>
                </a:lnTo>
                <a:lnTo>
                  <a:pt x="83550" y="17560"/>
                </a:lnTo>
                <a:lnTo>
                  <a:pt x="83520" y="18150"/>
                </a:lnTo>
                <a:lnTo>
                  <a:pt x="83540" y="18230"/>
                </a:lnTo>
                <a:lnTo>
                  <a:pt x="83550" y="18260"/>
                </a:lnTo>
                <a:lnTo>
                  <a:pt x="83740" y="18410"/>
                </a:lnTo>
                <a:lnTo>
                  <a:pt x="83960" y="18680"/>
                </a:lnTo>
                <a:lnTo>
                  <a:pt x="83970" y="18720"/>
                </a:lnTo>
                <a:lnTo>
                  <a:pt x="84070" y="19030"/>
                </a:lnTo>
                <a:lnTo>
                  <a:pt x="84100" y="19130"/>
                </a:lnTo>
                <a:lnTo>
                  <a:pt x="84140" y="19330"/>
                </a:lnTo>
                <a:lnTo>
                  <a:pt x="84290" y="19720"/>
                </a:lnTo>
                <a:lnTo>
                  <a:pt x="84290" y="19740"/>
                </a:lnTo>
                <a:lnTo>
                  <a:pt x="84300" y="19920"/>
                </a:lnTo>
                <a:lnTo>
                  <a:pt x="84340" y="20320"/>
                </a:lnTo>
                <a:lnTo>
                  <a:pt x="84340" y="20360"/>
                </a:lnTo>
                <a:lnTo>
                  <a:pt x="84350" y="20540"/>
                </a:lnTo>
                <a:lnTo>
                  <a:pt x="84360" y="20600"/>
                </a:lnTo>
                <a:lnTo>
                  <a:pt x="84360" y="20610"/>
                </a:lnTo>
                <a:lnTo>
                  <a:pt x="84410" y="21190"/>
                </a:lnTo>
                <a:lnTo>
                  <a:pt x="84400" y="21250"/>
                </a:lnTo>
                <a:lnTo>
                  <a:pt x="84410" y="21270"/>
                </a:lnTo>
                <a:lnTo>
                  <a:pt x="84420" y="21330"/>
                </a:lnTo>
                <a:lnTo>
                  <a:pt x="84430" y="21340"/>
                </a:lnTo>
                <a:lnTo>
                  <a:pt x="84500" y="21460"/>
                </a:lnTo>
                <a:lnTo>
                  <a:pt x="84660" y="21480"/>
                </a:lnTo>
                <a:lnTo>
                  <a:pt x="84750" y="21530"/>
                </a:lnTo>
                <a:lnTo>
                  <a:pt x="84840" y="21600"/>
                </a:lnTo>
                <a:lnTo>
                  <a:pt x="84950" y="21750"/>
                </a:lnTo>
                <a:lnTo>
                  <a:pt x="85040" y="21980"/>
                </a:lnTo>
                <a:lnTo>
                  <a:pt x="85320" y="21860"/>
                </a:lnTo>
                <a:lnTo>
                  <a:pt x="85710" y="21990"/>
                </a:lnTo>
                <a:lnTo>
                  <a:pt x="85860" y="22050"/>
                </a:lnTo>
                <a:lnTo>
                  <a:pt x="86070" y="22470"/>
                </a:lnTo>
                <a:lnTo>
                  <a:pt x="85970" y="22530"/>
                </a:lnTo>
                <a:lnTo>
                  <a:pt x="85910" y="22610"/>
                </a:lnTo>
                <a:lnTo>
                  <a:pt x="85840" y="22700"/>
                </a:lnTo>
                <a:lnTo>
                  <a:pt x="85740" y="22720"/>
                </a:lnTo>
                <a:lnTo>
                  <a:pt x="85550" y="22790"/>
                </a:lnTo>
                <a:lnTo>
                  <a:pt x="85440" y="22810"/>
                </a:lnTo>
                <a:lnTo>
                  <a:pt x="85330" y="22730"/>
                </a:lnTo>
                <a:lnTo>
                  <a:pt x="85130" y="22710"/>
                </a:lnTo>
                <a:lnTo>
                  <a:pt x="85120" y="22710"/>
                </a:lnTo>
                <a:lnTo>
                  <a:pt x="85070" y="22730"/>
                </a:lnTo>
                <a:lnTo>
                  <a:pt x="85060" y="22730"/>
                </a:lnTo>
                <a:lnTo>
                  <a:pt x="85050" y="22730"/>
                </a:lnTo>
                <a:lnTo>
                  <a:pt x="85010" y="22690"/>
                </a:lnTo>
                <a:lnTo>
                  <a:pt x="84990" y="22670"/>
                </a:lnTo>
                <a:lnTo>
                  <a:pt x="84960" y="22660"/>
                </a:lnTo>
                <a:lnTo>
                  <a:pt x="84950" y="22650"/>
                </a:lnTo>
                <a:lnTo>
                  <a:pt x="84930" y="22640"/>
                </a:lnTo>
                <a:lnTo>
                  <a:pt x="84920" y="22640"/>
                </a:lnTo>
                <a:lnTo>
                  <a:pt x="84910" y="22640"/>
                </a:lnTo>
                <a:lnTo>
                  <a:pt x="84720" y="22720"/>
                </a:lnTo>
                <a:lnTo>
                  <a:pt x="84420" y="22830"/>
                </a:lnTo>
                <a:lnTo>
                  <a:pt x="84250" y="22890"/>
                </a:lnTo>
                <a:lnTo>
                  <a:pt x="84210" y="22910"/>
                </a:lnTo>
                <a:lnTo>
                  <a:pt x="84200" y="22910"/>
                </a:lnTo>
                <a:lnTo>
                  <a:pt x="84160" y="22900"/>
                </a:lnTo>
                <a:lnTo>
                  <a:pt x="84120" y="22890"/>
                </a:lnTo>
                <a:lnTo>
                  <a:pt x="83820" y="22800"/>
                </a:lnTo>
                <a:lnTo>
                  <a:pt x="83510" y="22710"/>
                </a:lnTo>
                <a:lnTo>
                  <a:pt x="83490" y="22700"/>
                </a:lnTo>
                <a:lnTo>
                  <a:pt x="83490" y="22720"/>
                </a:lnTo>
                <a:lnTo>
                  <a:pt x="83480" y="22720"/>
                </a:lnTo>
                <a:lnTo>
                  <a:pt x="82620" y="22840"/>
                </a:lnTo>
                <a:lnTo>
                  <a:pt x="82610" y="22840"/>
                </a:lnTo>
                <a:lnTo>
                  <a:pt x="82550" y="22820"/>
                </a:lnTo>
                <a:lnTo>
                  <a:pt x="82510" y="22790"/>
                </a:lnTo>
                <a:lnTo>
                  <a:pt x="82480" y="22770"/>
                </a:lnTo>
                <a:lnTo>
                  <a:pt x="82440" y="22750"/>
                </a:lnTo>
                <a:lnTo>
                  <a:pt x="82320" y="22690"/>
                </a:lnTo>
                <a:lnTo>
                  <a:pt x="81910" y="22490"/>
                </a:lnTo>
                <a:lnTo>
                  <a:pt x="81240" y="22150"/>
                </a:lnTo>
                <a:lnTo>
                  <a:pt x="80740" y="21890"/>
                </a:lnTo>
                <a:lnTo>
                  <a:pt x="80660" y="21840"/>
                </a:lnTo>
                <a:lnTo>
                  <a:pt x="80570" y="21790"/>
                </a:lnTo>
                <a:lnTo>
                  <a:pt x="80560" y="21790"/>
                </a:lnTo>
                <a:lnTo>
                  <a:pt x="80550" y="21790"/>
                </a:lnTo>
                <a:lnTo>
                  <a:pt x="80550" y="21780"/>
                </a:lnTo>
                <a:lnTo>
                  <a:pt x="80570" y="21770"/>
                </a:lnTo>
                <a:lnTo>
                  <a:pt x="80570" y="21750"/>
                </a:lnTo>
                <a:lnTo>
                  <a:pt x="80570" y="21740"/>
                </a:lnTo>
                <a:lnTo>
                  <a:pt x="80570" y="21730"/>
                </a:lnTo>
                <a:lnTo>
                  <a:pt x="80560" y="21720"/>
                </a:lnTo>
                <a:lnTo>
                  <a:pt x="80550" y="21710"/>
                </a:lnTo>
                <a:lnTo>
                  <a:pt x="80550" y="21690"/>
                </a:lnTo>
                <a:lnTo>
                  <a:pt x="80540" y="21690"/>
                </a:lnTo>
                <a:lnTo>
                  <a:pt x="80530" y="21680"/>
                </a:lnTo>
                <a:lnTo>
                  <a:pt x="80530" y="21660"/>
                </a:lnTo>
                <a:lnTo>
                  <a:pt x="80510" y="21650"/>
                </a:lnTo>
                <a:lnTo>
                  <a:pt x="80500" y="21630"/>
                </a:lnTo>
                <a:lnTo>
                  <a:pt x="80490" y="21630"/>
                </a:lnTo>
                <a:lnTo>
                  <a:pt x="80480" y="21630"/>
                </a:lnTo>
                <a:lnTo>
                  <a:pt x="80460" y="21630"/>
                </a:lnTo>
                <a:lnTo>
                  <a:pt x="80460" y="21620"/>
                </a:lnTo>
                <a:lnTo>
                  <a:pt x="80450" y="21610"/>
                </a:lnTo>
                <a:lnTo>
                  <a:pt x="80450" y="21590"/>
                </a:lnTo>
                <a:lnTo>
                  <a:pt x="80440" y="21580"/>
                </a:lnTo>
                <a:lnTo>
                  <a:pt x="80430" y="21560"/>
                </a:lnTo>
                <a:lnTo>
                  <a:pt x="80420" y="21560"/>
                </a:lnTo>
                <a:lnTo>
                  <a:pt x="80410" y="21550"/>
                </a:lnTo>
                <a:lnTo>
                  <a:pt x="80390" y="21530"/>
                </a:lnTo>
                <a:lnTo>
                  <a:pt x="80380" y="21530"/>
                </a:lnTo>
                <a:lnTo>
                  <a:pt x="80360" y="21530"/>
                </a:lnTo>
                <a:lnTo>
                  <a:pt x="80340" y="21530"/>
                </a:lnTo>
                <a:lnTo>
                  <a:pt x="80330" y="21520"/>
                </a:lnTo>
                <a:lnTo>
                  <a:pt x="80320" y="21530"/>
                </a:lnTo>
                <a:lnTo>
                  <a:pt x="80310" y="21530"/>
                </a:lnTo>
                <a:lnTo>
                  <a:pt x="80300" y="21520"/>
                </a:lnTo>
                <a:lnTo>
                  <a:pt x="80290" y="21520"/>
                </a:lnTo>
                <a:lnTo>
                  <a:pt x="80260" y="21520"/>
                </a:lnTo>
                <a:lnTo>
                  <a:pt x="80240" y="21520"/>
                </a:lnTo>
                <a:lnTo>
                  <a:pt x="80210" y="21520"/>
                </a:lnTo>
                <a:lnTo>
                  <a:pt x="80200" y="21500"/>
                </a:lnTo>
                <a:lnTo>
                  <a:pt x="80200" y="21490"/>
                </a:lnTo>
                <a:lnTo>
                  <a:pt x="80190" y="21480"/>
                </a:lnTo>
                <a:lnTo>
                  <a:pt x="80180" y="21470"/>
                </a:lnTo>
                <a:lnTo>
                  <a:pt x="80190" y="21450"/>
                </a:lnTo>
                <a:lnTo>
                  <a:pt x="80180" y="21440"/>
                </a:lnTo>
                <a:lnTo>
                  <a:pt x="80170" y="21420"/>
                </a:lnTo>
                <a:lnTo>
                  <a:pt x="80160" y="21410"/>
                </a:lnTo>
                <a:lnTo>
                  <a:pt x="80150" y="21400"/>
                </a:lnTo>
                <a:lnTo>
                  <a:pt x="80140" y="21390"/>
                </a:lnTo>
                <a:lnTo>
                  <a:pt x="80140" y="21370"/>
                </a:lnTo>
                <a:lnTo>
                  <a:pt x="80140" y="21350"/>
                </a:lnTo>
                <a:lnTo>
                  <a:pt x="80140" y="21340"/>
                </a:lnTo>
                <a:lnTo>
                  <a:pt x="80130" y="21300"/>
                </a:lnTo>
                <a:lnTo>
                  <a:pt x="80130" y="21290"/>
                </a:lnTo>
                <a:lnTo>
                  <a:pt x="80150" y="21250"/>
                </a:lnTo>
                <a:lnTo>
                  <a:pt x="80150" y="21240"/>
                </a:lnTo>
                <a:lnTo>
                  <a:pt x="80150" y="21230"/>
                </a:lnTo>
                <a:lnTo>
                  <a:pt x="80150" y="21210"/>
                </a:lnTo>
                <a:lnTo>
                  <a:pt x="80150" y="21200"/>
                </a:lnTo>
                <a:lnTo>
                  <a:pt x="80150" y="21170"/>
                </a:lnTo>
                <a:lnTo>
                  <a:pt x="80150" y="21130"/>
                </a:lnTo>
                <a:lnTo>
                  <a:pt x="80140" y="21110"/>
                </a:lnTo>
                <a:lnTo>
                  <a:pt x="80130" y="21100"/>
                </a:lnTo>
                <a:lnTo>
                  <a:pt x="79960" y="20980"/>
                </a:lnTo>
                <a:lnTo>
                  <a:pt x="79900" y="20930"/>
                </a:lnTo>
                <a:lnTo>
                  <a:pt x="79810" y="20860"/>
                </a:lnTo>
                <a:lnTo>
                  <a:pt x="79800" y="20860"/>
                </a:lnTo>
                <a:lnTo>
                  <a:pt x="79710" y="20800"/>
                </a:lnTo>
                <a:lnTo>
                  <a:pt x="79680" y="20780"/>
                </a:lnTo>
                <a:lnTo>
                  <a:pt x="79670" y="20760"/>
                </a:lnTo>
                <a:lnTo>
                  <a:pt x="79660" y="20750"/>
                </a:lnTo>
                <a:lnTo>
                  <a:pt x="79660" y="20740"/>
                </a:lnTo>
                <a:lnTo>
                  <a:pt x="79650" y="20740"/>
                </a:lnTo>
                <a:lnTo>
                  <a:pt x="79630" y="20740"/>
                </a:lnTo>
                <a:lnTo>
                  <a:pt x="79610" y="20730"/>
                </a:lnTo>
                <a:lnTo>
                  <a:pt x="79600" y="20730"/>
                </a:lnTo>
                <a:lnTo>
                  <a:pt x="79540" y="20700"/>
                </a:lnTo>
                <a:lnTo>
                  <a:pt x="79500" y="20690"/>
                </a:lnTo>
                <a:lnTo>
                  <a:pt x="79480" y="20670"/>
                </a:lnTo>
                <a:lnTo>
                  <a:pt x="79460" y="20660"/>
                </a:lnTo>
                <a:lnTo>
                  <a:pt x="79440" y="20650"/>
                </a:lnTo>
                <a:lnTo>
                  <a:pt x="79430" y="20650"/>
                </a:lnTo>
                <a:lnTo>
                  <a:pt x="79400" y="20630"/>
                </a:lnTo>
                <a:lnTo>
                  <a:pt x="79390" y="20630"/>
                </a:lnTo>
                <a:lnTo>
                  <a:pt x="79380" y="20630"/>
                </a:lnTo>
                <a:lnTo>
                  <a:pt x="79370" y="20610"/>
                </a:lnTo>
                <a:lnTo>
                  <a:pt x="79350" y="20600"/>
                </a:lnTo>
                <a:lnTo>
                  <a:pt x="79320" y="20590"/>
                </a:lnTo>
                <a:lnTo>
                  <a:pt x="79310" y="20590"/>
                </a:lnTo>
                <a:lnTo>
                  <a:pt x="79260" y="20560"/>
                </a:lnTo>
                <a:lnTo>
                  <a:pt x="79250" y="20560"/>
                </a:lnTo>
                <a:lnTo>
                  <a:pt x="79240" y="20560"/>
                </a:lnTo>
                <a:lnTo>
                  <a:pt x="79240" y="20550"/>
                </a:lnTo>
                <a:lnTo>
                  <a:pt x="79220" y="20550"/>
                </a:lnTo>
                <a:lnTo>
                  <a:pt x="79220" y="20540"/>
                </a:lnTo>
                <a:lnTo>
                  <a:pt x="79180" y="20520"/>
                </a:lnTo>
                <a:lnTo>
                  <a:pt x="79170" y="20520"/>
                </a:lnTo>
                <a:lnTo>
                  <a:pt x="79140" y="20500"/>
                </a:lnTo>
                <a:lnTo>
                  <a:pt x="79130" y="20500"/>
                </a:lnTo>
                <a:lnTo>
                  <a:pt x="79120" y="20500"/>
                </a:lnTo>
                <a:lnTo>
                  <a:pt x="79090" y="20480"/>
                </a:lnTo>
                <a:lnTo>
                  <a:pt x="79060" y="20460"/>
                </a:lnTo>
                <a:lnTo>
                  <a:pt x="79050" y="20450"/>
                </a:lnTo>
                <a:lnTo>
                  <a:pt x="79040" y="20450"/>
                </a:lnTo>
                <a:lnTo>
                  <a:pt x="79010" y="20450"/>
                </a:lnTo>
                <a:lnTo>
                  <a:pt x="79000" y="20450"/>
                </a:lnTo>
                <a:lnTo>
                  <a:pt x="78990" y="20450"/>
                </a:lnTo>
                <a:lnTo>
                  <a:pt x="78970" y="20440"/>
                </a:lnTo>
                <a:lnTo>
                  <a:pt x="78950" y="20430"/>
                </a:lnTo>
                <a:lnTo>
                  <a:pt x="78920" y="20410"/>
                </a:lnTo>
                <a:lnTo>
                  <a:pt x="78880" y="20390"/>
                </a:lnTo>
                <a:lnTo>
                  <a:pt x="78830" y="20370"/>
                </a:lnTo>
                <a:lnTo>
                  <a:pt x="78820" y="20370"/>
                </a:lnTo>
                <a:lnTo>
                  <a:pt x="78790" y="20350"/>
                </a:lnTo>
                <a:lnTo>
                  <a:pt x="78780" y="20350"/>
                </a:lnTo>
                <a:lnTo>
                  <a:pt x="78750" y="20330"/>
                </a:lnTo>
                <a:lnTo>
                  <a:pt x="78730" y="20320"/>
                </a:lnTo>
                <a:lnTo>
                  <a:pt x="78710" y="20300"/>
                </a:lnTo>
                <a:lnTo>
                  <a:pt x="78700" y="20300"/>
                </a:lnTo>
                <a:lnTo>
                  <a:pt x="78670" y="20290"/>
                </a:lnTo>
                <a:lnTo>
                  <a:pt x="78660" y="20290"/>
                </a:lnTo>
                <a:lnTo>
                  <a:pt x="78640" y="20270"/>
                </a:lnTo>
                <a:lnTo>
                  <a:pt x="78630" y="20270"/>
                </a:lnTo>
                <a:lnTo>
                  <a:pt x="78610" y="20260"/>
                </a:lnTo>
                <a:lnTo>
                  <a:pt x="78600" y="20250"/>
                </a:lnTo>
                <a:lnTo>
                  <a:pt x="78580" y="20240"/>
                </a:lnTo>
                <a:lnTo>
                  <a:pt x="78570" y="20230"/>
                </a:lnTo>
                <a:lnTo>
                  <a:pt x="78560" y="20230"/>
                </a:lnTo>
                <a:lnTo>
                  <a:pt x="78560" y="20220"/>
                </a:lnTo>
                <a:lnTo>
                  <a:pt x="78550" y="20220"/>
                </a:lnTo>
                <a:lnTo>
                  <a:pt x="78520" y="20210"/>
                </a:lnTo>
                <a:lnTo>
                  <a:pt x="78510" y="20200"/>
                </a:lnTo>
                <a:lnTo>
                  <a:pt x="78470" y="20190"/>
                </a:lnTo>
                <a:lnTo>
                  <a:pt x="78460" y="20190"/>
                </a:lnTo>
                <a:lnTo>
                  <a:pt x="78430" y="20190"/>
                </a:lnTo>
                <a:lnTo>
                  <a:pt x="78410" y="20190"/>
                </a:lnTo>
                <a:lnTo>
                  <a:pt x="78360" y="20200"/>
                </a:lnTo>
                <a:lnTo>
                  <a:pt x="78350" y="20200"/>
                </a:lnTo>
                <a:lnTo>
                  <a:pt x="78320" y="20200"/>
                </a:lnTo>
                <a:lnTo>
                  <a:pt x="78310" y="20200"/>
                </a:lnTo>
                <a:lnTo>
                  <a:pt x="78300" y="20200"/>
                </a:lnTo>
                <a:lnTo>
                  <a:pt x="78290" y="20200"/>
                </a:lnTo>
                <a:lnTo>
                  <a:pt x="78280" y="20200"/>
                </a:lnTo>
                <a:lnTo>
                  <a:pt x="78260" y="20190"/>
                </a:lnTo>
                <a:lnTo>
                  <a:pt x="78210" y="20190"/>
                </a:lnTo>
                <a:lnTo>
                  <a:pt x="78180" y="20190"/>
                </a:lnTo>
                <a:lnTo>
                  <a:pt x="78160" y="20190"/>
                </a:lnTo>
                <a:lnTo>
                  <a:pt x="78130" y="20190"/>
                </a:lnTo>
                <a:lnTo>
                  <a:pt x="78120" y="20190"/>
                </a:lnTo>
                <a:lnTo>
                  <a:pt x="78090" y="20190"/>
                </a:lnTo>
                <a:lnTo>
                  <a:pt x="78060" y="20190"/>
                </a:lnTo>
                <a:lnTo>
                  <a:pt x="78050" y="20190"/>
                </a:lnTo>
                <a:lnTo>
                  <a:pt x="78010" y="20180"/>
                </a:lnTo>
                <a:lnTo>
                  <a:pt x="77990" y="20190"/>
                </a:lnTo>
                <a:lnTo>
                  <a:pt x="77970" y="20190"/>
                </a:lnTo>
                <a:lnTo>
                  <a:pt x="77950" y="20200"/>
                </a:lnTo>
                <a:lnTo>
                  <a:pt x="77940" y="20210"/>
                </a:lnTo>
                <a:lnTo>
                  <a:pt x="77880" y="20210"/>
                </a:lnTo>
                <a:lnTo>
                  <a:pt x="77870" y="20210"/>
                </a:lnTo>
                <a:lnTo>
                  <a:pt x="77870" y="20220"/>
                </a:lnTo>
                <a:lnTo>
                  <a:pt x="77860" y="20220"/>
                </a:lnTo>
                <a:lnTo>
                  <a:pt x="77820" y="20210"/>
                </a:lnTo>
                <a:lnTo>
                  <a:pt x="77810" y="20220"/>
                </a:lnTo>
                <a:lnTo>
                  <a:pt x="77790" y="20220"/>
                </a:lnTo>
                <a:lnTo>
                  <a:pt x="77770" y="20230"/>
                </a:lnTo>
                <a:lnTo>
                  <a:pt x="77720" y="20230"/>
                </a:lnTo>
                <a:lnTo>
                  <a:pt x="77700" y="20230"/>
                </a:lnTo>
                <a:lnTo>
                  <a:pt x="77680" y="20220"/>
                </a:lnTo>
                <a:lnTo>
                  <a:pt x="77670" y="20220"/>
                </a:lnTo>
                <a:lnTo>
                  <a:pt x="77640" y="20220"/>
                </a:lnTo>
                <a:lnTo>
                  <a:pt x="77610" y="20220"/>
                </a:lnTo>
                <a:lnTo>
                  <a:pt x="77600" y="20220"/>
                </a:lnTo>
                <a:lnTo>
                  <a:pt x="77550" y="20220"/>
                </a:lnTo>
                <a:lnTo>
                  <a:pt x="77530" y="20220"/>
                </a:lnTo>
                <a:lnTo>
                  <a:pt x="77510" y="20210"/>
                </a:lnTo>
                <a:lnTo>
                  <a:pt x="77500" y="20210"/>
                </a:lnTo>
                <a:lnTo>
                  <a:pt x="77480" y="20220"/>
                </a:lnTo>
                <a:lnTo>
                  <a:pt x="77450" y="20210"/>
                </a:lnTo>
                <a:lnTo>
                  <a:pt x="77420" y="20190"/>
                </a:lnTo>
                <a:lnTo>
                  <a:pt x="77390" y="20190"/>
                </a:lnTo>
                <a:lnTo>
                  <a:pt x="77370" y="20180"/>
                </a:lnTo>
                <a:lnTo>
                  <a:pt x="77360" y="20180"/>
                </a:lnTo>
                <a:lnTo>
                  <a:pt x="77330" y="20170"/>
                </a:lnTo>
                <a:lnTo>
                  <a:pt x="77320" y="20180"/>
                </a:lnTo>
                <a:lnTo>
                  <a:pt x="77310" y="20180"/>
                </a:lnTo>
                <a:lnTo>
                  <a:pt x="77290" y="20180"/>
                </a:lnTo>
                <a:lnTo>
                  <a:pt x="77270" y="20190"/>
                </a:lnTo>
                <a:lnTo>
                  <a:pt x="77230" y="20190"/>
                </a:lnTo>
                <a:lnTo>
                  <a:pt x="77220" y="20190"/>
                </a:lnTo>
                <a:lnTo>
                  <a:pt x="77210" y="20200"/>
                </a:lnTo>
                <a:lnTo>
                  <a:pt x="77200" y="20200"/>
                </a:lnTo>
                <a:lnTo>
                  <a:pt x="77190" y="20200"/>
                </a:lnTo>
                <a:lnTo>
                  <a:pt x="77150" y="20190"/>
                </a:lnTo>
                <a:lnTo>
                  <a:pt x="77130" y="20180"/>
                </a:lnTo>
                <a:lnTo>
                  <a:pt x="77110" y="20180"/>
                </a:lnTo>
                <a:lnTo>
                  <a:pt x="77090" y="20170"/>
                </a:lnTo>
                <a:lnTo>
                  <a:pt x="77060" y="20170"/>
                </a:lnTo>
                <a:lnTo>
                  <a:pt x="77030" y="20160"/>
                </a:lnTo>
                <a:lnTo>
                  <a:pt x="77020" y="20160"/>
                </a:lnTo>
                <a:lnTo>
                  <a:pt x="76970" y="20160"/>
                </a:lnTo>
                <a:lnTo>
                  <a:pt x="76960" y="20160"/>
                </a:lnTo>
                <a:lnTo>
                  <a:pt x="76880" y="20150"/>
                </a:lnTo>
                <a:lnTo>
                  <a:pt x="76870" y="20150"/>
                </a:lnTo>
                <a:lnTo>
                  <a:pt x="76860" y="20140"/>
                </a:lnTo>
                <a:lnTo>
                  <a:pt x="76780" y="20140"/>
                </a:lnTo>
                <a:lnTo>
                  <a:pt x="76710" y="20130"/>
                </a:lnTo>
                <a:lnTo>
                  <a:pt x="76690" y="20130"/>
                </a:lnTo>
                <a:lnTo>
                  <a:pt x="76670" y="20130"/>
                </a:lnTo>
                <a:lnTo>
                  <a:pt x="76570" y="20130"/>
                </a:lnTo>
                <a:lnTo>
                  <a:pt x="76490" y="20120"/>
                </a:lnTo>
                <a:lnTo>
                  <a:pt x="76430" y="20120"/>
                </a:lnTo>
                <a:lnTo>
                  <a:pt x="76360" y="20110"/>
                </a:lnTo>
                <a:lnTo>
                  <a:pt x="76350" y="20110"/>
                </a:lnTo>
                <a:lnTo>
                  <a:pt x="76260" y="20100"/>
                </a:lnTo>
                <a:lnTo>
                  <a:pt x="76250" y="20100"/>
                </a:lnTo>
                <a:lnTo>
                  <a:pt x="76150" y="20090"/>
                </a:lnTo>
                <a:lnTo>
                  <a:pt x="75980" y="20060"/>
                </a:lnTo>
                <a:lnTo>
                  <a:pt x="75920" y="20050"/>
                </a:lnTo>
                <a:lnTo>
                  <a:pt x="75880" y="20050"/>
                </a:lnTo>
                <a:lnTo>
                  <a:pt x="75810" y="20060"/>
                </a:lnTo>
                <a:lnTo>
                  <a:pt x="75750" y="20080"/>
                </a:lnTo>
                <a:lnTo>
                  <a:pt x="75740" y="20080"/>
                </a:lnTo>
                <a:lnTo>
                  <a:pt x="75730" y="20080"/>
                </a:lnTo>
                <a:lnTo>
                  <a:pt x="75720" y="20090"/>
                </a:lnTo>
                <a:lnTo>
                  <a:pt x="75690" y="20110"/>
                </a:lnTo>
                <a:lnTo>
                  <a:pt x="75660" y="20130"/>
                </a:lnTo>
                <a:lnTo>
                  <a:pt x="75620" y="20170"/>
                </a:lnTo>
                <a:lnTo>
                  <a:pt x="75600" y="20200"/>
                </a:lnTo>
                <a:lnTo>
                  <a:pt x="75600" y="20180"/>
                </a:lnTo>
                <a:lnTo>
                  <a:pt x="75600" y="20170"/>
                </a:lnTo>
                <a:lnTo>
                  <a:pt x="75600" y="20160"/>
                </a:lnTo>
                <a:lnTo>
                  <a:pt x="75600" y="20150"/>
                </a:lnTo>
                <a:lnTo>
                  <a:pt x="75600" y="20130"/>
                </a:lnTo>
                <a:lnTo>
                  <a:pt x="75600" y="20100"/>
                </a:lnTo>
                <a:lnTo>
                  <a:pt x="75610" y="20060"/>
                </a:lnTo>
                <a:lnTo>
                  <a:pt x="75610" y="20030"/>
                </a:lnTo>
                <a:lnTo>
                  <a:pt x="75610" y="19990"/>
                </a:lnTo>
                <a:lnTo>
                  <a:pt x="75610" y="19950"/>
                </a:lnTo>
                <a:lnTo>
                  <a:pt x="75620" y="19900"/>
                </a:lnTo>
                <a:lnTo>
                  <a:pt x="75620" y="19890"/>
                </a:lnTo>
                <a:lnTo>
                  <a:pt x="75620" y="19860"/>
                </a:lnTo>
                <a:lnTo>
                  <a:pt x="75630" y="19790"/>
                </a:lnTo>
                <a:lnTo>
                  <a:pt x="75630" y="19710"/>
                </a:lnTo>
                <a:lnTo>
                  <a:pt x="75630" y="19700"/>
                </a:lnTo>
                <a:lnTo>
                  <a:pt x="75640" y="19690"/>
                </a:lnTo>
                <a:lnTo>
                  <a:pt x="75630" y="19660"/>
                </a:lnTo>
                <a:lnTo>
                  <a:pt x="75620" y="19550"/>
                </a:lnTo>
                <a:lnTo>
                  <a:pt x="75610" y="19490"/>
                </a:lnTo>
                <a:lnTo>
                  <a:pt x="75610" y="19480"/>
                </a:lnTo>
                <a:lnTo>
                  <a:pt x="75610" y="19470"/>
                </a:lnTo>
                <a:lnTo>
                  <a:pt x="75600" y="19440"/>
                </a:lnTo>
                <a:lnTo>
                  <a:pt x="75600" y="19390"/>
                </a:lnTo>
                <a:lnTo>
                  <a:pt x="75600" y="19370"/>
                </a:lnTo>
                <a:lnTo>
                  <a:pt x="75600" y="19330"/>
                </a:lnTo>
                <a:lnTo>
                  <a:pt x="75640" y="19290"/>
                </a:lnTo>
                <a:lnTo>
                  <a:pt x="75650" y="19290"/>
                </a:lnTo>
                <a:lnTo>
                  <a:pt x="75670" y="19280"/>
                </a:lnTo>
                <a:lnTo>
                  <a:pt x="75690" y="19270"/>
                </a:lnTo>
                <a:lnTo>
                  <a:pt x="75670" y="19260"/>
                </a:lnTo>
                <a:lnTo>
                  <a:pt x="75630" y="19230"/>
                </a:lnTo>
                <a:lnTo>
                  <a:pt x="75590" y="19210"/>
                </a:lnTo>
                <a:lnTo>
                  <a:pt x="75550" y="19190"/>
                </a:lnTo>
                <a:lnTo>
                  <a:pt x="75520" y="19180"/>
                </a:lnTo>
                <a:lnTo>
                  <a:pt x="75510" y="19180"/>
                </a:lnTo>
                <a:lnTo>
                  <a:pt x="75500" y="19180"/>
                </a:lnTo>
                <a:lnTo>
                  <a:pt x="75480" y="19160"/>
                </a:lnTo>
                <a:lnTo>
                  <a:pt x="75470" y="19160"/>
                </a:lnTo>
                <a:lnTo>
                  <a:pt x="75440" y="19140"/>
                </a:lnTo>
                <a:lnTo>
                  <a:pt x="75400" y="19100"/>
                </a:lnTo>
                <a:lnTo>
                  <a:pt x="75390" y="19070"/>
                </a:lnTo>
                <a:lnTo>
                  <a:pt x="75380" y="19100"/>
                </a:lnTo>
                <a:lnTo>
                  <a:pt x="75380" y="19110"/>
                </a:lnTo>
                <a:lnTo>
                  <a:pt x="75380" y="19120"/>
                </a:lnTo>
                <a:lnTo>
                  <a:pt x="75370" y="19150"/>
                </a:lnTo>
                <a:lnTo>
                  <a:pt x="75360" y="19160"/>
                </a:lnTo>
                <a:lnTo>
                  <a:pt x="75350" y="19160"/>
                </a:lnTo>
                <a:lnTo>
                  <a:pt x="75340" y="19160"/>
                </a:lnTo>
                <a:lnTo>
                  <a:pt x="75330" y="19150"/>
                </a:lnTo>
                <a:lnTo>
                  <a:pt x="75310" y="19150"/>
                </a:lnTo>
                <a:lnTo>
                  <a:pt x="75290" y="19150"/>
                </a:lnTo>
                <a:lnTo>
                  <a:pt x="75270" y="19150"/>
                </a:lnTo>
                <a:lnTo>
                  <a:pt x="75250" y="19150"/>
                </a:lnTo>
                <a:lnTo>
                  <a:pt x="75240" y="19160"/>
                </a:lnTo>
                <a:lnTo>
                  <a:pt x="75220" y="19170"/>
                </a:lnTo>
                <a:lnTo>
                  <a:pt x="75220" y="19180"/>
                </a:lnTo>
                <a:lnTo>
                  <a:pt x="75220" y="19190"/>
                </a:lnTo>
                <a:lnTo>
                  <a:pt x="75220" y="19210"/>
                </a:lnTo>
                <a:lnTo>
                  <a:pt x="75220" y="19220"/>
                </a:lnTo>
                <a:lnTo>
                  <a:pt x="75210" y="19240"/>
                </a:lnTo>
                <a:lnTo>
                  <a:pt x="75200" y="19240"/>
                </a:lnTo>
                <a:lnTo>
                  <a:pt x="75190" y="19240"/>
                </a:lnTo>
                <a:lnTo>
                  <a:pt x="75180" y="19230"/>
                </a:lnTo>
                <a:lnTo>
                  <a:pt x="75180" y="19220"/>
                </a:lnTo>
                <a:lnTo>
                  <a:pt x="75180" y="19210"/>
                </a:lnTo>
                <a:lnTo>
                  <a:pt x="75160" y="19180"/>
                </a:lnTo>
                <a:lnTo>
                  <a:pt x="75150" y="19160"/>
                </a:lnTo>
                <a:lnTo>
                  <a:pt x="75140" y="19160"/>
                </a:lnTo>
                <a:lnTo>
                  <a:pt x="75130" y="19170"/>
                </a:lnTo>
                <a:lnTo>
                  <a:pt x="75120" y="19170"/>
                </a:lnTo>
                <a:lnTo>
                  <a:pt x="75120" y="19190"/>
                </a:lnTo>
                <a:lnTo>
                  <a:pt x="75110" y="19210"/>
                </a:lnTo>
                <a:lnTo>
                  <a:pt x="75110" y="19220"/>
                </a:lnTo>
                <a:lnTo>
                  <a:pt x="75110" y="19250"/>
                </a:lnTo>
                <a:lnTo>
                  <a:pt x="75110" y="19270"/>
                </a:lnTo>
                <a:lnTo>
                  <a:pt x="75090" y="19280"/>
                </a:lnTo>
                <a:lnTo>
                  <a:pt x="75080" y="19280"/>
                </a:lnTo>
                <a:lnTo>
                  <a:pt x="75060" y="19280"/>
                </a:lnTo>
                <a:lnTo>
                  <a:pt x="75050" y="19270"/>
                </a:lnTo>
                <a:lnTo>
                  <a:pt x="75040" y="19270"/>
                </a:lnTo>
                <a:lnTo>
                  <a:pt x="75030" y="19270"/>
                </a:lnTo>
                <a:lnTo>
                  <a:pt x="75020" y="19270"/>
                </a:lnTo>
                <a:lnTo>
                  <a:pt x="75000" y="19280"/>
                </a:lnTo>
                <a:lnTo>
                  <a:pt x="74990" y="19290"/>
                </a:lnTo>
                <a:lnTo>
                  <a:pt x="74980" y="19300"/>
                </a:lnTo>
                <a:lnTo>
                  <a:pt x="74980" y="19310"/>
                </a:lnTo>
                <a:lnTo>
                  <a:pt x="74980" y="19320"/>
                </a:lnTo>
                <a:lnTo>
                  <a:pt x="74970" y="19340"/>
                </a:lnTo>
                <a:lnTo>
                  <a:pt x="74970" y="19370"/>
                </a:lnTo>
                <a:lnTo>
                  <a:pt x="74960" y="19380"/>
                </a:lnTo>
                <a:lnTo>
                  <a:pt x="74950" y="19390"/>
                </a:lnTo>
                <a:lnTo>
                  <a:pt x="74900" y="19390"/>
                </a:lnTo>
                <a:lnTo>
                  <a:pt x="74890" y="19390"/>
                </a:lnTo>
                <a:lnTo>
                  <a:pt x="74860" y="19390"/>
                </a:lnTo>
                <a:lnTo>
                  <a:pt x="74850" y="19390"/>
                </a:lnTo>
                <a:lnTo>
                  <a:pt x="74840" y="19390"/>
                </a:lnTo>
                <a:lnTo>
                  <a:pt x="74830" y="19380"/>
                </a:lnTo>
                <a:lnTo>
                  <a:pt x="74820" y="19380"/>
                </a:lnTo>
                <a:lnTo>
                  <a:pt x="74800" y="19380"/>
                </a:lnTo>
                <a:lnTo>
                  <a:pt x="74790" y="19370"/>
                </a:lnTo>
                <a:lnTo>
                  <a:pt x="74730" y="19350"/>
                </a:lnTo>
                <a:lnTo>
                  <a:pt x="74370" y="19210"/>
                </a:lnTo>
                <a:lnTo>
                  <a:pt x="74350" y="19200"/>
                </a:lnTo>
                <a:lnTo>
                  <a:pt x="74340" y="19190"/>
                </a:lnTo>
                <a:lnTo>
                  <a:pt x="74330" y="19180"/>
                </a:lnTo>
                <a:lnTo>
                  <a:pt x="74330" y="19170"/>
                </a:lnTo>
                <a:lnTo>
                  <a:pt x="74330" y="19160"/>
                </a:lnTo>
                <a:lnTo>
                  <a:pt x="74320" y="19160"/>
                </a:lnTo>
                <a:lnTo>
                  <a:pt x="74300" y="19130"/>
                </a:lnTo>
                <a:lnTo>
                  <a:pt x="74300" y="19120"/>
                </a:lnTo>
                <a:lnTo>
                  <a:pt x="74320" y="19120"/>
                </a:lnTo>
                <a:lnTo>
                  <a:pt x="74330" y="19120"/>
                </a:lnTo>
                <a:lnTo>
                  <a:pt x="74340" y="19120"/>
                </a:lnTo>
                <a:lnTo>
                  <a:pt x="74350" y="19100"/>
                </a:lnTo>
                <a:lnTo>
                  <a:pt x="74350" y="19090"/>
                </a:lnTo>
                <a:lnTo>
                  <a:pt x="74330" y="19080"/>
                </a:lnTo>
                <a:lnTo>
                  <a:pt x="74340" y="19070"/>
                </a:lnTo>
                <a:lnTo>
                  <a:pt x="74340" y="19060"/>
                </a:lnTo>
                <a:lnTo>
                  <a:pt x="74340" y="19050"/>
                </a:lnTo>
                <a:lnTo>
                  <a:pt x="74330" y="19040"/>
                </a:lnTo>
                <a:lnTo>
                  <a:pt x="74320" y="19020"/>
                </a:lnTo>
                <a:lnTo>
                  <a:pt x="74320" y="19010"/>
                </a:lnTo>
                <a:lnTo>
                  <a:pt x="74310" y="19010"/>
                </a:lnTo>
                <a:lnTo>
                  <a:pt x="74300" y="19000"/>
                </a:lnTo>
                <a:lnTo>
                  <a:pt x="74300" y="18990"/>
                </a:lnTo>
                <a:lnTo>
                  <a:pt x="74270" y="18980"/>
                </a:lnTo>
                <a:lnTo>
                  <a:pt x="74260" y="18980"/>
                </a:lnTo>
                <a:lnTo>
                  <a:pt x="74240" y="18970"/>
                </a:lnTo>
                <a:lnTo>
                  <a:pt x="74240" y="18960"/>
                </a:lnTo>
                <a:lnTo>
                  <a:pt x="74230" y="18950"/>
                </a:lnTo>
                <a:lnTo>
                  <a:pt x="74220" y="18930"/>
                </a:lnTo>
                <a:lnTo>
                  <a:pt x="74230" y="18920"/>
                </a:lnTo>
                <a:lnTo>
                  <a:pt x="74220" y="18920"/>
                </a:lnTo>
                <a:lnTo>
                  <a:pt x="74220" y="18910"/>
                </a:lnTo>
                <a:lnTo>
                  <a:pt x="74210" y="18900"/>
                </a:lnTo>
                <a:lnTo>
                  <a:pt x="74200" y="18890"/>
                </a:lnTo>
                <a:lnTo>
                  <a:pt x="74200" y="18880"/>
                </a:lnTo>
                <a:lnTo>
                  <a:pt x="74210" y="18870"/>
                </a:lnTo>
                <a:lnTo>
                  <a:pt x="74200" y="18850"/>
                </a:lnTo>
                <a:lnTo>
                  <a:pt x="74200" y="18840"/>
                </a:lnTo>
                <a:lnTo>
                  <a:pt x="74210" y="18820"/>
                </a:lnTo>
                <a:lnTo>
                  <a:pt x="74210" y="18790"/>
                </a:lnTo>
                <a:lnTo>
                  <a:pt x="74220" y="18760"/>
                </a:lnTo>
                <a:lnTo>
                  <a:pt x="74230" y="18750"/>
                </a:lnTo>
                <a:lnTo>
                  <a:pt x="74230" y="18740"/>
                </a:lnTo>
                <a:lnTo>
                  <a:pt x="74230" y="18730"/>
                </a:lnTo>
                <a:lnTo>
                  <a:pt x="74230" y="18720"/>
                </a:lnTo>
                <a:lnTo>
                  <a:pt x="74220" y="18710"/>
                </a:lnTo>
                <a:lnTo>
                  <a:pt x="74230" y="18690"/>
                </a:lnTo>
                <a:lnTo>
                  <a:pt x="74240" y="18700"/>
                </a:lnTo>
                <a:lnTo>
                  <a:pt x="74250" y="18700"/>
                </a:lnTo>
                <a:lnTo>
                  <a:pt x="74260" y="18690"/>
                </a:lnTo>
                <a:lnTo>
                  <a:pt x="74260" y="18680"/>
                </a:lnTo>
                <a:lnTo>
                  <a:pt x="74260" y="18660"/>
                </a:lnTo>
                <a:lnTo>
                  <a:pt x="74250" y="18660"/>
                </a:lnTo>
                <a:lnTo>
                  <a:pt x="74240" y="18650"/>
                </a:lnTo>
                <a:lnTo>
                  <a:pt x="74230" y="18640"/>
                </a:lnTo>
                <a:lnTo>
                  <a:pt x="74220" y="18640"/>
                </a:lnTo>
                <a:lnTo>
                  <a:pt x="74230" y="18630"/>
                </a:lnTo>
                <a:lnTo>
                  <a:pt x="74230" y="18610"/>
                </a:lnTo>
                <a:lnTo>
                  <a:pt x="74230" y="18590"/>
                </a:lnTo>
                <a:lnTo>
                  <a:pt x="74230" y="18560"/>
                </a:lnTo>
                <a:lnTo>
                  <a:pt x="74220" y="18550"/>
                </a:lnTo>
                <a:lnTo>
                  <a:pt x="74210" y="18530"/>
                </a:lnTo>
                <a:lnTo>
                  <a:pt x="74200" y="18530"/>
                </a:lnTo>
                <a:lnTo>
                  <a:pt x="74200" y="18520"/>
                </a:lnTo>
                <a:lnTo>
                  <a:pt x="74210" y="18510"/>
                </a:lnTo>
                <a:lnTo>
                  <a:pt x="74210" y="18490"/>
                </a:lnTo>
                <a:lnTo>
                  <a:pt x="74210" y="18480"/>
                </a:lnTo>
                <a:lnTo>
                  <a:pt x="74200" y="18480"/>
                </a:lnTo>
                <a:lnTo>
                  <a:pt x="74200" y="18470"/>
                </a:lnTo>
                <a:lnTo>
                  <a:pt x="74180" y="18450"/>
                </a:lnTo>
                <a:lnTo>
                  <a:pt x="74170" y="18440"/>
                </a:lnTo>
                <a:lnTo>
                  <a:pt x="74180" y="18430"/>
                </a:lnTo>
                <a:lnTo>
                  <a:pt x="74180" y="18420"/>
                </a:lnTo>
                <a:lnTo>
                  <a:pt x="74170" y="18400"/>
                </a:lnTo>
                <a:lnTo>
                  <a:pt x="74160" y="18400"/>
                </a:lnTo>
                <a:lnTo>
                  <a:pt x="74140" y="18370"/>
                </a:lnTo>
                <a:lnTo>
                  <a:pt x="74130" y="18360"/>
                </a:lnTo>
                <a:lnTo>
                  <a:pt x="74120" y="18360"/>
                </a:lnTo>
                <a:lnTo>
                  <a:pt x="74110" y="18350"/>
                </a:lnTo>
                <a:lnTo>
                  <a:pt x="74100" y="18340"/>
                </a:lnTo>
                <a:lnTo>
                  <a:pt x="74100" y="18320"/>
                </a:lnTo>
                <a:lnTo>
                  <a:pt x="74100" y="18310"/>
                </a:lnTo>
                <a:lnTo>
                  <a:pt x="74090" y="18320"/>
                </a:lnTo>
                <a:lnTo>
                  <a:pt x="74070" y="18330"/>
                </a:lnTo>
                <a:lnTo>
                  <a:pt x="74070" y="18320"/>
                </a:lnTo>
                <a:lnTo>
                  <a:pt x="74060" y="18310"/>
                </a:lnTo>
                <a:lnTo>
                  <a:pt x="74060" y="18300"/>
                </a:lnTo>
                <a:lnTo>
                  <a:pt x="74070" y="18290"/>
                </a:lnTo>
                <a:lnTo>
                  <a:pt x="74060" y="18270"/>
                </a:lnTo>
                <a:lnTo>
                  <a:pt x="74060" y="18250"/>
                </a:lnTo>
                <a:lnTo>
                  <a:pt x="74050" y="18240"/>
                </a:lnTo>
                <a:lnTo>
                  <a:pt x="74040" y="18230"/>
                </a:lnTo>
                <a:lnTo>
                  <a:pt x="74040" y="18240"/>
                </a:lnTo>
                <a:lnTo>
                  <a:pt x="74020" y="18240"/>
                </a:lnTo>
                <a:lnTo>
                  <a:pt x="74010" y="18240"/>
                </a:lnTo>
                <a:lnTo>
                  <a:pt x="74000" y="18240"/>
                </a:lnTo>
                <a:lnTo>
                  <a:pt x="73990" y="18220"/>
                </a:lnTo>
                <a:lnTo>
                  <a:pt x="73980" y="18210"/>
                </a:lnTo>
                <a:lnTo>
                  <a:pt x="73990" y="18200"/>
                </a:lnTo>
                <a:lnTo>
                  <a:pt x="74000" y="18190"/>
                </a:lnTo>
                <a:lnTo>
                  <a:pt x="74010" y="18180"/>
                </a:lnTo>
                <a:lnTo>
                  <a:pt x="74020" y="18170"/>
                </a:lnTo>
                <a:lnTo>
                  <a:pt x="74010" y="18160"/>
                </a:lnTo>
                <a:lnTo>
                  <a:pt x="74020" y="18140"/>
                </a:lnTo>
                <a:lnTo>
                  <a:pt x="74020" y="18130"/>
                </a:lnTo>
                <a:lnTo>
                  <a:pt x="74030" y="18130"/>
                </a:lnTo>
                <a:lnTo>
                  <a:pt x="74030" y="18120"/>
                </a:lnTo>
                <a:lnTo>
                  <a:pt x="74020" y="18110"/>
                </a:lnTo>
                <a:lnTo>
                  <a:pt x="74020" y="18100"/>
                </a:lnTo>
                <a:lnTo>
                  <a:pt x="74030" y="18080"/>
                </a:lnTo>
                <a:lnTo>
                  <a:pt x="74020" y="18070"/>
                </a:lnTo>
                <a:lnTo>
                  <a:pt x="74010" y="18060"/>
                </a:lnTo>
                <a:lnTo>
                  <a:pt x="74010" y="18050"/>
                </a:lnTo>
                <a:lnTo>
                  <a:pt x="74010" y="18040"/>
                </a:lnTo>
                <a:lnTo>
                  <a:pt x="74020" y="18040"/>
                </a:lnTo>
                <a:lnTo>
                  <a:pt x="74020" y="18030"/>
                </a:lnTo>
                <a:lnTo>
                  <a:pt x="74020" y="18020"/>
                </a:lnTo>
                <a:lnTo>
                  <a:pt x="74030" y="18020"/>
                </a:lnTo>
                <a:lnTo>
                  <a:pt x="74030" y="18010"/>
                </a:lnTo>
                <a:lnTo>
                  <a:pt x="74030" y="18000"/>
                </a:lnTo>
                <a:lnTo>
                  <a:pt x="74040" y="17990"/>
                </a:lnTo>
                <a:lnTo>
                  <a:pt x="74030" y="17970"/>
                </a:lnTo>
                <a:lnTo>
                  <a:pt x="74010" y="17940"/>
                </a:lnTo>
                <a:lnTo>
                  <a:pt x="74010" y="17930"/>
                </a:lnTo>
                <a:lnTo>
                  <a:pt x="74010" y="17920"/>
                </a:lnTo>
                <a:lnTo>
                  <a:pt x="74000" y="17910"/>
                </a:lnTo>
                <a:lnTo>
                  <a:pt x="74000" y="17900"/>
                </a:lnTo>
                <a:lnTo>
                  <a:pt x="74000" y="17890"/>
                </a:lnTo>
                <a:lnTo>
                  <a:pt x="73990" y="17890"/>
                </a:lnTo>
                <a:lnTo>
                  <a:pt x="73990" y="17880"/>
                </a:lnTo>
                <a:lnTo>
                  <a:pt x="73990" y="17870"/>
                </a:lnTo>
                <a:lnTo>
                  <a:pt x="74000" y="17870"/>
                </a:lnTo>
                <a:lnTo>
                  <a:pt x="73990" y="17860"/>
                </a:lnTo>
                <a:lnTo>
                  <a:pt x="73990" y="17850"/>
                </a:lnTo>
                <a:lnTo>
                  <a:pt x="73980" y="17830"/>
                </a:lnTo>
                <a:lnTo>
                  <a:pt x="73990" y="17830"/>
                </a:lnTo>
                <a:lnTo>
                  <a:pt x="73980" y="17820"/>
                </a:lnTo>
                <a:lnTo>
                  <a:pt x="73990" y="17820"/>
                </a:lnTo>
                <a:lnTo>
                  <a:pt x="74000" y="17810"/>
                </a:lnTo>
                <a:lnTo>
                  <a:pt x="74000" y="17800"/>
                </a:lnTo>
                <a:lnTo>
                  <a:pt x="74010" y="17800"/>
                </a:lnTo>
                <a:lnTo>
                  <a:pt x="74000" y="17780"/>
                </a:lnTo>
                <a:lnTo>
                  <a:pt x="73990" y="17780"/>
                </a:lnTo>
                <a:lnTo>
                  <a:pt x="73980" y="17760"/>
                </a:lnTo>
                <a:lnTo>
                  <a:pt x="73990" y="17750"/>
                </a:lnTo>
                <a:lnTo>
                  <a:pt x="74000" y="17740"/>
                </a:lnTo>
                <a:lnTo>
                  <a:pt x="73980" y="17730"/>
                </a:lnTo>
                <a:lnTo>
                  <a:pt x="73970" y="17700"/>
                </a:lnTo>
                <a:lnTo>
                  <a:pt x="73960" y="17680"/>
                </a:lnTo>
                <a:lnTo>
                  <a:pt x="73970" y="17680"/>
                </a:lnTo>
                <a:lnTo>
                  <a:pt x="73970" y="17670"/>
                </a:lnTo>
                <a:lnTo>
                  <a:pt x="73990" y="17670"/>
                </a:lnTo>
                <a:lnTo>
                  <a:pt x="73990" y="17660"/>
                </a:lnTo>
                <a:lnTo>
                  <a:pt x="74000" y="17660"/>
                </a:lnTo>
                <a:lnTo>
                  <a:pt x="74010" y="17640"/>
                </a:lnTo>
                <a:lnTo>
                  <a:pt x="74030" y="17630"/>
                </a:lnTo>
                <a:lnTo>
                  <a:pt x="74020" y="17610"/>
                </a:lnTo>
                <a:lnTo>
                  <a:pt x="74010" y="17600"/>
                </a:lnTo>
                <a:lnTo>
                  <a:pt x="74000" y="17580"/>
                </a:lnTo>
                <a:lnTo>
                  <a:pt x="74020" y="17530"/>
                </a:lnTo>
                <a:lnTo>
                  <a:pt x="74030" y="17530"/>
                </a:lnTo>
                <a:lnTo>
                  <a:pt x="74040" y="17520"/>
                </a:lnTo>
                <a:lnTo>
                  <a:pt x="74040" y="17510"/>
                </a:lnTo>
                <a:lnTo>
                  <a:pt x="74040" y="17490"/>
                </a:lnTo>
                <a:lnTo>
                  <a:pt x="74060" y="17480"/>
                </a:lnTo>
                <a:lnTo>
                  <a:pt x="74050" y="17470"/>
                </a:lnTo>
                <a:lnTo>
                  <a:pt x="74050" y="17460"/>
                </a:lnTo>
                <a:lnTo>
                  <a:pt x="74050" y="17440"/>
                </a:lnTo>
                <a:lnTo>
                  <a:pt x="74060" y="17440"/>
                </a:lnTo>
                <a:lnTo>
                  <a:pt x="74070" y="17410"/>
                </a:lnTo>
                <a:lnTo>
                  <a:pt x="74080" y="17400"/>
                </a:lnTo>
                <a:lnTo>
                  <a:pt x="74070" y="17380"/>
                </a:lnTo>
                <a:lnTo>
                  <a:pt x="74080" y="17370"/>
                </a:lnTo>
                <a:lnTo>
                  <a:pt x="74080" y="17350"/>
                </a:lnTo>
                <a:lnTo>
                  <a:pt x="74090" y="17350"/>
                </a:lnTo>
                <a:lnTo>
                  <a:pt x="74110" y="17340"/>
                </a:lnTo>
                <a:lnTo>
                  <a:pt x="74100" y="17310"/>
                </a:lnTo>
                <a:lnTo>
                  <a:pt x="74090" y="17300"/>
                </a:lnTo>
                <a:lnTo>
                  <a:pt x="74080" y="17290"/>
                </a:lnTo>
                <a:lnTo>
                  <a:pt x="74070" y="17270"/>
                </a:lnTo>
                <a:lnTo>
                  <a:pt x="74080" y="17260"/>
                </a:lnTo>
                <a:lnTo>
                  <a:pt x="74080" y="17240"/>
                </a:lnTo>
                <a:lnTo>
                  <a:pt x="74070" y="17240"/>
                </a:lnTo>
                <a:lnTo>
                  <a:pt x="74070" y="17230"/>
                </a:lnTo>
                <a:lnTo>
                  <a:pt x="74060" y="17230"/>
                </a:lnTo>
                <a:lnTo>
                  <a:pt x="74050" y="17220"/>
                </a:lnTo>
                <a:lnTo>
                  <a:pt x="74050" y="17210"/>
                </a:lnTo>
                <a:lnTo>
                  <a:pt x="74070" y="17200"/>
                </a:lnTo>
                <a:lnTo>
                  <a:pt x="74070" y="17170"/>
                </a:lnTo>
                <a:lnTo>
                  <a:pt x="74070" y="17160"/>
                </a:lnTo>
                <a:lnTo>
                  <a:pt x="74060" y="17150"/>
                </a:lnTo>
                <a:lnTo>
                  <a:pt x="74070" y="17140"/>
                </a:lnTo>
                <a:lnTo>
                  <a:pt x="74050" y="17130"/>
                </a:lnTo>
                <a:lnTo>
                  <a:pt x="74040" y="17120"/>
                </a:lnTo>
                <a:lnTo>
                  <a:pt x="74040" y="17100"/>
                </a:lnTo>
                <a:lnTo>
                  <a:pt x="74050" y="17090"/>
                </a:lnTo>
                <a:lnTo>
                  <a:pt x="74040" y="17080"/>
                </a:lnTo>
                <a:lnTo>
                  <a:pt x="74030" y="17050"/>
                </a:lnTo>
                <a:lnTo>
                  <a:pt x="74030" y="17040"/>
                </a:lnTo>
                <a:lnTo>
                  <a:pt x="74020" y="17030"/>
                </a:lnTo>
                <a:lnTo>
                  <a:pt x="74030" y="17010"/>
                </a:lnTo>
                <a:lnTo>
                  <a:pt x="74030" y="17000"/>
                </a:lnTo>
                <a:lnTo>
                  <a:pt x="74030" y="16980"/>
                </a:lnTo>
                <a:lnTo>
                  <a:pt x="74050" y="16970"/>
                </a:lnTo>
                <a:lnTo>
                  <a:pt x="74050" y="16960"/>
                </a:lnTo>
                <a:lnTo>
                  <a:pt x="74050" y="16950"/>
                </a:lnTo>
                <a:lnTo>
                  <a:pt x="74050" y="16930"/>
                </a:lnTo>
                <a:lnTo>
                  <a:pt x="74050" y="16920"/>
                </a:lnTo>
                <a:lnTo>
                  <a:pt x="74060" y="16910"/>
                </a:lnTo>
                <a:lnTo>
                  <a:pt x="74050" y="16900"/>
                </a:lnTo>
                <a:lnTo>
                  <a:pt x="74050" y="16880"/>
                </a:lnTo>
                <a:lnTo>
                  <a:pt x="74050" y="16870"/>
                </a:lnTo>
                <a:lnTo>
                  <a:pt x="74070" y="16860"/>
                </a:lnTo>
                <a:lnTo>
                  <a:pt x="74080" y="16860"/>
                </a:lnTo>
                <a:lnTo>
                  <a:pt x="74080" y="16850"/>
                </a:lnTo>
                <a:lnTo>
                  <a:pt x="74090" y="16830"/>
                </a:lnTo>
                <a:lnTo>
                  <a:pt x="74070" y="16820"/>
                </a:lnTo>
                <a:lnTo>
                  <a:pt x="74060" y="16810"/>
                </a:lnTo>
                <a:lnTo>
                  <a:pt x="74050" y="16800"/>
                </a:lnTo>
                <a:lnTo>
                  <a:pt x="74030" y="16800"/>
                </a:lnTo>
                <a:lnTo>
                  <a:pt x="74030" y="16780"/>
                </a:lnTo>
                <a:lnTo>
                  <a:pt x="74020" y="16770"/>
                </a:lnTo>
                <a:lnTo>
                  <a:pt x="74010" y="16750"/>
                </a:lnTo>
                <a:lnTo>
                  <a:pt x="74010" y="16740"/>
                </a:lnTo>
                <a:lnTo>
                  <a:pt x="74000" y="16730"/>
                </a:lnTo>
                <a:lnTo>
                  <a:pt x="73990" y="16740"/>
                </a:lnTo>
                <a:lnTo>
                  <a:pt x="73980" y="16720"/>
                </a:lnTo>
                <a:lnTo>
                  <a:pt x="73960" y="16710"/>
                </a:lnTo>
                <a:lnTo>
                  <a:pt x="73970" y="16700"/>
                </a:lnTo>
                <a:lnTo>
                  <a:pt x="73950" y="16670"/>
                </a:lnTo>
                <a:lnTo>
                  <a:pt x="73960" y="16670"/>
                </a:lnTo>
                <a:lnTo>
                  <a:pt x="73960" y="16660"/>
                </a:lnTo>
                <a:lnTo>
                  <a:pt x="73950" y="16660"/>
                </a:lnTo>
                <a:lnTo>
                  <a:pt x="73940" y="16660"/>
                </a:lnTo>
                <a:lnTo>
                  <a:pt x="73940" y="16640"/>
                </a:lnTo>
                <a:lnTo>
                  <a:pt x="73930" y="16630"/>
                </a:lnTo>
                <a:lnTo>
                  <a:pt x="73940" y="16630"/>
                </a:lnTo>
                <a:lnTo>
                  <a:pt x="73940" y="16600"/>
                </a:lnTo>
                <a:lnTo>
                  <a:pt x="73940" y="16590"/>
                </a:lnTo>
                <a:lnTo>
                  <a:pt x="73950" y="16570"/>
                </a:lnTo>
                <a:lnTo>
                  <a:pt x="73960" y="16560"/>
                </a:lnTo>
                <a:lnTo>
                  <a:pt x="73950" y="16550"/>
                </a:lnTo>
                <a:lnTo>
                  <a:pt x="73940" y="16530"/>
                </a:lnTo>
                <a:lnTo>
                  <a:pt x="73960" y="16510"/>
                </a:lnTo>
                <a:lnTo>
                  <a:pt x="73950" y="16500"/>
                </a:lnTo>
                <a:lnTo>
                  <a:pt x="73950" y="16490"/>
                </a:lnTo>
                <a:lnTo>
                  <a:pt x="73960" y="16480"/>
                </a:lnTo>
                <a:lnTo>
                  <a:pt x="73970" y="16480"/>
                </a:lnTo>
                <a:lnTo>
                  <a:pt x="73970" y="16450"/>
                </a:lnTo>
                <a:lnTo>
                  <a:pt x="73980" y="16430"/>
                </a:lnTo>
                <a:lnTo>
                  <a:pt x="73980" y="16420"/>
                </a:lnTo>
                <a:lnTo>
                  <a:pt x="73980" y="16400"/>
                </a:lnTo>
                <a:lnTo>
                  <a:pt x="73970" y="16400"/>
                </a:lnTo>
                <a:lnTo>
                  <a:pt x="73960" y="16390"/>
                </a:lnTo>
                <a:lnTo>
                  <a:pt x="73960" y="16380"/>
                </a:lnTo>
                <a:lnTo>
                  <a:pt x="73950" y="16370"/>
                </a:lnTo>
                <a:lnTo>
                  <a:pt x="73950" y="16360"/>
                </a:lnTo>
                <a:lnTo>
                  <a:pt x="73950" y="16340"/>
                </a:lnTo>
                <a:lnTo>
                  <a:pt x="73940" y="16330"/>
                </a:lnTo>
                <a:lnTo>
                  <a:pt x="73940" y="16310"/>
                </a:lnTo>
                <a:lnTo>
                  <a:pt x="73950" y="16300"/>
                </a:lnTo>
                <a:lnTo>
                  <a:pt x="73960" y="16280"/>
                </a:lnTo>
                <a:lnTo>
                  <a:pt x="73970" y="16260"/>
                </a:lnTo>
                <a:lnTo>
                  <a:pt x="73980" y="16240"/>
                </a:lnTo>
                <a:lnTo>
                  <a:pt x="73990" y="16240"/>
                </a:lnTo>
                <a:lnTo>
                  <a:pt x="74000" y="16220"/>
                </a:lnTo>
                <a:lnTo>
                  <a:pt x="74030" y="16210"/>
                </a:lnTo>
                <a:lnTo>
                  <a:pt x="74070" y="16210"/>
                </a:lnTo>
                <a:lnTo>
                  <a:pt x="74100" y="16200"/>
                </a:lnTo>
                <a:lnTo>
                  <a:pt x="74120" y="16180"/>
                </a:lnTo>
                <a:lnTo>
                  <a:pt x="74130" y="16160"/>
                </a:lnTo>
                <a:lnTo>
                  <a:pt x="74120" y="16150"/>
                </a:lnTo>
                <a:lnTo>
                  <a:pt x="74130" y="16140"/>
                </a:lnTo>
                <a:lnTo>
                  <a:pt x="74150" y="16100"/>
                </a:lnTo>
                <a:lnTo>
                  <a:pt x="74150" y="16090"/>
                </a:lnTo>
                <a:lnTo>
                  <a:pt x="74160" y="16070"/>
                </a:lnTo>
                <a:lnTo>
                  <a:pt x="74170" y="16060"/>
                </a:lnTo>
                <a:lnTo>
                  <a:pt x="74180" y="16060"/>
                </a:lnTo>
                <a:lnTo>
                  <a:pt x="74200" y="16070"/>
                </a:lnTo>
                <a:lnTo>
                  <a:pt x="74180" y="16050"/>
                </a:lnTo>
                <a:lnTo>
                  <a:pt x="74190" y="16040"/>
                </a:lnTo>
                <a:lnTo>
                  <a:pt x="74200" y="16050"/>
                </a:lnTo>
                <a:lnTo>
                  <a:pt x="74210" y="16050"/>
                </a:lnTo>
                <a:lnTo>
                  <a:pt x="74220" y="16040"/>
                </a:lnTo>
                <a:lnTo>
                  <a:pt x="74270" y="16050"/>
                </a:lnTo>
                <a:lnTo>
                  <a:pt x="74320" y="16070"/>
                </a:lnTo>
                <a:lnTo>
                  <a:pt x="74440" y="16090"/>
                </a:lnTo>
                <a:lnTo>
                  <a:pt x="74460" y="16100"/>
                </a:lnTo>
                <a:lnTo>
                  <a:pt x="74460" y="16110"/>
                </a:lnTo>
                <a:lnTo>
                  <a:pt x="74470" y="16100"/>
                </a:lnTo>
                <a:lnTo>
                  <a:pt x="74480" y="16110"/>
                </a:lnTo>
                <a:lnTo>
                  <a:pt x="74490" y="16110"/>
                </a:lnTo>
                <a:lnTo>
                  <a:pt x="74500" y="16100"/>
                </a:lnTo>
                <a:lnTo>
                  <a:pt x="74510" y="16100"/>
                </a:lnTo>
                <a:lnTo>
                  <a:pt x="74550" y="16110"/>
                </a:lnTo>
                <a:lnTo>
                  <a:pt x="74640" y="16100"/>
                </a:lnTo>
                <a:lnTo>
                  <a:pt x="74650" y="16100"/>
                </a:lnTo>
                <a:lnTo>
                  <a:pt x="74670" y="16090"/>
                </a:lnTo>
                <a:lnTo>
                  <a:pt x="74720" y="16040"/>
                </a:lnTo>
                <a:lnTo>
                  <a:pt x="74750" y="16020"/>
                </a:lnTo>
                <a:lnTo>
                  <a:pt x="74810" y="16010"/>
                </a:lnTo>
                <a:lnTo>
                  <a:pt x="74860" y="16020"/>
                </a:lnTo>
                <a:lnTo>
                  <a:pt x="74910" y="16040"/>
                </a:lnTo>
                <a:lnTo>
                  <a:pt x="74930" y="16030"/>
                </a:lnTo>
                <a:lnTo>
                  <a:pt x="74950" y="16030"/>
                </a:lnTo>
                <a:lnTo>
                  <a:pt x="74970" y="16030"/>
                </a:lnTo>
                <a:lnTo>
                  <a:pt x="74990" y="16050"/>
                </a:lnTo>
                <a:lnTo>
                  <a:pt x="75020" y="16050"/>
                </a:lnTo>
                <a:lnTo>
                  <a:pt x="75040" y="16040"/>
                </a:lnTo>
                <a:lnTo>
                  <a:pt x="75060" y="16020"/>
                </a:lnTo>
                <a:lnTo>
                  <a:pt x="75080" y="16020"/>
                </a:lnTo>
                <a:lnTo>
                  <a:pt x="75090" y="16020"/>
                </a:lnTo>
                <a:lnTo>
                  <a:pt x="75120" y="16000"/>
                </a:lnTo>
                <a:lnTo>
                  <a:pt x="75150" y="15990"/>
                </a:lnTo>
                <a:lnTo>
                  <a:pt x="75160" y="15990"/>
                </a:lnTo>
                <a:lnTo>
                  <a:pt x="75180" y="15990"/>
                </a:lnTo>
                <a:lnTo>
                  <a:pt x="75190" y="16010"/>
                </a:lnTo>
                <a:lnTo>
                  <a:pt x="75200" y="16030"/>
                </a:lnTo>
                <a:lnTo>
                  <a:pt x="75200" y="16040"/>
                </a:lnTo>
                <a:lnTo>
                  <a:pt x="75210" y="16050"/>
                </a:lnTo>
                <a:lnTo>
                  <a:pt x="75220" y="16060"/>
                </a:lnTo>
                <a:lnTo>
                  <a:pt x="75240" y="16060"/>
                </a:lnTo>
                <a:lnTo>
                  <a:pt x="75260" y="16060"/>
                </a:lnTo>
                <a:lnTo>
                  <a:pt x="75250" y="16080"/>
                </a:lnTo>
                <a:lnTo>
                  <a:pt x="75260" y="16090"/>
                </a:lnTo>
                <a:lnTo>
                  <a:pt x="75280" y="16090"/>
                </a:lnTo>
                <a:lnTo>
                  <a:pt x="75290" y="16080"/>
                </a:lnTo>
                <a:lnTo>
                  <a:pt x="75310" y="16090"/>
                </a:lnTo>
                <a:lnTo>
                  <a:pt x="75340" y="16120"/>
                </a:lnTo>
                <a:lnTo>
                  <a:pt x="75350" y="16130"/>
                </a:lnTo>
                <a:lnTo>
                  <a:pt x="75360" y="16120"/>
                </a:lnTo>
                <a:lnTo>
                  <a:pt x="75360" y="16130"/>
                </a:lnTo>
                <a:lnTo>
                  <a:pt x="75390" y="16140"/>
                </a:lnTo>
                <a:lnTo>
                  <a:pt x="75410" y="16130"/>
                </a:lnTo>
                <a:lnTo>
                  <a:pt x="75420" y="16120"/>
                </a:lnTo>
                <a:lnTo>
                  <a:pt x="75430" y="16120"/>
                </a:lnTo>
                <a:lnTo>
                  <a:pt x="75430" y="16130"/>
                </a:lnTo>
                <a:lnTo>
                  <a:pt x="75450" y="16140"/>
                </a:lnTo>
                <a:lnTo>
                  <a:pt x="75450" y="16150"/>
                </a:lnTo>
                <a:lnTo>
                  <a:pt x="75460" y="16150"/>
                </a:lnTo>
                <a:lnTo>
                  <a:pt x="75460" y="16130"/>
                </a:lnTo>
                <a:lnTo>
                  <a:pt x="75470" y="16120"/>
                </a:lnTo>
                <a:lnTo>
                  <a:pt x="75480" y="16120"/>
                </a:lnTo>
                <a:lnTo>
                  <a:pt x="75490" y="16120"/>
                </a:lnTo>
                <a:lnTo>
                  <a:pt x="75520" y="16120"/>
                </a:lnTo>
                <a:lnTo>
                  <a:pt x="75520" y="16110"/>
                </a:lnTo>
                <a:lnTo>
                  <a:pt x="75520" y="16100"/>
                </a:lnTo>
                <a:lnTo>
                  <a:pt x="75530" y="16120"/>
                </a:lnTo>
                <a:lnTo>
                  <a:pt x="75540" y="16130"/>
                </a:lnTo>
                <a:lnTo>
                  <a:pt x="75540" y="16140"/>
                </a:lnTo>
                <a:lnTo>
                  <a:pt x="75530" y="16150"/>
                </a:lnTo>
                <a:lnTo>
                  <a:pt x="75540" y="16150"/>
                </a:lnTo>
                <a:lnTo>
                  <a:pt x="75550" y="16150"/>
                </a:lnTo>
                <a:lnTo>
                  <a:pt x="75560" y="16140"/>
                </a:lnTo>
                <a:lnTo>
                  <a:pt x="75570" y="16140"/>
                </a:lnTo>
                <a:lnTo>
                  <a:pt x="75590" y="16150"/>
                </a:lnTo>
                <a:lnTo>
                  <a:pt x="75600" y="16150"/>
                </a:lnTo>
                <a:lnTo>
                  <a:pt x="75610" y="16150"/>
                </a:lnTo>
                <a:lnTo>
                  <a:pt x="75620" y="16160"/>
                </a:lnTo>
                <a:lnTo>
                  <a:pt x="75650" y="16170"/>
                </a:lnTo>
                <a:lnTo>
                  <a:pt x="75670" y="16170"/>
                </a:lnTo>
                <a:lnTo>
                  <a:pt x="75680" y="16180"/>
                </a:lnTo>
                <a:lnTo>
                  <a:pt x="75690" y="16180"/>
                </a:lnTo>
                <a:lnTo>
                  <a:pt x="75740" y="16180"/>
                </a:lnTo>
                <a:lnTo>
                  <a:pt x="75750" y="16180"/>
                </a:lnTo>
                <a:lnTo>
                  <a:pt x="75760" y="16170"/>
                </a:lnTo>
                <a:lnTo>
                  <a:pt x="75770" y="16150"/>
                </a:lnTo>
                <a:lnTo>
                  <a:pt x="75780" y="16150"/>
                </a:lnTo>
                <a:lnTo>
                  <a:pt x="75790" y="16150"/>
                </a:lnTo>
                <a:lnTo>
                  <a:pt x="75800" y="16130"/>
                </a:lnTo>
                <a:lnTo>
                  <a:pt x="75810" y="16120"/>
                </a:lnTo>
                <a:lnTo>
                  <a:pt x="75820" y="16110"/>
                </a:lnTo>
                <a:lnTo>
                  <a:pt x="75820" y="16100"/>
                </a:lnTo>
                <a:lnTo>
                  <a:pt x="75840" y="16090"/>
                </a:lnTo>
                <a:lnTo>
                  <a:pt x="75850" y="16080"/>
                </a:lnTo>
                <a:lnTo>
                  <a:pt x="75840" y="16080"/>
                </a:lnTo>
                <a:lnTo>
                  <a:pt x="75870" y="16060"/>
                </a:lnTo>
                <a:lnTo>
                  <a:pt x="75880" y="16060"/>
                </a:lnTo>
                <a:lnTo>
                  <a:pt x="75900" y="16070"/>
                </a:lnTo>
                <a:lnTo>
                  <a:pt x="75900" y="16050"/>
                </a:lnTo>
                <a:lnTo>
                  <a:pt x="75910" y="16050"/>
                </a:lnTo>
                <a:lnTo>
                  <a:pt x="75920" y="16060"/>
                </a:lnTo>
                <a:lnTo>
                  <a:pt x="75930" y="16050"/>
                </a:lnTo>
                <a:lnTo>
                  <a:pt x="75940" y="16050"/>
                </a:lnTo>
                <a:lnTo>
                  <a:pt x="75940" y="16070"/>
                </a:lnTo>
                <a:lnTo>
                  <a:pt x="75950" y="16060"/>
                </a:lnTo>
                <a:lnTo>
                  <a:pt x="75960" y="16070"/>
                </a:lnTo>
                <a:lnTo>
                  <a:pt x="75970" y="16070"/>
                </a:lnTo>
                <a:lnTo>
                  <a:pt x="75990" y="16070"/>
                </a:lnTo>
                <a:lnTo>
                  <a:pt x="76000" y="16060"/>
                </a:lnTo>
                <a:lnTo>
                  <a:pt x="76010" y="16050"/>
                </a:lnTo>
                <a:lnTo>
                  <a:pt x="76020" y="16060"/>
                </a:lnTo>
                <a:lnTo>
                  <a:pt x="76030" y="16050"/>
                </a:lnTo>
                <a:lnTo>
                  <a:pt x="76040" y="16050"/>
                </a:lnTo>
                <a:lnTo>
                  <a:pt x="76060" y="16050"/>
                </a:lnTo>
                <a:lnTo>
                  <a:pt x="76090" y="16040"/>
                </a:lnTo>
                <a:lnTo>
                  <a:pt x="76110" y="16040"/>
                </a:lnTo>
                <a:lnTo>
                  <a:pt x="76130" y="16030"/>
                </a:lnTo>
                <a:lnTo>
                  <a:pt x="76150" y="16030"/>
                </a:lnTo>
                <a:lnTo>
                  <a:pt x="76150" y="16020"/>
                </a:lnTo>
                <a:lnTo>
                  <a:pt x="76160" y="16010"/>
                </a:lnTo>
                <a:lnTo>
                  <a:pt x="76160" y="15980"/>
                </a:lnTo>
                <a:lnTo>
                  <a:pt x="76170" y="15980"/>
                </a:lnTo>
                <a:lnTo>
                  <a:pt x="76200" y="15980"/>
                </a:lnTo>
                <a:lnTo>
                  <a:pt x="76210" y="15970"/>
                </a:lnTo>
                <a:lnTo>
                  <a:pt x="76230" y="15980"/>
                </a:lnTo>
                <a:lnTo>
                  <a:pt x="76250" y="15990"/>
                </a:lnTo>
                <a:lnTo>
                  <a:pt x="76260" y="15990"/>
                </a:lnTo>
                <a:lnTo>
                  <a:pt x="76300" y="15990"/>
                </a:lnTo>
                <a:lnTo>
                  <a:pt x="76330" y="16000"/>
                </a:lnTo>
                <a:lnTo>
                  <a:pt x="76370" y="15980"/>
                </a:lnTo>
                <a:lnTo>
                  <a:pt x="76410" y="15960"/>
                </a:lnTo>
                <a:lnTo>
                  <a:pt x="76440" y="15920"/>
                </a:lnTo>
                <a:lnTo>
                  <a:pt x="76460" y="15910"/>
                </a:lnTo>
                <a:lnTo>
                  <a:pt x="76500" y="15900"/>
                </a:lnTo>
                <a:lnTo>
                  <a:pt x="76540" y="15880"/>
                </a:lnTo>
                <a:lnTo>
                  <a:pt x="76580" y="15880"/>
                </a:lnTo>
                <a:lnTo>
                  <a:pt x="76600" y="15870"/>
                </a:lnTo>
                <a:lnTo>
                  <a:pt x="76630" y="15860"/>
                </a:lnTo>
                <a:lnTo>
                  <a:pt x="76650" y="15850"/>
                </a:lnTo>
                <a:lnTo>
                  <a:pt x="76670" y="15840"/>
                </a:lnTo>
                <a:lnTo>
                  <a:pt x="76700" y="15830"/>
                </a:lnTo>
                <a:lnTo>
                  <a:pt x="76720" y="15830"/>
                </a:lnTo>
                <a:lnTo>
                  <a:pt x="76730" y="15810"/>
                </a:lnTo>
                <a:lnTo>
                  <a:pt x="76750" y="15810"/>
                </a:lnTo>
                <a:lnTo>
                  <a:pt x="76830" y="15710"/>
                </a:lnTo>
                <a:lnTo>
                  <a:pt x="76840" y="15680"/>
                </a:lnTo>
                <a:lnTo>
                  <a:pt x="76890" y="15610"/>
                </a:lnTo>
                <a:lnTo>
                  <a:pt x="76920" y="15560"/>
                </a:lnTo>
                <a:lnTo>
                  <a:pt x="76950" y="15500"/>
                </a:lnTo>
                <a:lnTo>
                  <a:pt x="76960" y="15490"/>
                </a:lnTo>
                <a:lnTo>
                  <a:pt x="76970" y="15480"/>
                </a:lnTo>
                <a:lnTo>
                  <a:pt x="76980" y="15460"/>
                </a:lnTo>
                <a:lnTo>
                  <a:pt x="76990" y="15430"/>
                </a:lnTo>
                <a:lnTo>
                  <a:pt x="76990" y="15390"/>
                </a:lnTo>
                <a:lnTo>
                  <a:pt x="76990" y="15370"/>
                </a:lnTo>
                <a:lnTo>
                  <a:pt x="77000" y="15360"/>
                </a:lnTo>
                <a:lnTo>
                  <a:pt x="77010" y="15330"/>
                </a:lnTo>
                <a:lnTo>
                  <a:pt x="77010" y="15320"/>
                </a:lnTo>
                <a:lnTo>
                  <a:pt x="77020" y="15300"/>
                </a:lnTo>
                <a:lnTo>
                  <a:pt x="77020" y="15290"/>
                </a:lnTo>
                <a:lnTo>
                  <a:pt x="77020" y="15270"/>
                </a:lnTo>
                <a:lnTo>
                  <a:pt x="77020" y="15250"/>
                </a:lnTo>
                <a:lnTo>
                  <a:pt x="77020" y="15240"/>
                </a:lnTo>
                <a:lnTo>
                  <a:pt x="77020" y="15230"/>
                </a:lnTo>
                <a:lnTo>
                  <a:pt x="77010" y="15220"/>
                </a:lnTo>
                <a:lnTo>
                  <a:pt x="77000" y="15210"/>
                </a:lnTo>
                <a:lnTo>
                  <a:pt x="77000" y="15190"/>
                </a:lnTo>
                <a:lnTo>
                  <a:pt x="77000" y="15160"/>
                </a:lnTo>
                <a:lnTo>
                  <a:pt x="77000" y="15150"/>
                </a:lnTo>
                <a:lnTo>
                  <a:pt x="77000" y="15140"/>
                </a:lnTo>
                <a:lnTo>
                  <a:pt x="76980" y="15130"/>
                </a:lnTo>
                <a:lnTo>
                  <a:pt x="76990" y="15130"/>
                </a:lnTo>
                <a:lnTo>
                  <a:pt x="76990" y="15120"/>
                </a:lnTo>
                <a:lnTo>
                  <a:pt x="76990" y="15110"/>
                </a:lnTo>
                <a:lnTo>
                  <a:pt x="76990" y="15100"/>
                </a:lnTo>
                <a:lnTo>
                  <a:pt x="76990" y="15090"/>
                </a:lnTo>
                <a:lnTo>
                  <a:pt x="76980" y="15080"/>
                </a:lnTo>
                <a:lnTo>
                  <a:pt x="76970" y="15060"/>
                </a:lnTo>
                <a:lnTo>
                  <a:pt x="76970" y="15050"/>
                </a:lnTo>
                <a:lnTo>
                  <a:pt x="76980" y="15020"/>
                </a:lnTo>
                <a:lnTo>
                  <a:pt x="76990" y="15010"/>
                </a:lnTo>
                <a:lnTo>
                  <a:pt x="77010" y="15000"/>
                </a:lnTo>
                <a:lnTo>
                  <a:pt x="77020" y="14990"/>
                </a:lnTo>
                <a:lnTo>
                  <a:pt x="77020" y="14970"/>
                </a:lnTo>
                <a:lnTo>
                  <a:pt x="77010" y="14950"/>
                </a:lnTo>
                <a:lnTo>
                  <a:pt x="77000" y="14930"/>
                </a:lnTo>
                <a:lnTo>
                  <a:pt x="76990" y="14910"/>
                </a:lnTo>
                <a:lnTo>
                  <a:pt x="77000" y="14890"/>
                </a:lnTo>
                <a:lnTo>
                  <a:pt x="77000" y="14870"/>
                </a:lnTo>
                <a:lnTo>
                  <a:pt x="77010" y="14840"/>
                </a:lnTo>
                <a:lnTo>
                  <a:pt x="77000" y="14820"/>
                </a:lnTo>
                <a:lnTo>
                  <a:pt x="76990" y="14790"/>
                </a:lnTo>
                <a:lnTo>
                  <a:pt x="76980" y="14770"/>
                </a:lnTo>
                <a:lnTo>
                  <a:pt x="76970" y="14770"/>
                </a:lnTo>
                <a:lnTo>
                  <a:pt x="76930" y="14760"/>
                </a:lnTo>
                <a:lnTo>
                  <a:pt x="76890" y="14750"/>
                </a:lnTo>
                <a:lnTo>
                  <a:pt x="76850" y="14760"/>
                </a:lnTo>
                <a:lnTo>
                  <a:pt x="76840" y="14770"/>
                </a:lnTo>
                <a:lnTo>
                  <a:pt x="76840" y="14780"/>
                </a:lnTo>
                <a:lnTo>
                  <a:pt x="76830" y="14790"/>
                </a:lnTo>
                <a:lnTo>
                  <a:pt x="76820" y="14820"/>
                </a:lnTo>
                <a:lnTo>
                  <a:pt x="76790" y="14830"/>
                </a:lnTo>
                <a:lnTo>
                  <a:pt x="76760" y="14830"/>
                </a:lnTo>
                <a:lnTo>
                  <a:pt x="76750" y="14820"/>
                </a:lnTo>
                <a:lnTo>
                  <a:pt x="76740" y="14820"/>
                </a:lnTo>
                <a:lnTo>
                  <a:pt x="76710" y="14820"/>
                </a:lnTo>
                <a:lnTo>
                  <a:pt x="76700" y="14810"/>
                </a:lnTo>
                <a:lnTo>
                  <a:pt x="76690" y="14820"/>
                </a:lnTo>
                <a:lnTo>
                  <a:pt x="76650" y="14810"/>
                </a:lnTo>
                <a:lnTo>
                  <a:pt x="76640" y="14810"/>
                </a:lnTo>
                <a:lnTo>
                  <a:pt x="76630" y="14810"/>
                </a:lnTo>
                <a:lnTo>
                  <a:pt x="76600" y="14800"/>
                </a:lnTo>
                <a:lnTo>
                  <a:pt x="76590" y="14790"/>
                </a:lnTo>
                <a:lnTo>
                  <a:pt x="76580" y="14790"/>
                </a:lnTo>
                <a:lnTo>
                  <a:pt x="76570" y="14800"/>
                </a:lnTo>
                <a:lnTo>
                  <a:pt x="76550" y="14790"/>
                </a:lnTo>
                <a:lnTo>
                  <a:pt x="76530" y="14780"/>
                </a:lnTo>
                <a:lnTo>
                  <a:pt x="76510" y="14780"/>
                </a:lnTo>
                <a:lnTo>
                  <a:pt x="76500" y="14770"/>
                </a:lnTo>
                <a:lnTo>
                  <a:pt x="76490" y="14780"/>
                </a:lnTo>
                <a:lnTo>
                  <a:pt x="76480" y="14780"/>
                </a:lnTo>
                <a:lnTo>
                  <a:pt x="76460" y="14770"/>
                </a:lnTo>
                <a:lnTo>
                  <a:pt x="76440" y="14780"/>
                </a:lnTo>
                <a:lnTo>
                  <a:pt x="76420" y="14780"/>
                </a:lnTo>
                <a:lnTo>
                  <a:pt x="76380" y="14770"/>
                </a:lnTo>
                <a:lnTo>
                  <a:pt x="76380" y="14760"/>
                </a:lnTo>
                <a:lnTo>
                  <a:pt x="76380" y="14750"/>
                </a:lnTo>
                <a:lnTo>
                  <a:pt x="76370" y="14750"/>
                </a:lnTo>
                <a:lnTo>
                  <a:pt x="76360" y="14750"/>
                </a:lnTo>
                <a:lnTo>
                  <a:pt x="76340" y="14750"/>
                </a:lnTo>
                <a:lnTo>
                  <a:pt x="76330" y="14750"/>
                </a:lnTo>
                <a:lnTo>
                  <a:pt x="76320" y="14760"/>
                </a:lnTo>
                <a:lnTo>
                  <a:pt x="76300" y="14730"/>
                </a:lnTo>
                <a:lnTo>
                  <a:pt x="76280" y="14730"/>
                </a:lnTo>
                <a:lnTo>
                  <a:pt x="76280" y="14720"/>
                </a:lnTo>
                <a:lnTo>
                  <a:pt x="76270" y="14700"/>
                </a:lnTo>
                <a:lnTo>
                  <a:pt x="76260" y="14700"/>
                </a:lnTo>
                <a:lnTo>
                  <a:pt x="76250" y="14690"/>
                </a:lnTo>
                <a:lnTo>
                  <a:pt x="76240" y="14700"/>
                </a:lnTo>
                <a:lnTo>
                  <a:pt x="76230" y="14690"/>
                </a:lnTo>
                <a:lnTo>
                  <a:pt x="76230" y="14680"/>
                </a:lnTo>
                <a:lnTo>
                  <a:pt x="76220" y="14680"/>
                </a:lnTo>
                <a:lnTo>
                  <a:pt x="76210" y="14670"/>
                </a:lnTo>
                <a:lnTo>
                  <a:pt x="76210" y="14660"/>
                </a:lnTo>
                <a:lnTo>
                  <a:pt x="76220" y="14660"/>
                </a:lnTo>
                <a:lnTo>
                  <a:pt x="76200" y="14640"/>
                </a:lnTo>
                <a:lnTo>
                  <a:pt x="76190" y="14630"/>
                </a:lnTo>
                <a:lnTo>
                  <a:pt x="76190" y="14620"/>
                </a:lnTo>
                <a:lnTo>
                  <a:pt x="76180" y="14610"/>
                </a:lnTo>
                <a:lnTo>
                  <a:pt x="76140" y="14580"/>
                </a:lnTo>
                <a:lnTo>
                  <a:pt x="76200" y="14550"/>
                </a:lnTo>
                <a:lnTo>
                  <a:pt x="76190" y="14540"/>
                </a:lnTo>
                <a:lnTo>
                  <a:pt x="76190" y="14530"/>
                </a:lnTo>
                <a:lnTo>
                  <a:pt x="76180" y="14530"/>
                </a:lnTo>
                <a:lnTo>
                  <a:pt x="76160" y="14500"/>
                </a:lnTo>
                <a:lnTo>
                  <a:pt x="76150" y="14500"/>
                </a:lnTo>
                <a:lnTo>
                  <a:pt x="76140" y="14500"/>
                </a:lnTo>
                <a:lnTo>
                  <a:pt x="76130" y="14500"/>
                </a:lnTo>
                <a:lnTo>
                  <a:pt x="76120" y="14500"/>
                </a:lnTo>
                <a:lnTo>
                  <a:pt x="76110" y="14510"/>
                </a:lnTo>
                <a:lnTo>
                  <a:pt x="76100" y="14500"/>
                </a:lnTo>
                <a:lnTo>
                  <a:pt x="76090" y="14490"/>
                </a:lnTo>
                <a:lnTo>
                  <a:pt x="76080" y="14480"/>
                </a:lnTo>
                <a:lnTo>
                  <a:pt x="76070" y="14480"/>
                </a:lnTo>
                <a:lnTo>
                  <a:pt x="76060" y="14470"/>
                </a:lnTo>
                <a:lnTo>
                  <a:pt x="76070" y="14460"/>
                </a:lnTo>
                <a:lnTo>
                  <a:pt x="76080" y="14460"/>
                </a:lnTo>
                <a:lnTo>
                  <a:pt x="76080" y="14450"/>
                </a:lnTo>
                <a:lnTo>
                  <a:pt x="76070" y="14450"/>
                </a:lnTo>
                <a:lnTo>
                  <a:pt x="76060" y="14450"/>
                </a:lnTo>
                <a:lnTo>
                  <a:pt x="76060" y="14440"/>
                </a:lnTo>
                <a:lnTo>
                  <a:pt x="76050" y="14440"/>
                </a:lnTo>
                <a:lnTo>
                  <a:pt x="76040" y="14430"/>
                </a:lnTo>
                <a:lnTo>
                  <a:pt x="76020" y="14430"/>
                </a:lnTo>
                <a:lnTo>
                  <a:pt x="76010" y="14420"/>
                </a:lnTo>
                <a:lnTo>
                  <a:pt x="76000" y="14420"/>
                </a:lnTo>
                <a:lnTo>
                  <a:pt x="76000" y="14410"/>
                </a:lnTo>
                <a:lnTo>
                  <a:pt x="75990" y="14400"/>
                </a:lnTo>
                <a:lnTo>
                  <a:pt x="75990" y="14410"/>
                </a:lnTo>
                <a:lnTo>
                  <a:pt x="75980" y="14410"/>
                </a:lnTo>
                <a:lnTo>
                  <a:pt x="75970" y="14410"/>
                </a:lnTo>
                <a:lnTo>
                  <a:pt x="75960" y="14400"/>
                </a:lnTo>
                <a:lnTo>
                  <a:pt x="75950" y="14390"/>
                </a:lnTo>
                <a:lnTo>
                  <a:pt x="75940" y="14360"/>
                </a:lnTo>
                <a:lnTo>
                  <a:pt x="75930" y="14350"/>
                </a:lnTo>
                <a:lnTo>
                  <a:pt x="75900" y="14350"/>
                </a:lnTo>
                <a:lnTo>
                  <a:pt x="75880" y="14330"/>
                </a:lnTo>
                <a:lnTo>
                  <a:pt x="75900" y="14320"/>
                </a:lnTo>
                <a:lnTo>
                  <a:pt x="75920" y="14320"/>
                </a:lnTo>
                <a:lnTo>
                  <a:pt x="75930" y="14310"/>
                </a:lnTo>
                <a:lnTo>
                  <a:pt x="75940" y="14290"/>
                </a:lnTo>
                <a:lnTo>
                  <a:pt x="75960" y="14270"/>
                </a:lnTo>
                <a:lnTo>
                  <a:pt x="75960" y="14260"/>
                </a:lnTo>
                <a:lnTo>
                  <a:pt x="75970" y="14240"/>
                </a:lnTo>
                <a:lnTo>
                  <a:pt x="75980" y="14230"/>
                </a:lnTo>
                <a:lnTo>
                  <a:pt x="75980" y="14240"/>
                </a:lnTo>
                <a:lnTo>
                  <a:pt x="75990" y="14230"/>
                </a:lnTo>
                <a:lnTo>
                  <a:pt x="76000" y="14230"/>
                </a:lnTo>
                <a:lnTo>
                  <a:pt x="76010" y="14220"/>
                </a:lnTo>
                <a:lnTo>
                  <a:pt x="76020" y="14220"/>
                </a:lnTo>
                <a:lnTo>
                  <a:pt x="76030" y="14220"/>
                </a:lnTo>
                <a:lnTo>
                  <a:pt x="76040" y="14220"/>
                </a:lnTo>
                <a:lnTo>
                  <a:pt x="76050" y="14210"/>
                </a:lnTo>
                <a:lnTo>
                  <a:pt x="76060" y="14200"/>
                </a:lnTo>
                <a:lnTo>
                  <a:pt x="76060" y="14190"/>
                </a:lnTo>
                <a:lnTo>
                  <a:pt x="76070" y="14190"/>
                </a:lnTo>
                <a:lnTo>
                  <a:pt x="76070" y="14180"/>
                </a:lnTo>
                <a:lnTo>
                  <a:pt x="76080" y="14180"/>
                </a:lnTo>
                <a:lnTo>
                  <a:pt x="76080" y="14170"/>
                </a:lnTo>
                <a:lnTo>
                  <a:pt x="76100" y="14170"/>
                </a:lnTo>
                <a:lnTo>
                  <a:pt x="76100" y="14160"/>
                </a:lnTo>
                <a:lnTo>
                  <a:pt x="76110" y="14160"/>
                </a:lnTo>
                <a:lnTo>
                  <a:pt x="76120" y="14160"/>
                </a:lnTo>
                <a:lnTo>
                  <a:pt x="76120" y="14150"/>
                </a:lnTo>
                <a:lnTo>
                  <a:pt x="76130" y="14140"/>
                </a:lnTo>
                <a:lnTo>
                  <a:pt x="76140" y="14140"/>
                </a:lnTo>
                <a:lnTo>
                  <a:pt x="76140" y="14150"/>
                </a:lnTo>
                <a:lnTo>
                  <a:pt x="76150" y="14140"/>
                </a:lnTo>
                <a:lnTo>
                  <a:pt x="76140" y="14130"/>
                </a:lnTo>
                <a:lnTo>
                  <a:pt x="76140" y="14120"/>
                </a:lnTo>
                <a:lnTo>
                  <a:pt x="76150" y="14120"/>
                </a:lnTo>
                <a:lnTo>
                  <a:pt x="76160" y="14110"/>
                </a:lnTo>
                <a:lnTo>
                  <a:pt x="76150" y="14100"/>
                </a:lnTo>
                <a:lnTo>
                  <a:pt x="76160" y="14090"/>
                </a:lnTo>
                <a:lnTo>
                  <a:pt x="76170" y="14080"/>
                </a:lnTo>
                <a:lnTo>
                  <a:pt x="76180" y="14090"/>
                </a:lnTo>
                <a:lnTo>
                  <a:pt x="76190" y="14100"/>
                </a:lnTo>
                <a:lnTo>
                  <a:pt x="76200" y="14080"/>
                </a:lnTo>
                <a:lnTo>
                  <a:pt x="76210" y="14060"/>
                </a:lnTo>
                <a:lnTo>
                  <a:pt x="76220" y="14050"/>
                </a:lnTo>
                <a:lnTo>
                  <a:pt x="76230" y="14030"/>
                </a:lnTo>
                <a:lnTo>
                  <a:pt x="76240" y="14030"/>
                </a:lnTo>
                <a:lnTo>
                  <a:pt x="76240" y="14020"/>
                </a:lnTo>
                <a:lnTo>
                  <a:pt x="76260" y="14010"/>
                </a:lnTo>
                <a:lnTo>
                  <a:pt x="76270" y="13990"/>
                </a:lnTo>
                <a:lnTo>
                  <a:pt x="76280" y="13960"/>
                </a:lnTo>
                <a:lnTo>
                  <a:pt x="76280" y="13940"/>
                </a:lnTo>
                <a:lnTo>
                  <a:pt x="76290" y="13890"/>
                </a:lnTo>
                <a:lnTo>
                  <a:pt x="76310" y="13880"/>
                </a:lnTo>
                <a:lnTo>
                  <a:pt x="76330" y="13860"/>
                </a:lnTo>
                <a:lnTo>
                  <a:pt x="76350" y="13840"/>
                </a:lnTo>
                <a:lnTo>
                  <a:pt x="76380" y="13830"/>
                </a:lnTo>
                <a:lnTo>
                  <a:pt x="76390" y="13820"/>
                </a:lnTo>
                <a:lnTo>
                  <a:pt x="76400" y="13800"/>
                </a:lnTo>
                <a:lnTo>
                  <a:pt x="76430" y="13770"/>
                </a:lnTo>
                <a:lnTo>
                  <a:pt x="76510" y="13710"/>
                </a:lnTo>
                <a:lnTo>
                  <a:pt x="76560" y="13670"/>
                </a:lnTo>
                <a:lnTo>
                  <a:pt x="76590" y="13650"/>
                </a:lnTo>
                <a:lnTo>
                  <a:pt x="76620" y="13630"/>
                </a:lnTo>
                <a:lnTo>
                  <a:pt x="76690" y="13610"/>
                </a:lnTo>
                <a:lnTo>
                  <a:pt x="76730" y="13600"/>
                </a:lnTo>
                <a:lnTo>
                  <a:pt x="76770" y="13590"/>
                </a:lnTo>
                <a:lnTo>
                  <a:pt x="76800" y="13570"/>
                </a:lnTo>
                <a:lnTo>
                  <a:pt x="76830" y="13530"/>
                </a:lnTo>
                <a:lnTo>
                  <a:pt x="76840" y="13500"/>
                </a:lnTo>
                <a:lnTo>
                  <a:pt x="76850" y="13480"/>
                </a:lnTo>
                <a:lnTo>
                  <a:pt x="76830" y="13450"/>
                </a:lnTo>
                <a:lnTo>
                  <a:pt x="76820" y="13440"/>
                </a:lnTo>
                <a:lnTo>
                  <a:pt x="76820" y="13420"/>
                </a:lnTo>
                <a:lnTo>
                  <a:pt x="76800" y="13400"/>
                </a:lnTo>
                <a:lnTo>
                  <a:pt x="76800" y="13390"/>
                </a:lnTo>
                <a:lnTo>
                  <a:pt x="76810" y="13370"/>
                </a:lnTo>
                <a:lnTo>
                  <a:pt x="76820" y="13360"/>
                </a:lnTo>
                <a:lnTo>
                  <a:pt x="76820" y="13340"/>
                </a:lnTo>
                <a:lnTo>
                  <a:pt x="76830" y="13320"/>
                </a:lnTo>
                <a:lnTo>
                  <a:pt x="76820" y="13300"/>
                </a:lnTo>
                <a:lnTo>
                  <a:pt x="76820" y="13280"/>
                </a:lnTo>
                <a:lnTo>
                  <a:pt x="76840" y="13200"/>
                </a:lnTo>
                <a:lnTo>
                  <a:pt x="76840" y="13190"/>
                </a:lnTo>
                <a:lnTo>
                  <a:pt x="76850" y="13180"/>
                </a:lnTo>
                <a:lnTo>
                  <a:pt x="76880" y="13170"/>
                </a:lnTo>
                <a:lnTo>
                  <a:pt x="76920" y="13170"/>
                </a:lnTo>
                <a:lnTo>
                  <a:pt x="76990" y="13140"/>
                </a:lnTo>
                <a:lnTo>
                  <a:pt x="77050" y="13120"/>
                </a:lnTo>
                <a:lnTo>
                  <a:pt x="77100" y="13080"/>
                </a:lnTo>
                <a:lnTo>
                  <a:pt x="77160" y="13050"/>
                </a:lnTo>
                <a:lnTo>
                  <a:pt x="77200" y="13030"/>
                </a:lnTo>
                <a:lnTo>
                  <a:pt x="77210" y="12980"/>
                </a:lnTo>
                <a:lnTo>
                  <a:pt x="77210" y="12930"/>
                </a:lnTo>
                <a:lnTo>
                  <a:pt x="77220" y="12810"/>
                </a:lnTo>
                <a:lnTo>
                  <a:pt x="77230" y="12620"/>
                </a:lnTo>
                <a:lnTo>
                  <a:pt x="77230" y="12590"/>
                </a:lnTo>
                <a:lnTo>
                  <a:pt x="77230" y="12430"/>
                </a:lnTo>
                <a:lnTo>
                  <a:pt x="77230" y="12370"/>
                </a:lnTo>
                <a:lnTo>
                  <a:pt x="77250" y="12310"/>
                </a:lnTo>
                <a:lnTo>
                  <a:pt x="77240" y="12290"/>
                </a:lnTo>
                <a:lnTo>
                  <a:pt x="77240" y="12250"/>
                </a:lnTo>
                <a:lnTo>
                  <a:pt x="77240" y="12240"/>
                </a:lnTo>
                <a:lnTo>
                  <a:pt x="77220" y="12150"/>
                </a:lnTo>
                <a:lnTo>
                  <a:pt x="77170" y="12060"/>
                </a:lnTo>
                <a:lnTo>
                  <a:pt x="77170" y="12050"/>
                </a:lnTo>
                <a:lnTo>
                  <a:pt x="77170" y="12040"/>
                </a:lnTo>
                <a:lnTo>
                  <a:pt x="77190" y="12050"/>
                </a:lnTo>
                <a:lnTo>
                  <a:pt x="77210" y="12080"/>
                </a:lnTo>
                <a:lnTo>
                  <a:pt x="77210" y="12070"/>
                </a:lnTo>
                <a:lnTo>
                  <a:pt x="77210" y="12050"/>
                </a:lnTo>
                <a:lnTo>
                  <a:pt x="77230" y="12000"/>
                </a:lnTo>
                <a:lnTo>
                  <a:pt x="77240" y="11980"/>
                </a:lnTo>
                <a:lnTo>
                  <a:pt x="77240" y="11950"/>
                </a:lnTo>
                <a:lnTo>
                  <a:pt x="77270" y="11900"/>
                </a:lnTo>
                <a:lnTo>
                  <a:pt x="77270" y="11880"/>
                </a:lnTo>
                <a:lnTo>
                  <a:pt x="77300" y="11860"/>
                </a:lnTo>
                <a:lnTo>
                  <a:pt x="77330" y="11830"/>
                </a:lnTo>
                <a:lnTo>
                  <a:pt x="77330" y="11820"/>
                </a:lnTo>
                <a:lnTo>
                  <a:pt x="77360" y="11720"/>
                </a:lnTo>
                <a:lnTo>
                  <a:pt x="77340" y="11700"/>
                </a:lnTo>
                <a:lnTo>
                  <a:pt x="77310" y="11680"/>
                </a:lnTo>
                <a:lnTo>
                  <a:pt x="77270" y="11630"/>
                </a:lnTo>
                <a:lnTo>
                  <a:pt x="77270" y="11600"/>
                </a:lnTo>
                <a:lnTo>
                  <a:pt x="77280" y="11530"/>
                </a:lnTo>
                <a:lnTo>
                  <a:pt x="77290" y="11480"/>
                </a:lnTo>
                <a:lnTo>
                  <a:pt x="77300" y="11440"/>
                </a:lnTo>
                <a:lnTo>
                  <a:pt x="77290" y="11380"/>
                </a:lnTo>
                <a:lnTo>
                  <a:pt x="77290" y="11350"/>
                </a:lnTo>
                <a:lnTo>
                  <a:pt x="77290" y="11320"/>
                </a:lnTo>
                <a:lnTo>
                  <a:pt x="77290" y="11300"/>
                </a:lnTo>
                <a:lnTo>
                  <a:pt x="77290" y="11280"/>
                </a:lnTo>
                <a:lnTo>
                  <a:pt x="77280" y="11260"/>
                </a:lnTo>
                <a:lnTo>
                  <a:pt x="77270" y="11250"/>
                </a:lnTo>
                <a:lnTo>
                  <a:pt x="77260" y="11220"/>
                </a:lnTo>
                <a:lnTo>
                  <a:pt x="77280" y="11140"/>
                </a:lnTo>
                <a:lnTo>
                  <a:pt x="77290" y="11110"/>
                </a:lnTo>
                <a:lnTo>
                  <a:pt x="77290" y="11080"/>
                </a:lnTo>
                <a:lnTo>
                  <a:pt x="77280" y="11030"/>
                </a:lnTo>
                <a:lnTo>
                  <a:pt x="77260" y="10950"/>
                </a:lnTo>
                <a:lnTo>
                  <a:pt x="77260" y="10910"/>
                </a:lnTo>
                <a:lnTo>
                  <a:pt x="77240" y="10870"/>
                </a:lnTo>
                <a:lnTo>
                  <a:pt x="77230" y="10830"/>
                </a:lnTo>
                <a:lnTo>
                  <a:pt x="77230" y="10790"/>
                </a:lnTo>
                <a:lnTo>
                  <a:pt x="77220" y="10750"/>
                </a:lnTo>
                <a:lnTo>
                  <a:pt x="77220" y="10700"/>
                </a:lnTo>
                <a:lnTo>
                  <a:pt x="77250" y="10550"/>
                </a:lnTo>
                <a:lnTo>
                  <a:pt x="77300" y="10550"/>
                </a:lnTo>
                <a:lnTo>
                  <a:pt x="74950" y="6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