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Jinja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Jin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30" y="65780"/>
                </a:moveTo>
                <a:lnTo>
                  <a:pt x="65700" y="65760"/>
                </a:lnTo>
                <a:lnTo>
                  <a:pt x="65680" y="65750"/>
                </a:lnTo>
                <a:lnTo>
                  <a:pt x="65660" y="65730"/>
                </a:lnTo>
                <a:lnTo>
                  <a:pt x="65600" y="65700"/>
                </a:lnTo>
                <a:lnTo>
                  <a:pt x="65580" y="65690"/>
                </a:lnTo>
                <a:lnTo>
                  <a:pt x="65570" y="65690"/>
                </a:lnTo>
                <a:lnTo>
                  <a:pt x="65530" y="65670"/>
                </a:lnTo>
                <a:lnTo>
                  <a:pt x="65520" y="65660"/>
                </a:lnTo>
                <a:lnTo>
                  <a:pt x="65490" y="65650"/>
                </a:lnTo>
                <a:lnTo>
                  <a:pt x="65480" y="65650"/>
                </a:lnTo>
                <a:lnTo>
                  <a:pt x="65450" y="65640"/>
                </a:lnTo>
                <a:lnTo>
                  <a:pt x="65370" y="65610"/>
                </a:lnTo>
                <a:lnTo>
                  <a:pt x="65330" y="65600"/>
                </a:lnTo>
                <a:lnTo>
                  <a:pt x="65300" y="65590"/>
                </a:lnTo>
                <a:lnTo>
                  <a:pt x="65270" y="65580"/>
                </a:lnTo>
                <a:lnTo>
                  <a:pt x="65260" y="65580"/>
                </a:lnTo>
                <a:lnTo>
                  <a:pt x="65240" y="65580"/>
                </a:lnTo>
                <a:lnTo>
                  <a:pt x="65230" y="65580"/>
                </a:lnTo>
                <a:lnTo>
                  <a:pt x="65210" y="65570"/>
                </a:lnTo>
                <a:lnTo>
                  <a:pt x="65180" y="65560"/>
                </a:lnTo>
                <a:lnTo>
                  <a:pt x="65160" y="65550"/>
                </a:lnTo>
                <a:lnTo>
                  <a:pt x="65090" y="65550"/>
                </a:lnTo>
                <a:lnTo>
                  <a:pt x="65080" y="65540"/>
                </a:lnTo>
                <a:lnTo>
                  <a:pt x="65070" y="65540"/>
                </a:lnTo>
                <a:lnTo>
                  <a:pt x="65060" y="65540"/>
                </a:lnTo>
                <a:lnTo>
                  <a:pt x="64990" y="65540"/>
                </a:lnTo>
                <a:lnTo>
                  <a:pt x="64980" y="65530"/>
                </a:lnTo>
                <a:lnTo>
                  <a:pt x="64970" y="65530"/>
                </a:lnTo>
                <a:lnTo>
                  <a:pt x="64870" y="65520"/>
                </a:lnTo>
                <a:lnTo>
                  <a:pt x="64840" y="65520"/>
                </a:lnTo>
                <a:lnTo>
                  <a:pt x="64830" y="65520"/>
                </a:lnTo>
                <a:lnTo>
                  <a:pt x="64810" y="65520"/>
                </a:lnTo>
                <a:lnTo>
                  <a:pt x="64800" y="65510"/>
                </a:lnTo>
                <a:lnTo>
                  <a:pt x="64770" y="65510"/>
                </a:lnTo>
                <a:lnTo>
                  <a:pt x="64750" y="65510"/>
                </a:lnTo>
                <a:lnTo>
                  <a:pt x="64730" y="65500"/>
                </a:lnTo>
                <a:lnTo>
                  <a:pt x="64710" y="65500"/>
                </a:lnTo>
                <a:lnTo>
                  <a:pt x="64700" y="65500"/>
                </a:lnTo>
                <a:lnTo>
                  <a:pt x="64690" y="65500"/>
                </a:lnTo>
                <a:lnTo>
                  <a:pt x="64680" y="65500"/>
                </a:lnTo>
                <a:lnTo>
                  <a:pt x="64660" y="65490"/>
                </a:lnTo>
                <a:lnTo>
                  <a:pt x="64580" y="65480"/>
                </a:lnTo>
                <a:lnTo>
                  <a:pt x="64540" y="65480"/>
                </a:lnTo>
                <a:lnTo>
                  <a:pt x="64540" y="65470"/>
                </a:lnTo>
                <a:lnTo>
                  <a:pt x="64510" y="65470"/>
                </a:lnTo>
                <a:lnTo>
                  <a:pt x="64470" y="65460"/>
                </a:lnTo>
                <a:lnTo>
                  <a:pt x="64460" y="65450"/>
                </a:lnTo>
                <a:lnTo>
                  <a:pt x="64450" y="65450"/>
                </a:lnTo>
                <a:lnTo>
                  <a:pt x="64420" y="65440"/>
                </a:lnTo>
                <a:lnTo>
                  <a:pt x="64400" y="65420"/>
                </a:lnTo>
                <a:lnTo>
                  <a:pt x="64370" y="65400"/>
                </a:lnTo>
                <a:lnTo>
                  <a:pt x="64370" y="65390"/>
                </a:lnTo>
                <a:lnTo>
                  <a:pt x="64350" y="65360"/>
                </a:lnTo>
                <a:lnTo>
                  <a:pt x="64350" y="65340"/>
                </a:lnTo>
                <a:lnTo>
                  <a:pt x="64340" y="65310"/>
                </a:lnTo>
                <a:lnTo>
                  <a:pt x="64330" y="65280"/>
                </a:lnTo>
                <a:lnTo>
                  <a:pt x="64350" y="65250"/>
                </a:lnTo>
                <a:lnTo>
                  <a:pt x="64340" y="65220"/>
                </a:lnTo>
                <a:lnTo>
                  <a:pt x="64320" y="65190"/>
                </a:lnTo>
                <a:lnTo>
                  <a:pt x="64320" y="65160"/>
                </a:lnTo>
                <a:lnTo>
                  <a:pt x="64310" y="65130"/>
                </a:lnTo>
                <a:lnTo>
                  <a:pt x="64300" y="65100"/>
                </a:lnTo>
                <a:lnTo>
                  <a:pt x="64280" y="65080"/>
                </a:lnTo>
                <a:lnTo>
                  <a:pt x="64260" y="65060"/>
                </a:lnTo>
                <a:lnTo>
                  <a:pt x="64250" y="65060"/>
                </a:lnTo>
                <a:lnTo>
                  <a:pt x="64240" y="65040"/>
                </a:lnTo>
                <a:lnTo>
                  <a:pt x="64240" y="65020"/>
                </a:lnTo>
                <a:lnTo>
                  <a:pt x="64240" y="65000"/>
                </a:lnTo>
                <a:lnTo>
                  <a:pt x="64220" y="64990"/>
                </a:lnTo>
                <a:lnTo>
                  <a:pt x="64200" y="64960"/>
                </a:lnTo>
                <a:lnTo>
                  <a:pt x="64180" y="64930"/>
                </a:lnTo>
                <a:lnTo>
                  <a:pt x="64170" y="64920"/>
                </a:lnTo>
                <a:lnTo>
                  <a:pt x="64170" y="64890"/>
                </a:lnTo>
                <a:lnTo>
                  <a:pt x="64160" y="64860"/>
                </a:lnTo>
                <a:lnTo>
                  <a:pt x="64140" y="64840"/>
                </a:lnTo>
                <a:lnTo>
                  <a:pt x="64140" y="64810"/>
                </a:lnTo>
                <a:lnTo>
                  <a:pt x="64140" y="64780"/>
                </a:lnTo>
                <a:lnTo>
                  <a:pt x="64120" y="64760"/>
                </a:lnTo>
                <a:lnTo>
                  <a:pt x="64110" y="64760"/>
                </a:lnTo>
                <a:lnTo>
                  <a:pt x="64090" y="64750"/>
                </a:lnTo>
                <a:lnTo>
                  <a:pt x="64080" y="64750"/>
                </a:lnTo>
                <a:lnTo>
                  <a:pt x="64060" y="64740"/>
                </a:lnTo>
                <a:lnTo>
                  <a:pt x="64050" y="64720"/>
                </a:lnTo>
                <a:lnTo>
                  <a:pt x="64020" y="64710"/>
                </a:lnTo>
                <a:lnTo>
                  <a:pt x="64010" y="64690"/>
                </a:lnTo>
                <a:lnTo>
                  <a:pt x="64010" y="64680"/>
                </a:lnTo>
                <a:lnTo>
                  <a:pt x="64000" y="64670"/>
                </a:lnTo>
                <a:lnTo>
                  <a:pt x="63990" y="64660"/>
                </a:lnTo>
                <a:lnTo>
                  <a:pt x="63980" y="64650"/>
                </a:lnTo>
                <a:lnTo>
                  <a:pt x="63970" y="64620"/>
                </a:lnTo>
                <a:lnTo>
                  <a:pt x="63950" y="64600"/>
                </a:lnTo>
                <a:lnTo>
                  <a:pt x="63930" y="64570"/>
                </a:lnTo>
                <a:lnTo>
                  <a:pt x="63920" y="64550"/>
                </a:lnTo>
                <a:lnTo>
                  <a:pt x="63910" y="64540"/>
                </a:lnTo>
                <a:lnTo>
                  <a:pt x="63910" y="64530"/>
                </a:lnTo>
                <a:lnTo>
                  <a:pt x="63900" y="64520"/>
                </a:lnTo>
                <a:lnTo>
                  <a:pt x="63890" y="64510"/>
                </a:lnTo>
                <a:lnTo>
                  <a:pt x="63880" y="64500"/>
                </a:lnTo>
                <a:lnTo>
                  <a:pt x="63860" y="64500"/>
                </a:lnTo>
                <a:lnTo>
                  <a:pt x="63840" y="64470"/>
                </a:lnTo>
                <a:lnTo>
                  <a:pt x="63830" y="64460"/>
                </a:lnTo>
                <a:lnTo>
                  <a:pt x="63820" y="64450"/>
                </a:lnTo>
                <a:lnTo>
                  <a:pt x="63810" y="64450"/>
                </a:lnTo>
                <a:lnTo>
                  <a:pt x="63790" y="64430"/>
                </a:lnTo>
                <a:lnTo>
                  <a:pt x="63780" y="64420"/>
                </a:lnTo>
                <a:lnTo>
                  <a:pt x="63770" y="64410"/>
                </a:lnTo>
                <a:lnTo>
                  <a:pt x="63770" y="64370"/>
                </a:lnTo>
                <a:lnTo>
                  <a:pt x="63780" y="64350"/>
                </a:lnTo>
                <a:lnTo>
                  <a:pt x="63780" y="64340"/>
                </a:lnTo>
                <a:lnTo>
                  <a:pt x="63780" y="64330"/>
                </a:lnTo>
                <a:lnTo>
                  <a:pt x="63780" y="64320"/>
                </a:lnTo>
                <a:lnTo>
                  <a:pt x="63750" y="64320"/>
                </a:lnTo>
                <a:lnTo>
                  <a:pt x="63730" y="64350"/>
                </a:lnTo>
                <a:lnTo>
                  <a:pt x="63700" y="64350"/>
                </a:lnTo>
                <a:lnTo>
                  <a:pt x="63690" y="64340"/>
                </a:lnTo>
                <a:lnTo>
                  <a:pt x="63680" y="64330"/>
                </a:lnTo>
                <a:lnTo>
                  <a:pt x="63670" y="64300"/>
                </a:lnTo>
                <a:lnTo>
                  <a:pt x="63680" y="64280"/>
                </a:lnTo>
                <a:lnTo>
                  <a:pt x="63690" y="64280"/>
                </a:lnTo>
                <a:lnTo>
                  <a:pt x="63690" y="64260"/>
                </a:lnTo>
                <a:lnTo>
                  <a:pt x="63680" y="64250"/>
                </a:lnTo>
                <a:lnTo>
                  <a:pt x="63670" y="64230"/>
                </a:lnTo>
                <a:lnTo>
                  <a:pt x="63670" y="64220"/>
                </a:lnTo>
                <a:lnTo>
                  <a:pt x="63650" y="64200"/>
                </a:lnTo>
                <a:lnTo>
                  <a:pt x="63630" y="64170"/>
                </a:lnTo>
                <a:lnTo>
                  <a:pt x="63600" y="64170"/>
                </a:lnTo>
                <a:lnTo>
                  <a:pt x="63570" y="64150"/>
                </a:lnTo>
                <a:lnTo>
                  <a:pt x="63560" y="64150"/>
                </a:lnTo>
                <a:lnTo>
                  <a:pt x="63540" y="64130"/>
                </a:lnTo>
                <a:lnTo>
                  <a:pt x="63520" y="64140"/>
                </a:lnTo>
                <a:lnTo>
                  <a:pt x="63490" y="64150"/>
                </a:lnTo>
                <a:lnTo>
                  <a:pt x="63480" y="64120"/>
                </a:lnTo>
                <a:lnTo>
                  <a:pt x="63480" y="64110"/>
                </a:lnTo>
                <a:lnTo>
                  <a:pt x="63460" y="64090"/>
                </a:lnTo>
                <a:lnTo>
                  <a:pt x="63440" y="64070"/>
                </a:lnTo>
                <a:lnTo>
                  <a:pt x="63420" y="64060"/>
                </a:lnTo>
                <a:lnTo>
                  <a:pt x="63410" y="64050"/>
                </a:lnTo>
                <a:lnTo>
                  <a:pt x="63420" y="64020"/>
                </a:lnTo>
                <a:lnTo>
                  <a:pt x="63430" y="63990"/>
                </a:lnTo>
                <a:lnTo>
                  <a:pt x="63430" y="63980"/>
                </a:lnTo>
                <a:lnTo>
                  <a:pt x="63420" y="63960"/>
                </a:lnTo>
                <a:lnTo>
                  <a:pt x="63410" y="63950"/>
                </a:lnTo>
                <a:lnTo>
                  <a:pt x="63390" y="63940"/>
                </a:lnTo>
                <a:lnTo>
                  <a:pt x="63380" y="63920"/>
                </a:lnTo>
                <a:lnTo>
                  <a:pt x="63350" y="63900"/>
                </a:lnTo>
                <a:lnTo>
                  <a:pt x="63330" y="63880"/>
                </a:lnTo>
                <a:lnTo>
                  <a:pt x="63320" y="63880"/>
                </a:lnTo>
                <a:lnTo>
                  <a:pt x="63290" y="63880"/>
                </a:lnTo>
                <a:lnTo>
                  <a:pt x="63290" y="63860"/>
                </a:lnTo>
                <a:lnTo>
                  <a:pt x="63290" y="63840"/>
                </a:lnTo>
                <a:lnTo>
                  <a:pt x="63260" y="63830"/>
                </a:lnTo>
                <a:lnTo>
                  <a:pt x="63230" y="63810"/>
                </a:lnTo>
                <a:lnTo>
                  <a:pt x="63220" y="63800"/>
                </a:lnTo>
                <a:lnTo>
                  <a:pt x="63210" y="63790"/>
                </a:lnTo>
                <a:lnTo>
                  <a:pt x="63200" y="63780"/>
                </a:lnTo>
                <a:lnTo>
                  <a:pt x="63170" y="63770"/>
                </a:lnTo>
                <a:lnTo>
                  <a:pt x="63150" y="63760"/>
                </a:lnTo>
                <a:lnTo>
                  <a:pt x="63140" y="63750"/>
                </a:lnTo>
                <a:lnTo>
                  <a:pt x="63110" y="63730"/>
                </a:lnTo>
                <a:lnTo>
                  <a:pt x="63120" y="63700"/>
                </a:lnTo>
                <a:lnTo>
                  <a:pt x="63100" y="63690"/>
                </a:lnTo>
                <a:lnTo>
                  <a:pt x="63090" y="63660"/>
                </a:lnTo>
                <a:lnTo>
                  <a:pt x="63070" y="63660"/>
                </a:lnTo>
                <a:lnTo>
                  <a:pt x="63060" y="63650"/>
                </a:lnTo>
                <a:lnTo>
                  <a:pt x="63040" y="63650"/>
                </a:lnTo>
                <a:lnTo>
                  <a:pt x="63040" y="63640"/>
                </a:lnTo>
                <a:lnTo>
                  <a:pt x="63020" y="63620"/>
                </a:lnTo>
                <a:lnTo>
                  <a:pt x="63000" y="63610"/>
                </a:lnTo>
                <a:lnTo>
                  <a:pt x="62990" y="63600"/>
                </a:lnTo>
                <a:lnTo>
                  <a:pt x="62960" y="63600"/>
                </a:lnTo>
                <a:lnTo>
                  <a:pt x="62940" y="63590"/>
                </a:lnTo>
                <a:lnTo>
                  <a:pt x="62930" y="63590"/>
                </a:lnTo>
                <a:lnTo>
                  <a:pt x="62910" y="63570"/>
                </a:lnTo>
                <a:lnTo>
                  <a:pt x="62910" y="63550"/>
                </a:lnTo>
                <a:lnTo>
                  <a:pt x="62910" y="63540"/>
                </a:lnTo>
                <a:lnTo>
                  <a:pt x="62900" y="63540"/>
                </a:lnTo>
                <a:lnTo>
                  <a:pt x="62890" y="63540"/>
                </a:lnTo>
                <a:lnTo>
                  <a:pt x="62890" y="63530"/>
                </a:lnTo>
                <a:lnTo>
                  <a:pt x="62880" y="63520"/>
                </a:lnTo>
                <a:lnTo>
                  <a:pt x="62870" y="63510"/>
                </a:lnTo>
                <a:lnTo>
                  <a:pt x="62850" y="63490"/>
                </a:lnTo>
                <a:lnTo>
                  <a:pt x="62800" y="63460"/>
                </a:lnTo>
                <a:lnTo>
                  <a:pt x="62800" y="63450"/>
                </a:lnTo>
                <a:lnTo>
                  <a:pt x="62770" y="63440"/>
                </a:lnTo>
                <a:lnTo>
                  <a:pt x="62750" y="63410"/>
                </a:lnTo>
                <a:lnTo>
                  <a:pt x="62750" y="63400"/>
                </a:lnTo>
                <a:lnTo>
                  <a:pt x="62740" y="63370"/>
                </a:lnTo>
                <a:lnTo>
                  <a:pt x="62700" y="63330"/>
                </a:lnTo>
                <a:lnTo>
                  <a:pt x="62680" y="63320"/>
                </a:lnTo>
                <a:lnTo>
                  <a:pt x="62670" y="63300"/>
                </a:lnTo>
                <a:lnTo>
                  <a:pt x="62670" y="63280"/>
                </a:lnTo>
                <a:lnTo>
                  <a:pt x="62650" y="63260"/>
                </a:lnTo>
                <a:lnTo>
                  <a:pt x="62610" y="63260"/>
                </a:lnTo>
                <a:lnTo>
                  <a:pt x="62580" y="63270"/>
                </a:lnTo>
                <a:lnTo>
                  <a:pt x="62570" y="63270"/>
                </a:lnTo>
                <a:lnTo>
                  <a:pt x="62550" y="63260"/>
                </a:lnTo>
                <a:lnTo>
                  <a:pt x="62550" y="63250"/>
                </a:lnTo>
                <a:lnTo>
                  <a:pt x="62550" y="63230"/>
                </a:lnTo>
                <a:lnTo>
                  <a:pt x="62550" y="63220"/>
                </a:lnTo>
                <a:lnTo>
                  <a:pt x="62540" y="63210"/>
                </a:lnTo>
                <a:lnTo>
                  <a:pt x="62540" y="63200"/>
                </a:lnTo>
                <a:lnTo>
                  <a:pt x="62530" y="63190"/>
                </a:lnTo>
                <a:lnTo>
                  <a:pt x="62520" y="63190"/>
                </a:lnTo>
                <a:lnTo>
                  <a:pt x="62520" y="63180"/>
                </a:lnTo>
                <a:lnTo>
                  <a:pt x="62530" y="63170"/>
                </a:lnTo>
                <a:lnTo>
                  <a:pt x="62540" y="63160"/>
                </a:lnTo>
                <a:lnTo>
                  <a:pt x="62530" y="63160"/>
                </a:lnTo>
                <a:lnTo>
                  <a:pt x="62530" y="63150"/>
                </a:lnTo>
                <a:lnTo>
                  <a:pt x="62520" y="63150"/>
                </a:lnTo>
                <a:lnTo>
                  <a:pt x="62510" y="63150"/>
                </a:lnTo>
                <a:lnTo>
                  <a:pt x="62500" y="63150"/>
                </a:lnTo>
                <a:lnTo>
                  <a:pt x="62490" y="63140"/>
                </a:lnTo>
                <a:lnTo>
                  <a:pt x="62480" y="63130"/>
                </a:lnTo>
                <a:lnTo>
                  <a:pt x="62470" y="63130"/>
                </a:lnTo>
                <a:lnTo>
                  <a:pt x="62460" y="63120"/>
                </a:lnTo>
                <a:lnTo>
                  <a:pt x="62450" y="63110"/>
                </a:lnTo>
                <a:lnTo>
                  <a:pt x="62430" y="63110"/>
                </a:lnTo>
                <a:lnTo>
                  <a:pt x="62430" y="63100"/>
                </a:lnTo>
                <a:lnTo>
                  <a:pt x="62430" y="63090"/>
                </a:lnTo>
                <a:lnTo>
                  <a:pt x="62430" y="63080"/>
                </a:lnTo>
                <a:lnTo>
                  <a:pt x="62430" y="63070"/>
                </a:lnTo>
                <a:lnTo>
                  <a:pt x="62440" y="63070"/>
                </a:lnTo>
                <a:lnTo>
                  <a:pt x="62440" y="63050"/>
                </a:lnTo>
                <a:lnTo>
                  <a:pt x="62450" y="63040"/>
                </a:lnTo>
                <a:lnTo>
                  <a:pt x="62460" y="63020"/>
                </a:lnTo>
                <a:lnTo>
                  <a:pt x="62450" y="63010"/>
                </a:lnTo>
                <a:lnTo>
                  <a:pt x="62430" y="62990"/>
                </a:lnTo>
                <a:lnTo>
                  <a:pt x="62410" y="62960"/>
                </a:lnTo>
                <a:lnTo>
                  <a:pt x="62410" y="62950"/>
                </a:lnTo>
                <a:lnTo>
                  <a:pt x="62400" y="62950"/>
                </a:lnTo>
                <a:lnTo>
                  <a:pt x="62400" y="62940"/>
                </a:lnTo>
                <a:lnTo>
                  <a:pt x="62400" y="62930"/>
                </a:lnTo>
                <a:lnTo>
                  <a:pt x="62400" y="62910"/>
                </a:lnTo>
                <a:lnTo>
                  <a:pt x="62400" y="62900"/>
                </a:lnTo>
                <a:lnTo>
                  <a:pt x="62390" y="62890"/>
                </a:lnTo>
                <a:lnTo>
                  <a:pt x="62380" y="62870"/>
                </a:lnTo>
                <a:lnTo>
                  <a:pt x="62380" y="62860"/>
                </a:lnTo>
                <a:lnTo>
                  <a:pt x="62380" y="62840"/>
                </a:lnTo>
                <a:lnTo>
                  <a:pt x="62380" y="62820"/>
                </a:lnTo>
                <a:lnTo>
                  <a:pt x="62380" y="62810"/>
                </a:lnTo>
                <a:lnTo>
                  <a:pt x="62380" y="62800"/>
                </a:lnTo>
                <a:lnTo>
                  <a:pt x="62380" y="62790"/>
                </a:lnTo>
                <a:lnTo>
                  <a:pt x="62380" y="62770"/>
                </a:lnTo>
                <a:lnTo>
                  <a:pt x="62390" y="62760"/>
                </a:lnTo>
                <a:lnTo>
                  <a:pt x="62390" y="62750"/>
                </a:lnTo>
                <a:lnTo>
                  <a:pt x="62390" y="62730"/>
                </a:lnTo>
                <a:lnTo>
                  <a:pt x="62380" y="62720"/>
                </a:lnTo>
                <a:lnTo>
                  <a:pt x="62360" y="62710"/>
                </a:lnTo>
                <a:lnTo>
                  <a:pt x="62360" y="62700"/>
                </a:lnTo>
                <a:lnTo>
                  <a:pt x="62350" y="62700"/>
                </a:lnTo>
                <a:lnTo>
                  <a:pt x="62340" y="62700"/>
                </a:lnTo>
                <a:lnTo>
                  <a:pt x="62330" y="62690"/>
                </a:lnTo>
                <a:lnTo>
                  <a:pt x="62310" y="62680"/>
                </a:lnTo>
                <a:lnTo>
                  <a:pt x="62300" y="62670"/>
                </a:lnTo>
                <a:lnTo>
                  <a:pt x="62290" y="62660"/>
                </a:lnTo>
                <a:lnTo>
                  <a:pt x="62290" y="62650"/>
                </a:lnTo>
                <a:lnTo>
                  <a:pt x="62280" y="62650"/>
                </a:lnTo>
                <a:lnTo>
                  <a:pt x="62280" y="62640"/>
                </a:lnTo>
                <a:lnTo>
                  <a:pt x="62260" y="62630"/>
                </a:lnTo>
                <a:lnTo>
                  <a:pt x="62230" y="62610"/>
                </a:lnTo>
                <a:lnTo>
                  <a:pt x="62200" y="62590"/>
                </a:lnTo>
                <a:lnTo>
                  <a:pt x="62190" y="62580"/>
                </a:lnTo>
                <a:lnTo>
                  <a:pt x="62180" y="62570"/>
                </a:lnTo>
                <a:lnTo>
                  <a:pt x="62150" y="62560"/>
                </a:lnTo>
                <a:lnTo>
                  <a:pt x="62150" y="62550"/>
                </a:lnTo>
                <a:lnTo>
                  <a:pt x="62140" y="62550"/>
                </a:lnTo>
                <a:lnTo>
                  <a:pt x="62140" y="62540"/>
                </a:lnTo>
                <a:lnTo>
                  <a:pt x="62140" y="62530"/>
                </a:lnTo>
                <a:lnTo>
                  <a:pt x="62130" y="62520"/>
                </a:lnTo>
                <a:lnTo>
                  <a:pt x="62130" y="62510"/>
                </a:lnTo>
                <a:lnTo>
                  <a:pt x="62120" y="62500"/>
                </a:lnTo>
                <a:lnTo>
                  <a:pt x="62100" y="62500"/>
                </a:lnTo>
                <a:lnTo>
                  <a:pt x="62090" y="62500"/>
                </a:lnTo>
                <a:lnTo>
                  <a:pt x="62080" y="62500"/>
                </a:lnTo>
                <a:lnTo>
                  <a:pt x="62060" y="62500"/>
                </a:lnTo>
                <a:lnTo>
                  <a:pt x="62050" y="62500"/>
                </a:lnTo>
                <a:lnTo>
                  <a:pt x="62050" y="62490"/>
                </a:lnTo>
                <a:lnTo>
                  <a:pt x="62040" y="62490"/>
                </a:lnTo>
                <a:lnTo>
                  <a:pt x="62040" y="62470"/>
                </a:lnTo>
                <a:lnTo>
                  <a:pt x="62040" y="62460"/>
                </a:lnTo>
                <a:lnTo>
                  <a:pt x="62030" y="62460"/>
                </a:lnTo>
                <a:lnTo>
                  <a:pt x="62040" y="62440"/>
                </a:lnTo>
                <a:lnTo>
                  <a:pt x="62040" y="62430"/>
                </a:lnTo>
                <a:lnTo>
                  <a:pt x="62050" y="62410"/>
                </a:lnTo>
                <a:lnTo>
                  <a:pt x="62040" y="62390"/>
                </a:lnTo>
                <a:lnTo>
                  <a:pt x="62050" y="62380"/>
                </a:lnTo>
                <a:lnTo>
                  <a:pt x="62050" y="62370"/>
                </a:lnTo>
                <a:lnTo>
                  <a:pt x="62050" y="62360"/>
                </a:lnTo>
                <a:lnTo>
                  <a:pt x="62060" y="62350"/>
                </a:lnTo>
                <a:lnTo>
                  <a:pt x="62060" y="62330"/>
                </a:lnTo>
                <a:lnTo>
                  <a:pt x="62050" y="62320"/>
                </a:lnTo>
                <a:lnTo>
                  <a:pt x="62060" y="62300"/>
                </a:lnTo>
                <a:lnTo>
                  <a:pt x="62070" y="62290"/>
                </a:lnTo>
                <a:lnTo>
                  <a:pt x="62080" y="62280"/>
                </a:lnTo>
                <a:lnTo>
                  <a:pt x="62080" y="62260"/>
                </a:lnTo>
                <a:lnTo>
                  <a:pt x="62090" y="62240"/>
                </a:lnTo>
                <a:lnTo>
                  <a:pt x="62090" y="62230"/>
                </a:lnTo>
                <a:lnTo>
                  <a:pt x="62090" y="62210"/>
                </a:lnTo>
                <a:lnTo>
                  <a:pt x="62090" y="62200"/>
                </a:lnTo>
                <a:lnTo>
                  <a:pt x="62080" y="62180"/>
                </a:lnTo>
                <a:lnTo>
                  <a:pt x="62070" y="62170"/>
                </a:lnTo>
                <a:lnTo>
                  <a:pt x="62070" y="62160"/>
                </a:lnTo>
                <a:lnTo>
                  <a:pt x="62060" y="62150"/>
                </a:lnTo>
                <a:lnTo>
                  <a:pt x="62060" y="62140"/>
                </a:lnTo>
                <a:lnTo>
                  <a:pt x="62050" y="62130"/>
                </a:lnTo>
                <a:lnTo>
                  <a:pt x="62060" y="62110"/>
                </a:lnTo>
                <a:lnTo>
                  <a:pt x="62060" y="62090"/>
                </a:lnTo>
                <a:lnTo>
                  <a:pt x="62070" y="62090"/>
                </a:lnTo>
                <a:lnTo>
                  <a:pt x="62070" y="62080"/>
                </a:lnTo>
                <a:lnTo>
                  <a:pt x="62080" y="62080"/>
                </a:lnTo>
                <a:lnTo>
                  <a:pt x="62080" y="62070"/>
                </a:lnTo>
                <a:lnTo>
                  <a:pt x="62090" y="62050"/>
                </a:lnTo>
                <a:lnTo>
                  <a:pt x="62100" y="62040"/>
                </a:lnTo>
                <a:lnTo>
                  <a:pt x="62100" y="62030"/>
                </a:lnTo>
                <a:lnTo>
                  <a:pt x="62100" y="62020"/>
                </a:lnTo>
                <a:lnTo>
                  <a:pt x="62090" y="62020"/>
                </a:lnTo>
                <a:lnTo>
                  <a:pt x="62080" y="62010"/>
                </a:lnTo>
                <a:lnTo>
                  <a:pt x="62070" y="61990"/>
                </a:lnTo>
                <a:lnTo>
                  <a:pt x="62060" y="61980"/>
                </a:lnTo>
                <a:lnTo>
                  <a:pt x="62050" y="61970"/>
                </a:lnTo>
                <a:lnTo>
                  <a:pt x="62040" y="61960"/>
                </a:lnTo>
                <a:lnTo>
                  <a:pt x="62030" y="61940"/>
                </a:lnTo>
                <a:lnTo>
                  <a:pt x="62030" y="61930"/>
                </a:lnTo>
                <a:lnTo>
                  <a:pt x="62030" y="61920"/>
                </a:lnTo>
                <a:lnTo>
                  <a:pt x="62030" y="61910"/>
                </a:lnTo>
                <a:lnTo>
                  <a:pt x="62020" y="61900"/>
                </a:lnTo>
                <a:lnTo>
                  <a:pt x="62020" y="61880"/>
                </a:lnTo>
                <a:lnTo>
                  <a:pt x="62010" y="61870"/>
                </a:lnTo>
                <a:lnTo>
                  <a:pt x="61990" y="61850"/>
                </a:lnTo>
                <a:lnTo>
                  <a:pt x="61990" y="61840"/>
                </a:lnTo>
                <a:lnTo>
                  <a:pt x="61980" y="61840"/>
                </a:lnTo>
                <a:lnTo>
                  <a:pt x="61970" y="61830"/>
                </a:lnTo>
                <a:lnTo>
                  <a:pt x="61960" y="61820"/>
                </a:lnTo>
                <a:lnTo>
                  <a:pt x="61950" y="61820"/>
                </a:lnTo>
                <a:lnTo>
                  <a:pt x="61940" y="61800"/>
                </a:lnTo>
                <a:lnTo>
                  <a:pt x="61940" y="61790"/>
                </a:lnTo>
                <a:lnTo>
                  <a:pt x="61930" y="61790"/>
                </a:lnTo>
                <a:lnTo>
                  <a:pt x="61930" y="61770"/>
                </a:lnTo>
                <a:lnTo>
                  <a:pt x="61940" y="61760"/>
                </a:lnTo>
                <a:lnTo>
                  <a:pt x="61940" y="61750"/>
                </a:lnTo>
                <a:lnTo>
                  <a:pt x="61950" y="61720"/>
                </a:lnTo>
                <a:lnTo>
                  <a:pt x="61950" y="61710"/>
                </a:lnTo>
                <a:lnTo>
                  <a:pt x="61950" y="61690"/>
                </a:lnTo>
                <a:lnTo>
                  <a:pt x="61940" y="61680"/>
                </a:lnTo>
                <a:lnTo>
                  <a:pt x="61930" y="61660"/>
                </a:lnTo>
                <a:lnTo>
                  <a:pt x="61920" y="61650"/>
                </a:lnTo>
                <a:lnTo>
                  <a:pt x="61930" y="61650"/>
                </a:lnTo>
                <a:lnTo>
                  <a:pt x="61940" y="61630"/>
                </a:lnTo>
                <a:lnTo>
                  <a:pt x="61940" y="61620"/>
                </a:lnTo>
                <a:lnTo>
                  <a:pt x="61950" y="61600"/>
                </a:lnTo>
                <a:lnTo>
                  <a:pt x="61960" y="61590"/>
                </a:lnTo>
                <a:lnTo>
                  <a:pt x="61960" y="61580"/>
                </a:lnTo>
                <a:lnTo>
                  <a:pt x="61970" y="61560"/>
                </a:lnTo>
                <a:lnTo>
                  <a:pt x="61970" y="61540"/>
                </a:lnTo>
                <a:lnTo>
                  <a:pt x="61970" y="61530"/>
                </a:lnTo>
                <a:lnTo>
                  <a:pt x="61970" y="61510"/>
                </a:lnTo>
                <a:lnTo>
                  <a:pt x="61980" y="61500"/>
                </a:lnTo>
                <a:lnTo>
                  <a:pt x="61980" y="61480"/>
                </a:lnTo>
                <a:lnTo>
                  <a:pt x="61990" y="61470"/>
                </a:lnTo>
                <a:lnTo>
                  <a:pt x="62020" y="61480"/>
                </a:lnTo>
                <a:lnTo>
                  <a:pt x="62030" y="61480"/>
                </a:lnTo>
                <a:lnTo>
                  <a:pt x="62050" y="61480"/>
                </a:lnTo>
                <a:lnTo>
                  <a:pt x="62080" y="61500"/>
                </a:lnTo>
                <a:lnTo>
                  <a:pt x="62110" y="61500"/>
                </a:lnTo>
                <a:lnTo>
                  <a:pt x="62130" y="61500"/>
                </a:lnTo>
                <a:lnTo>
                  <a:pt x="62150" y="61500"/>
                </a:lnTo>
                <a:lnTo>
                  <a:pt x="62150" y="61510"/>
                </a:lnTo>
                <a:lnTo>
                  <a:pt x="62160" y="61510"/>
                </a:lnTo>
                <a:lnTo>
                  <a:pt x="62180" y="61510"/>
                </a:lnTo>
                <a:lnTo>
                  <a:pt x="62180" y="61520"/>
                </a:lnTo>
                <a:lnTo>
                  <a:pt x="62190" y="61520"/>
                </a:lnTo>
                <a:lnTo>
                  <a:pt x="62200" y="61520"/>
                </a:lnTo>
                <a:lnTo>
                  <a:pt x="62210" y="61520"/>
                </a:lnTo>
                <a:lnTo>
                  <a:pt x="62220" y="61520"/>
                </a:lnTo>
                <a:lnTo>
                  <a:pt x="62230" y="61520"/>
                </a:lnTo>
                <a:lnTo>
                  <a:pt x="62250" y="61510"/>
                </a:lnTo>
                <a:lnTo>
                  <a:pt x="62260" y="61520"/>
                </a:lnTo>
                <a:lnTo>
                  <a:pt x="62290" y="61530"/>
                </a:lnTo>
                <a:lnTo>
                  <a:pt x="62300" y="61530"/>
                </a:lnTo>
                <a:lnTo>
                  <a:pt x="62310" y="61540"/>
                </a:lnTo>
                <a:lnTo>
                  <a:pt x="62340" y="61550"/>
                </a:lnTo>
                <a:lnTo>
                  <a:pt x="62350" y="61550"/>
                </a:lnTo>
                <a:lnTo>
                  <a:pt x="62350" y="61540"/>
                </a:lnTo>
                <a:lnTo>
                  <a:pt x="62360" y="61530"/>
                </a:lnTo>
                <a:lnTo>
                  <a:pt x="62370" y="61530"/>
                </a:lnTo>
                <a:lnTo>
                  <a:pt x="62380" y="61520"/>
                </a:lnTo>
                <a:lnTo>
                  <a:pt x="62390" y="61520"/>
                </a:lnTo>
                <a:lnTo>
                  <a:pt x="62400" y="61520"/>
                </a:lnTo>
                <a:lnTo>
                  <a:pt x="62420" y="61510"/>
                </a:lnTo>
                <a:lnTo>
                  <a:pt x="62440" y="61480"/>
                </a:lnTo>
                <a:lnTo>
                  <a:pt x="62440" y="61470"/>
                </a:lnTo>
                <a:lnTo>
                  <a:pt x="62440" y="61460"/>
                </a:lnTo>
                <a:lnTo>
                  <a:pt x="62450" y="61450"/>
                </a:lnTo>
                <a:lnTo>
                  <a:pt x="62460" y="61420"/>
                </a:lnTo>
                <a:lnTo>
                  <a:pt x="62480" y="61410"/>
                </a:lnTo>
                <a:lnTo>
                  <a:pt x="62510" y="61390"/>
                </a:lnTo>
                <a:lnTo>
                  <a:pt x="62540" y="61380"/>
                </a:lnTo>
                <a:lnTo>
                  <a:pt x="62570" y="61370"/>
                </a:lnTo>
                <a:lnTo>
                  <a:pt x="62600" y="61360"/>
                </a:lnTo>
                <a:lnTo>
                  <a:pt x="62620" y="61340"/>
                </a:lnTo>
                <a:lnTo>
                  <a:pt x="62620" y="61330"/>
                </a:lnTo>
                <a:lnTo>
                  <a:pt x="62620" y="61320"/>
                </a:lnTo>
                <a:lnTo>
                  <a:pt x="62620" y="61310"/>
                </a:lnTo>
                <a:lnTo>
                  <a:pt x="62610" y="61300"/>
                </a:lnTo>
                <a:lnTo>
                  <a:pt x="62610" y="61280"/>
                </a:lnTo>
                <a:lnTo>
                  <a:pt x="62610" y="61270"/>
                </a:lnTo>
                <a:lnTo>
                  <a:pt x="62610" y="61250"/>
                </a:lnTo>
                <a:lnTo>
                  <a:pt x="62610" y="61240"/>
                </a:lnTo>
                <a:lnTo>
                  <a:pt x="62610" y="61230"/>
                </a:lnTo>
                <a:lnTo>
                  <a:pt x="62610" y="61210"/>
                </a:lnTo>
                <a:lnTo>
                  <a:pt x="62610" y="61170"/>
                </a:lnTo>
                <a:lnTo>
                  <a:pt x="62610" y="61160"/>
                </a:lnTo>
                <a:lnTo>
                  <a:pt x="62620" y="61160"/>
                </a:lnTo>
                <a:lnTo>
                  <a:pt x="62610" y="61140"/>
                </a:lnTo>
                <a:lnTo>
                  <a:pt x="62620" y="61150"/>
                </a:lnTo>
                <a:lnTo>
                  <a:pt x="62640" y="61160"/>
                </a:lnTo>
                <a:lnTo>
                  <a:pt x="62650" y="61160"/>
                </a:lnTo>
                <a:lnTo>
                  <a:pt x="62660" y="61160"/>
                </a:lnTo>
                <a:lnTo>
                  <a:pt x="62660" y="61170"/>
                </a:lnTo>
                <a:lnTo>
                  <a:pt x="62670" y="61170"/>
                </a:lnTo>
                <a:lnTo>
                  <a:pt x="62680" y="61170"/>
                </a:lnTo>
                <a:lnTo>
                  <a:pt x="62710" y="61170"/>
                </a:lnTo>
                <a:lnTo>
                  <a:pt x="62720" y="61170"/>
                </a:lnTo>
                <a:lnTo>
                  <a:pt x="62730" y="61170"/>
                </a:lnTo>
                <a:lnTo>
                  <a:pt x="62740" y="61170"/>
                </a:lnTo>
                <a:lnTo>
                  <a:pt x="62750" y="61160"/>
                </a:lnTo>
                <a:lnTo>
                  <a:pt x="62760" y="61160"/>
                </a:lnTo>
                <a:lnTo>
                  <a:pt x="62770" y="61160"/>
                </a:lnTo>
                <a:lnTo>
                  <a:pt x="62790" y="61170"/>
                </a:lnTo>
                <a:lnTo>
                  <a:pt x="62800" y="61170"/>
                </a:lnTo>
                <a:lnTo>
                  <a:pt x="62810" y="61180"/>
                </a:lnTo>
                <a:lnTo>
                  <a:pt x="62820" y="61180"/>
                </a:lnTo>
                <a:lnTo>
                  <a:pt x="62840" y="61190"/>
                </a:lnTo>
                <a:lnTo>
                  <a:pt x="62850" y="61200"/>
                </a:lnTo>
                <a:lnTo>
                  <a:pt x="62860" y="61210"/>
                </a:lnTo>
                <a:lnTo>
                  <a:pt x="62880" y="61210"/>
                </a:lnTo>
                <a:lnTo>
                  <a:pt x="62910" y="61200"/>
                </a:lnTo>
                <a:lnTo>
                  <a:pt x="62910" y="61210"/>
                </a:lnTo>
                <a:lnTo>
                  <a:pt x="62930" y="61210"/>
                </a:lnTo>
                <a:lnTo>
                  <a:pt x="62940" y="61200"/>
                </a:lnTo>
                <a:lnTo>
                  <a:pt x="62940" y="61190"/>
                </a:lnTo>
                <a:lnTo>
                  <a:pt x="62950" y="61180"/>
                </a:lnTo>
                <a:lnTo>
                  <a:pt x="62960" y="61180"/>
                </a:lnTo>
                <a:lnTo>
                  <a:pt x="62980" y="61180"/>
                </a:lnTo>
                <a:lnTo>
                  <a:pt x="63000" y="61170"/>
                </a:lnTo>
                <a:lnTo>
                  <a:pt x="63030" y="61170"/>
                </a:lnTo>
                <a:lnTo>
                  <a:pt x="63040" y="61180"/>
                </a:lnTo>
                <a:lnTo>
                  <a:pt x="63050" y="61190"/>
                </a:lnTo>
                <a:lnTo>
                  <a:pt x="63060" y="61200"/>
                </a:lnTo>
                <a:lnTo>
                  <a:pt x="63060" y="61210"/>
                </a:lnTo>
                <a:lnTo>
                  <a:pt x="63070" y="61220"/>
                </a:lnTo>
                <a:lnTo>
                  <a:pt x="63080" y="61220"/>
                </a:lnTo>
                <a:lnTo>
                  <a:pt x="63090" y="61230"/>
                </a:lnTo>
                <a:lnTo>
                  <a:pt x="63100" y="61230"/>
                </a:lnTo>
                <a:lnTo>
                  <a:pt x="63130" y="61250"/>
                </a:lnTo>
                <a:lnTo>
                  <a:pt x="63160" y="61260"/>
                </a:lnTo>
                <a:lnTo>
                  <a:pt x="63180" y="61260"/>
                </a:lnTo>
                <a:lnTo>
                  <a:pt x="63200" y="61280"/>
                </a:lnTo>
                <a:lnTo>
                  <a:pt x="63210" y="61280"/>
                </a:lnTo>
                <a:lnTo>
                  <a:pt x="63210" y="61290"/>
                </a:lnTo>
                <a:lnTo>
                  <a:pt x="63220" y="61290"/>
                </a:lnTo>
                <a:lnTo>
                  <a:pt x="63230" y="61300"/>
                </a:lnTo>
                <a:lnTo>
                  <a:pt x="63240" y="61300"/>
                </a:lnTo>
                <a:lnTo>
                  <a:pt x="63240" y="61310"/>
                </a:lnTo>
                <a:lnTo>
                  <a:pt x="63250" y="61310"/>
                </a:lnTo>
                <a:lnTo>
                  <a:pt x="63260" y="61320"/>
                </a:lnTo>
                <a:lnTo>
                  <a:pt x="63280" y="61320"/>
                </a:lnTo>
                <a:lnTo>
                  <a:pt x="63300" y="61330"/>
                </a:lnTo>
                <a:lnTo>
                  <a:pt x="63310" y="61330"/>
                </a:lnTo>
                <a:lnTo>
                  <a:pt x="63320" y="61340"/>
                </a:lnTo>
                <a:lnTo>
                  <a:pt x="63330" y="61340"/>
                </a:lnTo>
                <a:lnTo>
                  <a:pt x="63340" y="61330"/>
                </a:lnTo>
                <a:lnTo>
                  <a:pt x="63350" y="61330"/>
                </a:lnTo>
                <a:lnTo>
                  <a:pt x="63360" y="61330"/>
                </a:lnTo>
                <a:lnTo>
                  <a:pt x="63370" y="61330"/>
                </a:lnTo>
                <a:lnTo>
                  <a:pt x="63380" y="61330"/>
                </a:lnTo>
                <a:lnTo>
                  <a:pt x="63390" y="61330"/>
                </a:lnTo>
                <a:lnTo>
                  <a:pt x="63390" y="61320"/>
                </a:lnTo>
                <a:lnTo>
                  <a:pt x="63400" y="61320"/>
                </a:lnTo>
                <a:lnTo>
                  <a:pt x="63400" y="61310"/>
                </a:lnTo>
                <a:lnTo>
                  <a:pt x="63410" y="61310"/>
                </a:lnTo>
                <a:lnTo>
                  <a:pt x="63410" y="61300"/>
                </a:lnTo>
                <a:lnTo>
                  <a:pt x="63420" y="61290"/>
                </a:lnTo>
                <a:lnTo>
                  <a:pt x="63440" y="61280"/>
                </a:lnTo>
                <a:lnTo>
                  <a:pt x="63440" y="61270"/>
                </a:lnTo>
                <a:lnTo>
                  <a:pt x="63430" y="61230"/>
                </a:lnTo>
                <a:lnTo>
                  <a:pt x="63420" y="61210"/>
                </a:lnTo>
                <a:lnTo>
                  <a:pt x="63410" y="61180"/>
                </a:lnTo>
                <a:lnTo>
                  <a:pt x="63410" y="61160"/>
                </a:lnTo>
                <a:lnTo>
                  <a:pt x="63400" y="61110"/>
                </a:lnTo>
                <a:lnTo>
                  <a:pt x="63390" y="61080"/>
                </a:lnTo>
                <a:lnTo>
                  <a:pt x="63380" y="61050"/>
                </a:lnTo>
                <a:lnTo>
                  <a:pt x="63370" y="61020"/>
                </a:lnTo>
                <a:lnTo>
                  <a:pt x="63370" y="60990"/>
                </a:lnTo>
                <a:lnTo>
                  <a:pt x="63370" y="60980"/>
                </a:lnTo>
                <a:lnTo>
                  <a:pt x="63380" y="60970"/>
                </a:lnTo>
                <a:lnTo>
                  <a:pt x="63400" y="60980"/>
                </a:lnTo>
                <a:lnTo>
                  <a:pt x="63420" y="60990"/>
                </a:lnTo>
                <a:lnTo>
                  <a:pt x="63460" y="61000"/>
                </a:lnTo>
                <a:lnTo>
                  <a:pt x="63490" y="61000"/>
                </a:lnTo>
                <a:lnTo>
                  <a:pt x="63500" y="61010"/>
                </a:lnTo>
                <a:lnTo>
                  <a:pt x="63520" y="61020"/>
                </a:lnTo>
                <a:lnTo>
                  <a:pt x="63550" y="61020"/>
                </a:lnTo>
                <a:lnTo>
                  <a:pt x="63600" y="61000"/>
                </a:lnTo>
                <a:lnTo>
                  <a:pt x="63610" y="60990"/>
                </a:lnTo>
                <a:lnTo>
                  <a:pt x="63640" y="60990"/>
                </a:lnTo>
                <a:lnTo>
                  <a:pt x="63650" y="60990"/>
                </a:lnTo>
                <a:lnTo>
                  <a:pt x="63670" y="60990"/>
                </a:lnTo>
                <a:lnTo>
                  <a:pt x="63690" y="60970"/>
                </a:lnTo>
                <a:lnTo>
                  <a:pt x="63710" y="60940"/>
                </a:lnTo>
                <a:lnTo>
                  <a:pt x="63730" y="60920"/>
                </a:lnTo>
                <a:lnTo>
                  <a:pt x="63750" y="60910"/>
                </a:lnTo>
                <a:lnTo>
                  <a:pt x="63760" y="60900"/>
                </a:lnTo>
                <a:lnTo>
                  <a:pt x="63770" y="60900"/>
                </a:lnTo>
                <a:lnTo>
                  <a:pt x="63780" y="60910"/>
                </a:lnTo>
                <a:lnTo>
                  <a:pt x="63820" y="60910"/>
                </a:lnTo>
                <a:lnTo>
                  <a:pt x="63830" y="60910"/>
                </a:lnTo>
                <a:lnTo>
                  <a:pt x="63860" y="60900"/>
                </a:lnTo>
                <a:lnTo>
                  <a:pt x="63870" y="60900"/>
                </a:lnTo>
                <a:lnTo>
                  <a:pt x="63890" y="60900"/>
                </a:lnTo>
                <a:lnTo>
                  <a:pt x="63910" y="60900"/>
                </a:lnTo>
                <a:lnTo>
                  <a:pt x="63920" y="60900"/>
                </a:lnTo>
                <a:lnTo>
                  <a:pt x="63930" y="60900"/>
                </a:lnTo>
                <a:lnTo>
                  <a:pt x="63950" y="60910"/>
                </a:lnTo>
                <a:lnTo>
                  <a:pt x="63980" y="60910"/>
                </a:lnTo>
                <a:lnTo>
                  <a:pt x="64020" y="60910"/>
                </a:lnTo>
                <a:lnTo>
                  <a:pt x="64040" y="60920"/>
                </a:lnTo>
                <a:lnTo>
                  <a:pt x="64060" y="60940"/>
                </a:lnTo>
                <a:lnTo>
                  <a:pt x="64070" y="60940"/>
                </a:lnTo>
                <a:lnTo>
                  <a:pt x="64090" y="60940"/>
                </a:lnTo>
                <a:lnTo>
                  <a:pt x="64130" y="60920"/>
                </a:lnTo>
                <a:lnTo>
                  <a:pt x="64190" y="60890"/>
                </a:lnTo>
                <a:lnTo>
                  <a:pt x="64220" y="60870"/>
                </a:lnTo>
                <a:lnTo>
                  <a:pt x="64250" y="60850"/>
                </a:lnTo>
                <a:lnTo>
                  <a:pt x="64250" y="60860"/>
                </a:lnTo>
                <a:lnTo>
                  <a:pt x="64260" y="60870"/>
                </a:lnTo>
                <a:lnTo>
                  <a:pt x="64260" y="60890"/>
                </a:lnTo>
                <a:lnTo>
                  <a:pt x="64260" y="60900"/>
                </a:lnTo>
                <a:lnTo>
                  <a:pt x="64280" y="60910"/>
                </a:lnTo>
                <a:lnTo>
                  <a:pt x="64290" y="60920"/>
                </a:lnTo>
                <a:lnTo>
                  <a:pt x="64310" y="60930"/>
                </a:lnTo>
                <a:lnTo>
                  <a:pt x="64320" y="60930"/>
                </a:lnTo>
                <a:lnTo>
                  <a:pt x="64330" y="60930"/>
                </a:lnTo>
                <a:lnTo>
                  <a:pt x="64360" y="60940"/>
                </a:lnTo>
                <a:lnTo>
                  <a:pt x="64380" y="60940"/>
                </a:lnTo>
                <a:lnTo>
                  <a:pt x="64390" y="60940"/>
                </a:lnTo>
                <a:lnTo>
                  <a:pt x="64410" y="60960"/>
                </a:lnTo>
                <a:lnTo>
                  <a:pt x="64420" y="60970"/>
                </a:lnTo>
                <a:lnTo>
                  <a:pt x="64430" y="60970"/>
                </a:lnTo>
                <a:lnTo>
                  <a:pt x="64430" y="60980"/>
                </a:lnTo>
                <a:lnTo>
                  <a:pt x="64430" y="60990"/>
                </a:lnTo>
                <a:lnTo>
                  <a:pt x="64440" y="61000"/>
                </a:lnTo>
                <a:lnTo>
                  <a:pt x="64440" y="61010"/>
                </a:lnTo>
                <a:lnTo>
                  <a:pt x="64450" y="61020"/>
                </a:lnTo>
                <a:lnTo>
                  <a:pt x="64450" y="61030"/>
                </a:lnTo>
                <a:lnTo>
                  <a:pt x="64450" y="61040"/>
                </a:lnTo>
                <a:lnTo>
                  <a:pt x="64530" y="61080"/>
                </a:lnTo>
                <a:lnTo>
                  <a:pt x="64580" y="61110"/>
                </a:lnTo>
                <a:lnTo>
                  <a:pt x="64620" y="61120"/>
                </a:lnTo>
                <a:lnTo>
                  <a:pt x="64660" y="61120"/>
                </a:lnTo>
                <a:lnTo>
                  <a:pt x="64790" y="61080"/>
                </a:lnTo>
                <a:lnTo>
                  <a:pt x="64790" y="61090"/>
                </a:lnTo>
                <a:lnTo>
                  <a:pt x="64800" y="61090"/>
                </a:lnTo>
                <a:lnTo>
                  <a:pt x="64810" y="61090"/>
                </a:lnTo>
                <a:lnTo>
                  <a:pt x="64810" y="61100"/>
                </a:lnTo>
                <a:lnTo>
                  <a:pt x="64820" y="61100"/>
                </a:lnTo>
                <a:lnTo>
                  <a:pt x="64830" y="61100"/>
                </a:lnTo>
                <a:lnTo>
                  <a:pt x="64840" y="61100"/>
                </a:lnTo>
                <a:lnTo>
                  <a:pt x="64850" y="61100"/>
                </a:lnTo>
                <a:lnTo>
                  <a:pt x="64870" y="61110"/>
                </a:lnTo>
                <a:lnTo>
                  <a:pt x="64880" y="61110"/>
                </a:lnTo>
                <a:lnTo>
                  <a:pt x="64880" y="61120"/>
                </a:lnTo>
                <a:lnTo>
                  <a:pt x="64890" y="61120"/>
                </a:lnTo>
                <a:lnTo>
                  <a:pt x="64900" y="61120"/>
                </a:lnTo>
                <a:lnTo>
                  <a:pt x="64900" y="61130"/>
                </a:lnTo>
                <a:lnTo>
                  <a:pt x="64910" y="61130"/>
                </a:lnTo>
                <a:lnTo>
                  <a:pt x="64920" y="61140"/>
                </a:lnTo>
                <a:lnTo>
                  <a:pt x="64920" y="61150"/>
                </a:lnTo>
                <a:lnTo>
                  <a:pt x="64930" y="61160"/>
                </a:lnTo>
                <a:lnTo>
                  <a:pt x="64940" y="61160"/>
                </a:lnTo>
                <a:lnTo>
                  <a:pt x="64940" y="61170"/>
                </a:lnTo>
                <a:lnTo>
                  <a:pt x="64950" y="61170"/>
                </a:lnTo>
                <a:lnTo>
                  <a:pt x="64960" y="61180"/>
                </a:lnTo>
                <a:lnTo>
                  <a:pt x="64970" y="61200"/>
                </a:lnTo>
                <a:lnTo>
                  <a:pt x="64980" y="61210"/>
                </a:lnTo>
                <a:lnTo>
                  <a:pt x="64980" y="61220"/>
                </a:lnTo>
                <a:lnTo>
                  <a:pt x="64990" y="61230"/>
                </a:lnTo>
                <a:lnTo>
                  <a:pt x="65000" y="61230"/>
                </a:lnTo>
                <a:lnTo>
                  <a:pt x="65010" y="61230"/>
                </a:lnTo>
                <a:lnTo>
                  <a:pt x="65010" y="61240"/>
                </a:lnTo>
                <a:lnTo>
                  <a:pt x="65020" y="61240"/>
                </a:lnTo>
                <a:lnTo>
                  <a:pt x="65030" y="61250"/>
                </a:lnTo>
                <a:lnTo>
                  <a:pt x="65040" y="61250"/>
                </a:lnTo>
                <a:lnTo>
                  <a:pt x="65040" y="61260"/>
                </a:lnTo>
                <a:lnTo>
                  <a:pt x="65070" y="61260"/>
                </a:lnTo>
                <a:lnTo>
                  <a:pt x="65070" y="61270"/>
                </a:lnTo>
                <a:lnTo>
                  <a:pt x="65080" y="61270"/>
                </a:lnTo>
                <a:lnTo>
                  <a:pt x="65080" y="61280"/>
                </a:lnTo>
                <a:lnTo>
                  <a:pt x="65090" y="61290"/>
                </a:lnTo>
                <a:lnTo>
                  <a:pt x="65100" y="61290"/>
                </a:lnTo>
                <a:lnTo>
                  <a:pt x="65120" y="61320"/>
                </a:lnTo>
                <a:lnTo>
                  <a:pt x="65120" y="61330"/>
                </a:lnTo>
                <a:lnTo>
                  <a:pt x="65130" y="61330"/>
                </a:lnTo>
                <a:lnTo>
                  <a:pt x="65140" y="61340"/>
                </a:lnTo>
                <a:lnTo>
                  <a:pt x="65150" y="61340"/>
                </a:lnTo>
                <a:lnTo>
                  <a:pt x="65160" y="61340"/>
                </a:lnTo>
                <a:lnTo>
                  <a:pt x="65170" y="61340"/>
                </a:lnTo>
                <a:lnTo>
                  <a:pt x="65170" y="61350"/>
                </a:lnTo>
                <a:lnTo>
                  <a:pt x="65180" y="61350"/>
                </a:lnTo>
                <a:lnTo>
                  <a:pt x="65190" y="61350"/>
                </a:lnTo>
                <a:lnTo>
                  <a:pt x="65200" y="61350"/>
                </a:lnTo>
                <a:lnTo>
                  <a:pt x="65210" y="61350"/>
                </a:lnTo>
                <a:lnTo>
                  <a:pt x="65220" y="61350"/>
                </a:lnTo>
                <a:lnTo>
                  <a:pt x="65220" y="61360"/>
                </a:lnTo>
                <a:lnTo>
                  <a:pt x="65230" y="61360"/>
                </a:lnTo>
                <a:lnTo>
                  <a:pt x="65230" y="61370"/>
                </a:lnTo>
                <a:lnTo>
                  <a:pt x="65240" y="61380"/>
                </a:lnTo>
                <a:lnTo>
                  <a:pt x="65250" y="61390"/>
                </a:lnTo>
                <a:lnTo>
                  <a:pt x="65260" y="61390"/>
                </a:lnTo>
                <a:lnTo>
                  <a:pt x="65270" y="61400"/>
                </a:lnTo>
                <a:lnTo>
                  <a:pt x="65270" y="61390"/>
                </a:lnTo>
                <a:lnTo>
                  <a:pt x="65280" y="61390"/>
                </a:lnTo>
                <a:lnTo>
                  <a:pt x="65290" y="61390"/>
                </a:lnTo>
                <a:lnTo>
                  <a:pt x="65300" y="61390"/>
                </a:lnTo>
                <a:lnTo>
                  <a:pt x="65310" y="61390"/>
                </a:lnTo>
                <a:lnTo>
                  <a:pt x="65320" y="61390"/>
                </a:lnTo>
                <a:lnTo>
                  <a:pt x="65330" y="61400"/>
                </a:lnTo>
                <a:lnTo>
                  <a:pt x="65340" y="61400"/>
                </a:lnTo>
                <a:lnTo>
                  <a:pt x="65350" y="61390"/>
                </a:lnTo>
                <a:lnTo>
                  <a:pt x="65360" y="61390"/>
                </a:lnTo>
                <a:lnTo>
                  <a:pt x="65370" y="61400"/>
                </a:lnTo>
                <a:lnTo>
                  <a:pt x="65380" y="61400"/>
                </a:lnTo>
                <a:lnTo>
                  <a:pt x="65390" y="61410"/>
                </a:lnTo>
                <a:lnTo>
                  <a:pt x="65400" y="61420"/>
                </a:lnTo>
                <a:lnTo>
                  <a:pt x="65410" y="61430"/>
                </a:lnTo>
                <a:lnTo>
                  <a:pt x="65430" y="61430"/>
                </a:lnTo>
                <a:lnTo>
                  <a:pt x="65430" y="61440"/>
                </a:lnTo>
                <a:lnTo>
                  <a:pt x="65440" y="61440"/>
                </a:lnTo>
                <a:lnTo>
                  <a:pt x="65450" y="61440"/>
                </a:lnTo>
                <a:lnTo>
                  <a:pt x="65460" y="61440"/>
                </a:lnTo>
                <a:lnTo>
                  <a:pt x="65470" y="61440"/>
                </a:lnTo>
                <a:lnTo>
                  <a:pt x="65480" y="61430"/>
                </a:lnTo>
                <a:lnTo>
                  <a:pt x="65480" y="61420"/>
                </a:lnTo>
                <a:lnTo>
                  <a:pt x="65480" y="61410"/>
                </a:lnTo>
                <a:lnTo>
                  <a:pt x="65490" y="61400"/>
                </a:lnTo>
                <a:lnTo>
                  <a:pt x="65490" y="61390"/>
                </a:lnTo>
                <a:lnTo>
                  <a:pt x="65530" y="61390"/>
                </a:lnTo>
                <a:lnTo>
                  <a:pt x="65540" y="61390"/>
                </a:lnTo>
                <a:lnTo>
                  <a:pt x="65550" y="61400"/>
                </a:lnTo>
                <a:lnTo>
                  <a:pt x="65570" y="61410"/>
                </a:lnTo>
                <a:lnTo>
                  <a:pt x="65580" y="61410"/>
                </a:lnTo>
                <a:lnTo>
                  <a:pt x="65600" y="61410"/>
                </a:lnTo>
                <a:lnTo>
                  <a:pt x="65600" y="61420"/>
                </a:lnTo>
                <a:lnTo>
                  <a:pt x="65620" y="61430"/>
                </a:lnTo>
                <a:lnTo>
                  <a:pt x="65650" y="61440"/>
                </a:lnTo>
                <a:lnTo>
                  <a:pt x="65660" y="61450"/>
                </a:lnTo>
                <a:lnTo>
                  <a:pt x="65690" y="61460"/>
                </a:lnTo>
                <a:lnTo>
                  <a:pt x="65710" y="61480"/>
                </a:lnTo>
                <a:lnTo>
                  <a:pt x="65720" y="61490"/>
                </a:lnTo>
                <a:lnTo>
                  <a:pt x="65730" y="61490"/>
                </a:lnTo>
                <a:lnTo>
                  <a:pt x="65740" y="61500"/>
                </a:lnTo>
                <a:lnTo>
                  <a:pt x="65740" y="61510"/>
                </a:lnTo>
                <a:lnTo>
                  <a:pt x="65760" y="61520"/>
                </a:lnTo>
                <a:lnTo>
                  <a:pt x="65830" y="61590"/>
                </a:lnTo>
                <a:lnTo>
                  <a:pt x="65840" y="61610"/>
                </a:lnTo>
                <a:lnTo>
                  <a:pt x="65870" y="61630"/>
                </a:lnTo>
                <a:lnTo>
                  <a:pt x="65880" y="61630"/>
                </a:lnTo>
                <a:lnTo>
                  <a:pt x="65890" y="61640"/>
                </a:lnTo>
                <a:lnTo>
                  <a:pt x="65890" y="61650"/>
                </a:lnTo>
                <a:lnTo>
                  <a:pt x="65900" y="61650"/>
                </a:lnTo>
                <a:lnTo>
                  <a:pt x="65930" y="61670"/>
                </a:lnTo>
                <a:lnTo>
                  <a:pt x="65950" y="61700"/>
                </a:lnTo>
                <a:lnTo>
                  <a:pt x="65960" y="61700"/>
                </a:lnTo>
                <a:lnTo>
                  <a:pt x="65970" y="61710"/>
                </a:lnTo>
                <a:lnTo>
                  <a:pt x="65980" y="61720"/>
                </a:lnTo>
                <a:lnTo>
                  <a:pt x="65990" y="61720"/>
                </a:lnTo>
                <a:lnTo>
                  <a:pt x="66000" y="61710"/>
                </a:lnTo>
                <a:lnTo>
                  <a:pt x="66010" y="61690"/>
                </a:lnTo>
                <a:lnTo>
                  <a:pt x="66020" y="61690"/>
                </a:lnTo>
                <a:lnTo>
                  <a:pt x="66040" y="61660"/>
                </a:lnTo>
                <a:lnTo>
                  <a:pt x="66070" y="61600"/>
                </a:lnTo>
                <a:lnTo>
                  <a:pt x="66070" y="61590"/>
                </a:lnTo>
                <a:lnTo>
                  <a:pt x="66080" y="61570"/>
                </a:lnTo>
                <a:lnTo>
                  <a:pt x="66100" y="61550"/>
                </a:lnTo>
                <a:lnTo>
                  <a:pt x="66120" y="61540"/>
                </a:lnTo>
                <a:lnTo>
                  <a:pt x="66130" y="61530"/>
                </a:lnTo>
                <a:lnTo>
                  <a:pt x="66160" y="61510"/>
                </a:lnTo>
                <a:lnTo>
                  <a:pt x="66190" y="61500"/>
                </a:lnTo>
                <a:lnTo>
                  <a:pt x="66220" y="61490"/>
                </a:lnTo>
                <a:lnTo>
                  <a:pt x="66230" y="61490"/>
                </a:lnTo>
                <a:lnTo>
                  <a:pt x="66230" y="61500"/>
                </a:lnTo>
                <a:lnTo>
                  <a:pt x="66240" y="61510"/>
                </a:lnTo>
                <a:lnTo>
                  <a:pt x="66240" y="61520"/>
                </a:lnTo>
                <a:lnTo>
                  <a:pt x="66240" y="61530"/>
                </a:lnTo>
                <a:lnTo>
                  <a:pt x="66250" y="61540"/>
                </a:lnTo>
                <a:lnTo>
                  <a:pt x="66260" y="61550"/>
                </a:lnTo>
                <a:lnTo>
                  <a:pt x="66260" y="61560"/>
                </a:lnTo>
                <a:lnTo>
                  <a:pt x="66270" y="61560"/>
                </a:lnTo>
                <a:lnTo>
                  <a:pt x="66270" y="61570"/>
                </a:lnTo>
                <a:lnTo>
                  <a:pt x="66280" y="61570"/>
                </a:lnTo>
                <a:lnTo>
                  <a:pt x="66300" y="61580"/>
                </a:lnTo>
                <a:lnTo>
                  <a:pt x="66310" y="61590"/>
                </a:lnTo>
                <a:lnTo>
                  <a:pt x="66320" y="61590"/>
                </a:lnTo>
                <a:lnTo>
                  <a:pt x="66320" y="61600"/>
                </a:lnTo>
                <a:lnTo>
                  <a:pt x="66330" y="61610"/>
                </a:lnTo>
                <a:lnTo>
                  <a:pt x="66330" y="61620"/>
                </a:lnTo>
                <a:lnTo>
                  <a:pt x="66340" y="61620"/>
                </a:lnTo>
                <a:lnTo>
                  <a:pt x="66350" y="61640"/>
                </a:lnTo>
                <a:lnTo>
                  <a:pt x="66360" y="61650"/>
                </a:lnTo>
                <a:lnTo>
                  <a:pt x="66370" y="61650"/>
                </a:lnTo>
                <a:lnTo>
                  <a:pt x="66380" y="61650"/>
                </a:lnTo>
                <a:lnTo>
                  <a:pt x="66390" y="61660"/>
                </a:lnTo>
                <a:lnTo>
                  <a:pt x="66400" y="61670"/>
                </a:lnTo>
                <a:lnTo>
                  <a:pt x="66420" y="61690"/>
                </a:lnTo>
                <a:lnTo>
                  <a:pt x="66430" y="61700"/>
                </a:lnTo>
                <a:lnTo>
                  <a:pt x="66440" y="61710"/>
                </a:lnTo>
                <a:lnTo>
                  <a:pt x="66450" y="61710"/>
                </a:lnTo>
                <a:lnTo>
                  <a:pt x="66450" y="61720"/>
                </a:lnTo>
                <a:lnTo>
                  <a:pt x="66470" y="61740"/>
                </a:lnTo>
                <a:lnTo>
                  <a:pt x="66480" y="61740"/>
                </a:lnTo>
                <a:lnTo>
                  <a:pt x="66480" y="61750"/>
                </a:lnTo>
                <a:lnTo>
                  <a:pt x="66490" y="61750"/>
                </a:lnTo>
                <a:lnTo>
                  <a:pt x="66490" y="61760"/>
                </a:lnTo>
                <a:lnTo>
                  <a:pt x="66500" y="61770"/>
                </a:lnTo>
                <a:lnTo>
                  <a:pt x="66510" y="61780"/>
                </a:lnTo>
                <a:lnTo>
                  <a:pt x="66530" y="61790"/>
                </a:lnTo>
                <a:lnTo>
                  <a:pt x="66540" y="61800"/>
                </a:lnTo>
                <a:lnTo>
                  <a:pt x="66550" y="61800"/>
                </a:lnTo>
                <a:lnTo>
                  <a:pt x="66550" y="61810"/>
                </a:lnTo>
                <a:lnTo>
                  <a:pt x="66550" y="61820"/>
                </a:lnTo>
                <a:lnTo>
                  <a:pt x="66560" y="61820"/>
                </a:lnTo>
                <a:lnTo>
                  <a:pt x="66570" y="61840"/>
                </a:lnTo>
                <a:lnTo>
                  <a:pt x="66570" y="61850"/>
                </a:lnTo>
                <a:lnTo>
                  <a:pt x="66580" y="61850"/>
                </a:lnTo>
                <a:lnTo>
                  <a:pt x="66580" y="61860"/>
                </a:lnTo>
                <a:lnTo>
                  <a:pt x="66590" y="61870"/>
                </a:lnTo>
                <a:lnTo>
                  <a:pt x="66600" y="61880"/>
                </a:lnTo>
                <a:lnTo>
                  <a:pt x="66610" y="61890"/>
                </a:lnTo>
                <a:lnTo>
                  <a:pt x="66630" y="61900"/>
                </a:lnTo>
                <a:lnTo>
                  <a:pt x="66650" y="61910"/>
                </a:lnTo>
                <a:lnTo>
                  <a:pt x="66670" y="61920"/>
                </a:lnTo>
                <a:lnTo>
                  <a:pt x="66680" y="61930"/>
                </a:lnTo>
                <a:lnTo>
                  <a:pt x="66690" y="61930"/>
                </a:lnTo>
                <a:lnTo>
                  <a:pt x="66700" y="61930"/>
                </a:lnTo>
                <a:lnTo>
                  <a:pt x="66710" y="61930"/>
                </a:lnTo>
                <a:lnTo>
                  <a:pt x="66720" y="61930"/>
                </a:lnTo>
                <a:lnTo>
                  <a:pt x="66730" y="61940"/>
                </a:lnTo>
                <a:lnTo>
                  <a:pt x="66740" y="61940"/>
                </a:lnTo>
                <a:lnTo>
                  <a:pt x="66750" y="61940"/>
                </a:lnTo>
                <a:lnTo>
                  <a:pt x="66770" y="61940"/>
                </a:lnTo>
                <a:lnTo>
                  <a:pt x="66770" y="61950"/>
                </a:lnTo>
                <a:lnTo>
                  <a:pt x="66780" y="61970"/>
                </a:lnTo>
                <a:lnTo>
                  <a:pt x="66790" y="61970"/>
                </a:lnTo>
                <a:lnTo>
                  <a:pt x="66800" y="61980"/>
                </a:lnTo>
                <a:lnTo>
                  <a:pt x="66800" y="61990"/>
                </a:lnTo>
                <a:lnTo>
                  <a:pt x="66810" y="61990"/>
                </a:lnTo>
                <a:lnTo>
                  <a:pt x="66820" y="62000"/>
                </a:lnTo>
                <a:lnTo>
                  <a:pt x="66830" y="62010"/>
                </a:lnTo>
                <a:lnTo>
                  <a:pt x="66830" y="62020"/>
                </a:lnTo>
                <a:lnTo>
                  <a:pt x="66840" y="62020"/>
                </a:lnTo>
                <a:lnTo>
                  <a:pt x="66840" y="62030"/>
                </a:lnTo>
                <a:lnTo>
                  <a:pt x="66850" y="62030"/>
                </a:lnTo>
                <a:lnTo>
                  <a:pt x="66860" y="62030"/>
                </a:lnTo>
                <a:lnTo>
                  <a:pt x="66870" y="62030"/>
                </a:lnTo>
                <a:lnTo>
                  <a:pt x="66880" y="62030"/>
                </a:lnTo>
                <a:lnTo>
                  <a:pt x="66880" y="62040"/>
                </a:lnTo>
                <a:lnTo>
                  <a:pt x="66890" y="62040"/>
                </a:lnTo>
                <a:lnTo>
                  <a:pt x="66900" y="62040"/>
                </a:lnTo>
                <a:lnTo>
                  <a:pt x="66910" y="62040"/>
                </a:lnTo>
                <a:lnTo>
                  <a:pt x="66920" y="62040"/>
                </a:lnTo>
                <a:lnTo>
                  <a:pt x="66940" y="62050"/>
                </a:lnTo>
                <a:lnTo>
                  <a:pt x="66960" y="62050"/>
                </a:lnTo>
                <a:lnTo>
                  <a:pt x="66970" y="62050"/>
                </a:lnTo>
                <a:lnTo>
                  <a:pt x="66980" y="62060"/>
                </a:lnTo>
                <a:lnTo>
                  <a:pt x="66990" y="62060"/>
                </a:lnTo>
                <a:lnTo>
                  <a:pt x="67000" y="62060"/>
                </a:lnTo>
                <a:lnTo>
                  <a:pt x="67010" y="62060"/>
                </a:lnTo>
                <a:lnTo>
                  <a:pt x="67010" y="62070"/>
                </a:lnTo>
                <a:lnTo>
                  <a:pt x="67020" y="62070"/>
                </a:lnTo>
                <a:lnTo>
                  <a:pt x="67020" y="62080"/>
                </a:lnTo>
                <a:lnTo>
                  <a:pt x="67030" y="62080"/>
                </a:lnTo>
                <a:lnTo>
                  <a:pt x="67040" y="62090"/>
                </a:lnTo>
                <a:lnTo>
                  <a:pt x="67050" y="62090"/>
                </a:lnTo>
                <a:lnTo>
                  <a:pt x="67070" y="62100"/>
                </a:lnTo>
                <a:lnTo>
                  <a:pt x="67090" y="62100"/>
                </a:lnTo>
                <a:lnTo>
                  <a:pt x="67090" y="62090"/>
                </a:lnTo>
                <a:lnTo>
                  <a:pt x="67100" y="62090"/>
                </a:lnTo>
                <a:lnTo>
                  <a:pt x="67110" y="62090"/>
                </a:lnTo>
                <a:lnTo>
                  <a:pt x="67120" y="62090"/>
                </a:lnTo>
                <a:lnTo>
                  <a:pt x="67120" y="62080"/>
                </a:lnTo>
                <a:lnTo>
                  <a:pt x="67130" y="62080"/>
                </a:lnTo>
                <a:lnTo>
                  <a:pt x="67140" y="62080"/>
                </a:lnTo>
                <a:lnTo>
                  <a:pt x="67150" y="62080"/>
                </a:lnTo>
                <a:lnTo>
                  <a:pt x="67160" y="62090"/>
                </a:lnTo>
                <a:lnTo>
                  <a:pt x="67160" y="62080"/>
                </a:lnTo>
                <a:lnTo>
                  <a:pt x="67170" y="62080"/>
                </a:lnTo>
                <a:lnTo>
                  <a:pt x="67180" y="62080"/>
                </a:lnTo>
                <a:lnTo>
                  <a:pt x="67190" y="62090"/>
                </a:lnTo>
                <a:lnTo>
                  <a:pt x="67190" y="62100"/>
                </a:lnTo>
                <a:lnTo>
                  <a:pt x="67200" y="62110"/>
                </a:lnTo>
                <a:lnTo>
                  <a:pt x="67210" y="62110"/>
                </a:lnTo>
                <a:lnTo>
                  <a:pt x="67220" y="62120"/>
                </a:lnTo>
                <a:lnTo>
                  <a:pt x="67220" y="62130"/>
                </a:lnTo>
                <a:lnTo>
                  <a:pt x="67220" y="62140"/>
                </a:lnTo>
                <a:lnTo>
                  <a:pt x="67230" y="62150"/>
                </a:lnTo>
                <a:lnTo>
                  <a:pt x="67240" y="62160"/>
                </a:lnTo>
                <a:lnTo>
                  <a:pt x="67250" y="62160"/>
                </a:lnTo>
                <a:lnTo>
                  <a:pt x="67260" y="62170"/>
                </a:lnTo>
                <a:lnTo>
                  <a:pt x="67270" y="62170"/>
                </a:lnTo>
                <a:lnTo>
                  <a:pt x="67270" y="62180"/>
                </a:lnTo>
                <a:lnTo>
                  <a:pt x="67270" y="62190"/>
                </a:lnTo>
                <a:lnTo>
                  <a:pt x="67280" y="62190"/>
                </a:lnTo>
                <a:lnTo>
                  <a:pt x="67280" y="62200"/>
                </a:lnTo>
                <a:lnTo>
                  <a:pt x="67260" y="62210"/>
                </a:lnTo>
                <a:lnTo>
                  <a:pt x="67260" y="62220"/>
                </a:lnTo>
                <a:lnTo>
                  <a:pt x="67240" y="62230"/>
                </a:lnTo>
                <a:lnTo>
                  <a:pt x="67240" y="62240"/>
                </a:lnTo>
                <a:lnTo>
                  <a:pt x="67240" y="62250"/>
                </a:lnTo>
                <a:lnTo>
                  <a:pt x="67240" y="62260"/>
                </a:lnTo>
                <a:lnTo>
                  <a:pt x="67250" y="62270"/>
                </a:lnTo>
                <a:lnTo>
                  <a:pt x="67240" y="62280"/>
                </a:lnTo>
                <a:lnTo>
                  <a:pt x="67240" y="62290"/>
                </a:lnTo>
                <a:lnTo>
                  <a:pt x="67230" y="62300"/>
                </a:lnTo>
                <a:lnTo>
                  <a:pt x="67230" y="62310"/>
                </a:lnTo>
                <a:lnTo>
                  <a:pt x="67230" y="62320"/>
                </a:lnTo>
                <a:lnTo>
                  <a:pt x="67220" y="62330"/>
                </a:lnTo>
                <a:lnTo>
                  <a:pt x="67220" y="62340"/>
                </a:lnTo>
                <a:lnTo>
                  <a:pt x="67210" y="62350"/>
                </a:lnTo>
                <a:lnTo>
                  <a:pt x="67210" y="62360"/>
                </a:lnTo>
                <a:lnTo>
                  <a:pt x="67220" y="62360"/>
                </a:lnTo>
                <a:lnTo>
                  <a:pt x="67220" y="62370"/>
                </a:lnTo>
                <a:lnTo>
                  <a:pt x="67210" y="62370"/>
                </a:lnTo>
                <a:lnTo>
                  <a:pt x="67210" y="62380"/>
                </a:lnTo>
                <a:lnTo>
                  <a:pt x="67210" y="62390"/>
                </a:lnTo>
                <a:lnTo>
                  <a:pt x="67200" y="62390"/>
                </a:lnTo>
                <a:lnTo>
                  <a:pt x="67200" y="62400"/>
                </a:lnTo>
                <a:lnTo>
                  <a:pt x="67190" y="62410"/>
                </a:lnTo>
                <a:lnTo>
                  <a:pt x="67190" y="62420"/>
                </a:lnTo>
                <a:lnTo>
                  <a:pt x="67180" y="62440"/>
                </a:lnTo>
                <a:lnTo>
                  <a:pt x="67170" y="62450"/>
                </a:lnTo>
                <a:lnTo>
                  <a:pt x="67160" y="62470"/>
                </a:lnTo>
                <a:lnTo>
                  <a:pt x="67150" y="62480"/>
                </a:lnTo>
                <a:lnTo>
                  <a:pt x="67140" y="62480"/>
                </a:lnTo>
                <a:lnTo>
                  <a:pt x="67130" y="62480"/>
                </a:lnTo>
                <a:lnTo>
                  <a:pt x="67120" y="62480"/>
                </a:lnTo>
                <a:lnTo>
                  <a:pt x="67110" y="62480"/>
                </a:lnTo>
                <a:lnTo>
                  <a:pt x="67110" y="62470"/>
                </a:lnTo>
                <a:lnTo>
                  <a:pt x="67100" y="62450"/>
                </a:lnTo>
                <a:lnTo>
                  <a:pt x="67100" y="62440"/>
                </a:lnTo>
                <a:lnTo>
                  <a:pt x="67090" y="62430"/>
                </a:lnTo>
                <a:lnTo>
                  <a:pt x="67080" y="62420"/>
                </a:lnTo>
                <a:lnTo>
                  <a:pt x="67080" y="62410"/>
                </a:lnTo>
                <a:lnTo>
                  <a:pt x="67070" y="62410"/>
                </a:lnTo>
                <a:lnTo>
                  <a:pt x="67070" y="62400"/>
                </a:lnTo>
                <a:lnTo>
                  <a:pt x="67070" y="62380"/>
                </a:lnTo>
                <a:lnTo>
                  <a:pt x="67060" y="62370"/>
                </a:lnTo>
                <a:lnTo>
                  <a:pt x="67060" y="62360"/>
                </a:lnTo>
                <a:lnTo>
                  <a:pt x="67060" y="62350"/>
                </a:lnTo>
                <a:lnTo>
                  <a:pt x="67060" y="62340"/>
                </a:lnTo>
                <a:lnTo>
                  <a:pt x="67060" y="62330"/>
                </a:lnTo>
                <a:lnTo>
                  <a:pt x="67050" y="62330"/>
                </a:lnTo>
                <a:lnTo>
                  <a:pt x="67050" y="62320"/>
                </a:lnTo>
                <a:lnTo>
                  <a:pt x="67050" y="62310"/>
                </a:lnTo>
                <a:lnTo>
                  <a:pt x="67040" y="62310"/>
                </a:lnTo>
                <a:lnTo>
                  <a:pt x="67030" y="62310"/>
                </a:lnTo>
                <a:lnTo>
                  <a:pt x="67010" y="62300"/>
                </a:lnTo>
                <a:lnTo>
                  <a:pt x="67000" y="62300"/>
                </a:lnTo>
                <a:lnTo>
                  <a:pt x="66990" y="62290"/>
                </a:lnTo>
                <a:lnTo>
                  <a:pt x="66980" y="62290"/>
                </a:lnTo>
                <a:lnTo>
                  <a:pt x="66960" y="62280"/>
                </a:lnTo>
                <a:lnTo>
                  <a:pt x="66950" y="62280"/>
                </a:lnTo>
                <a:lnTo>
                  <a:pt x="66950" y="62270"/>
                </a:lnTo>
                <a:lnTo>
                  <a:pt x="66940" y="62270"/>
                </a:lnTo>
                <a:lnTo>
                  <a:pt x="66930" y="62270"/>
                </a:lnTo>
                <a:lnTo>
                  <a:pt x="66930" y="62280"/>
                </a:lnTo>
                <a:lnTo>
                  <a:pt x="66920" y="62280"/>
                </a:lnTo>
                <a:lnTo>
                  <a:pt x="66920" y="62290"/>
                </a:lnTo>
                <a:lnTo>
                  <a:pt x="66920" y="62300"/>
                </a:lnTo>
                <a:lnTo>
                  <a:pt x="66920" y="62310"/>
                </a:lnTo>
                <a:lnTo>
                  <a:pt x="66930" y="62310"/>
                </a:lnTo>
                <a:lnTo>
                  <a:pt x="66930" y="62320"/>
                </a:lnTo>
                <a:lnTo>
                  <a:pt x="66930" y="62330"/>
                </a:lnTo>
                <a:lnTo>
                  <a:pt x="66920" y="62330"/>
                </a:lnTo>
                <a:lnTo>
                  <a:pt x="66920" y="62340"/>
                </a:lnTo>
                <a:lnTo>
                  <a:pt x="66920" y="62350"/>
                </a:lnTo>
                <a:lnTo>
                  <a:pt x="66920" y="62360"/>
                </a:lnTo>
                <a:lnTo>
                  <a:pt x="66920" y="62370"/>
                </a:lnTo>
                <a:lnTo>
                  <a:pt x="66920" y="62380"/>
                </a:lnTo>
                <a:lnTo>
                  <a:pt x="66920" y="62390"/>
                </a:lnTo>
                <a:lnTo>
                  <a:pt x="66920" y="62400"/>
                </a:lnTo>
                <a:lnTo>
                  <a:pt x="66920" y="62410"/>
                </a:lnTo>
                <a:lnTo>
                  <a:pt x="66920" y="62420"/>
                </a:lnTo>
                <a:lnTo>
                  <a:pt x="66930" y="62420"/>
                </a:lnTo>
                <a:lnTo>
                  <a:pt x="66930" y="62430"/>
                </a:lnTo>
                <a:lnTo>
                  <a:pt x="66920" y="62430"/>
                </a:lnTo>
                <a:lnTo>
                  <a:pt x="66920" y="62440"/>
                </a:lnTo>
                <a:lnTo>
                  <a:pt x="66920" y="62450"/>
                </a:lnTo>
                <a:lnTo>
                  <a:pt x="66910" y="62450"/>
                </a:lnTo>
                <a:lnTo>
                  <a:pt x="66910" y="62460"/>
                </a:lnTo>
                <a:lnTo>
                  <a:pt x="66900" y="62460"/>
                </a:lnTo>
                <a:lnTo>
                  <a:pt x="66890" y="62470"/>
                </a:lnTo>
                <a:lnTo>
                  <a:pt x="66890" y="62480"/>
                </a:lnTo>
                <a:lnTo>
                  <a:pt x="66880" y="62480"/>
                </a:lnTo>
                <a:lnTo>
                  <a:pt x="66870" y="62490"/>
                </a:lnTo>
                <a:lnTo>
                  <a:pt x="66870" y="62500"/>
                </a:lnTo>
                <a:lnTo>
                  <a:pt x="66870" y="62510"/>
                </a:lnTo>
                <a:lnTo>
                  <a:pt x="66880" y="62510"/>
                </a:lnTo>
                <a:lnTo>
                  <a:pt x="66880" y="62520"/>
                </a:lnTo>
                <a:lnTo>
                  <a:pt x="66880" y="62530"/>
                </a:lnTo>
                <a:lnTo>
                  <a:pt x="66870" y="62540"/>
                </a:lnTo>
                <a:lnTo>
                  <a:pt x="66870" y="62550"/>
                </a:lnTo>
                <a:lnTo>
                  <a:pt x="66860" y="62570"/>
                </a:lnTo>
                <a:lnTo>
                  <a:pt x="66860" y="62590"/>
                </a:lnTo>
                <a:lnTo>
                  <a:pt x="66850" y="62600"/>
                </a:lnTo>
                <a:lnTo>
                  <a:pt x="66850" y="62610"/>
                </a:lnTo>
                <a:lnTo>
                  <a:pt x="66850" y="62620"/>
                </a:lnTo>
                <a:lnTo>
                  <a:pt x="66850" y="62630"/>
                </a:lnTo>
                <a:lnTo>
                  <a:pt x="66850" y="62640"/>
                </a:lnTo>
                <a:lnTo>
                  <a:pt x="66850" y="62650"/>
                </a:lnTo>
                <a:lnTo>
                  <a:pt x="66850" y="62660"/>
                </a:lnTo>
                <a:lnTo>
                  <a:pt x="66860" y="62670"/>
                </a:lnTo>
                <a:lnTo>
                  <a:pt x="66860" y="62680"/>
                </a:lnTo>
                <a:lnTo>
                  <a:pt x="66870" y="62680"/>
                </a:lnTo>
                <a:lnTo>
                  <a:pt x="66880" y="62680"/>
                </a:lnTo>
                <a:lnTo>
                  <a:pt x="66890" y="62670"/>
                </a:lnTo>
                <a:lnTo>
                  <a:pt x="66900" y="62670"/>
                </a:lnTo>
                <a:lnTo>
                  <a:pt x="66910" y="62670"/>
                </a:lnTo>
                <a:lnTo>
                  <a:pt x="66920" y="62670"/>
                </a:lnTo>
                <a:lnTo>
                  <a:pt x="66930" y="62670"/>
                </a:lnTo>
                <a:lnTo>
                  <a:pt x="66940" y="62670"/>
                </a:lnTo>
                <a:lnTo>
                  <a:pt x="66950" y="62680"/>
                </a:lnTo>
                <a:lnTo>
                  <a:pt x="66960" y="62680"/>
                </a:lnTo>
                <a:lnTo>
                  <a:pt x="66960" y="62670"/>
                </a:lnTo>
                <a:lnTo>
                  <a:pt x="66970" y="62670"/>
                </a:lnTo>
                <a:lnTo>
                  <a:pt x="66980" y="62680"/>
                </a:lnTo>
                <a:lnTo>
                  <a:pt x="67000" y="62680"/>
                </a:lnTo>
                <a:lnTo>
                  <a:pt x="67010" y="62680"/>
                </a:lnTo>
                <a:lnTo>
                  <a:pt x="67020" y="62680"/>
                </a:lnTo>
                <a:lnTo>
                  <a:pt x="67030" y="62680"/>
                </a:lnTo>
                <a:lnTo>
                  <a:pt x="67050" y="62670"/>
                </a:lnTo>
                <a:lnTo>
                  <a:pt x="67060" y="62670"/>
                </a:lnTo>
                <a:lnTo>
                  <a:pt x="67070" y="62670"/>
                </a:lnTo>
                <a:lnTo>
                  <a:pt x="67080" y="62680"/>
                </a:lnTo>
                <a:lnTo>
                  <a:pt x="67090" y="62680"/>
                </a:lnTo>
                <a:lnTo>
                  <a:pt x="67100" y="62680"/>
                </a:lnTo>
                <a:lnTo>
                  <a:pt x="67110" y="62680"/>
                </a:lnTo>
                <a:lnTo>
                  <a:pt x="67130" y="62670"/>
                </a:lnTo>
                <a:lnTo>
                  <a:pt x="67140" y="62670"/>
                </a:lnTo>
                <a:lnTo>
                  <a:pt x="67150" y="62670"/>
                </a:lnTo>
                <a:lnTo>
                  <a:pt x="67150" y="62680"/>
                </a:lnTo>
                <a:lnTo>
                  <a:pt x="67140" y="62690"/>
                </a:lnTo>
                <a:lnTo>
                  <a:pt x="67140" y="62700"/>
                </a:lnTo>
                <a:lnTo>
                  <a:pt x="67130" y="62710"/>
                </a:lnTo>
                <a:lnTo>
                  <a:pt x="67120" y="62720"/>
                </a:lnTo>
                <a:lnTo>
                  <a:pt x="67110" y="62720"/>
                </a:lnTo>
                <a:lnTo>
                  <a:pt x="67100" y="62730"/>
                </a:lnTo>
                <a:lnTo>
                  <a:pt x="67090" y="62730"/>
                </a:lnTo>
                <a:lnTo>
                  <a:pt x="67080" y="62740"/>
                </a:lnTo>
                <a:lnTo>
                  <a:pt x="67070" y="62760"/>
                </a:lnTo>
                <a:lnTo>
                  <a:pt x="67060" y="62780"/>
                </a:lnTo>
                <a:lnTo>
                  <a:pt x="67050" y="62790"/>
                </a:lnTo>
                <a:lnTo>
                  <a:pt x="67050" y="62800"/>
                </a:lnTo>
                <a:lnTo>
                  <a:pt x="67040" y="62810"/>
                </a:lnTo>
                <a:lnTo>
                  <a:pt x="67030" y="62830"/>
                </a:lnTo>
                <a:lnTo>
                  <a:pt x="67010" y="62840"/>
                </a:lnTo>
                <a:lnTo>
                  <a:pt x="66990" y="62860"/>
                </a:lnTo>
                <a:lnTo>
                  <a:pt x="66980" y="62870"/>
                </a:lnTo>
                <a:lnTo>
                  <a:pt x="66980" y="62880"/>
                </a:lnTo>
                <a:lnTo>
                  <a:pt x="66970" y="62900"/>
                </a:lnTo>
                <a:lnTo>
                  <a:pt x="66960" y="62910"/>
                </a:lnTo>
                <a:lnTo>
                  <a:pt x="66950" y="62920"/>
                </a:lnTo>
                <a:lnTo>
                  <a:pt x="66940" y="62930"/>
                </a:lnTo>
                <a:lnTo>
                  <a:pt x="66940" y="62940"/>
                </a:lnTo>
                <a:lnTo>
                  <a:pt x="66930" y="62940"/>
                </a:lnTo>
                <a:lnTo>
                  <a:pt x="66930" y="62960"/>
                </a:lnTo>
                <a:lnTo>
                  <a:pt x="66920" y="62960"/>
                </a:lnTo>
                <a:lnTo>
                  <a:pt x="66910" y="62970"/>
                </a:lnTo>
                <a:lnTo>
                  <a:pt x="66910" y="62980"/>
                </a:lnTo>
                <a:lnTo>
                  <a:pt x="66900" y="62990"/>
                </a:lnTo>
                <a:lnTo>
                  <a:pt x="66890" y="63010"/>
                </a:lnTo>
                <a:lnTo>
                  <a:pt x="66890" y="63030"/>
                </a:lnTo>
                <a:lnTo>
                  <a:pt x="66880" y="63030"/>
                </a:lnTo>
                <a:lnTo>
                  <a:pt x="66870" y="63050"/>
                </a:lnTo>
                <a:lnTo>
                  <a:pt x="66870" y="63060"/>
                </a:lnTo>
                <a:lnTo>
                  <a:pt x="66860" y="63070"/>
                </a:lnTo>
                <a:lnTo>
                  <a:pt x="66860" y="63080"/>
                </a:lnTo>
                <a:lnTo>
                  <a:pt x="66870" y="63090"/>
                </a:lnTo>
                <a:lnTo>
                  <a:pt x="66880" y="63100"/>
                </a:lnTo>
                <a:lnTo>
                  <a:pt x="66900" y="63120"/>
                </a:lnTo>
                <a:lnTo>
                  <a:pt x="66910" y="63140"/>
                </a:lnTo>
                <a:lnTo>
                  <a:pt x="66920" y="63140"/>
                </a:lnTo>
                <a:lnTo>
                  <a:pt x="66940" y="63160"/>
                </a:lnTo>
                <a:lnTo>
                  <a:pt x="66950" y="63160"/>
                </a:lnTo>
                <a:lnTo>
                  <a:pt x="66970" y="63170"/>
                </a:lnTo>
                <a:lnTo>
                  <a:pt x="66970" y="63180"/>
                </a:lnTo>
                <a:lnTo>
                  <a:pt x="66970" y="63190"/>
                </a:lnTo>
                <a:lnTo>
                  <a:pt x="66970" y="63200"/>
                </a:lnTo>
                <a:lnTo>
                  <a:pt x="66970" y="63210"/>
                </a:lnTo>
                <a:lnTo>
                  <a:pt x="66980" y="63220"/>
                </a:lnTo>
                <a:lnTo>
                  <a:pt x="66990" y="63220"/>
                </a:lnTo>
                <a:lnTo>
                  <a:pt x="66990" y="63230"/>
                </a:lnTo>
                <a:lnTo>
                  <a:pt x="67000" y="63230"/>
                </a:lnTo>
                <a:lnTo>
                  <a:pt x="67010" y="63230"/>
                </a:lnTo>
                <a:lnTo>
                  <a:pt x="67020" y="63230"/>
                </a:lnTo>
                <a:lnTo>
                  <a:pt x="67030" y="63230"/>
                </a:lnTo>
                <a:lnTo>
                  <a:pt x="67040" y="63230"/>
                </a:lnTo>
                <a:lnTo>
                  <a:pt x="67060" y="63240"/>
                </a:lnTo>
                <a:lnTo>
                  <a:pt x="67070" y="63240"/>
                </a:lnTo>
                <a:lnTo>
                  <a:pt x="67080" y="63240"/>
                </a:lnTo>
                <a:lnTo>
                  <a:pt x="67090" y="63240"/>
                </a:lnTo>
                <a:lnTo>
                  <a:pt x="67100" y="63240"/>
                </a:lnTo>
                <a:lnTo>
                  <a:pt x="67110" y="63240"/>
                </a:lnTo>
                <a:lnTo>
                  <a:pt x="67120" y="63240"/>
                </a:lnTo>
                <a:lnTo>
                  <a:pt x="67120" y="63230"/>
                </a:lnTo>
                <a:lnTo>
                  <a:pt x="67130" y="63230"/>
                </a:lnTo>
                <a:lnTo>
                  <a:pt x="67130" y="63240"/>
                </a:lnTo>
                <a:lnTo>
                  <a:pt x="67120" y="63250"/>
                </a:lnTo>
                <a:lnTo>
                  <a:pt x="67110" y="63250"/>
                </a:lnTo>
                <a:lnTo>
                  <a:pt x="67110" y="63260"/>
                </a:lnTo>
                <a:lnTo>
                  <a:pt x="67100" y="63260"/>
                </a:lnTo>
                <a:lnTo>
                  <a:pt x="67100" y="63270"/>
                </a:lnTo>
                <a:lnTo>
                  <a:pt x="67100" y="63280"/>
                </a:lnTo>
                <a:lnTo>
                  <a:pt x="67090" y="63280"/>
                </a:lnTo>
                <a:lnTo>
                  <a:pt x="67090" y="63290"/>
                </a:lnTo>
                <a:lnTo>
                  <a:pt x="67080" y="63290"/>
                </a:lnTo>
                <a:lnTo>
                  <a:pt x="67080" y="63300"/>
                </a:lnTo>
                <a:lnTo>
                  <a:pt x="67070" y="63300"/>
                </a:lnTo>
                <a:lnTo>
                  <a:pt x="67070" y="63310"/>
                </a:lnTo>
                <a:lnTo>
                  <a:pt x="67070" y="63320"/>
                </a:lnTo>
                <a:lnTo>
                  <a:pt x="67070" y="63330"/>
                </a:lnTo>
                <a:lnTo>
                  <a:pt x="67080" y="63330"/>
                </a:lnTo>
                <a:lnTo>
                  <a:pt x="67080" y="63340"/>
                </a:lnTo>
                <a:lnTo>
                  <a:pt x="67070" y="63350"/>
                </a:lnTo>
                <a:lnTo>
                  <a:pt x="67060" y="63360"/>
                </a:lnTo>
                <a:lnTo>
                  <a:pt x="67050" y="63360"/>
                </a:lnTo>
                <a:lnTo>
                  <a:pt x="67040" y="63360"/>
                </a:lnTo>
                <a:lnTo>
                  <a:pt x="67030" y="63360"/>
                </a:lnTo>
                <a:lnTo>
                  <a:pt x="67020" y="63360"/>
                </a:lnTo>
                <a:lnTo>
                  <a:pt x="67010" y="63360"/>
                </a:lnTo>
                <a:lnTo>
                  <a:pt x="67000" y="63350"/>
                </a:lnTo>
                <a:lnTo>
                  <a:pt x="66990" y="63340"/>
                </a:lnTo>
                <a:lnTo>
                  <a:pt x="66970" y="63340"/>
                </a:lnTo>
                <a:lnTo>
                  <a:pt x="66970" y="63350"/>
                </a:lnTo>
                <a:lnTo>
                  <a:pt x="66960" y="63350"/>
                </a:lnTo>
                <a:lnTo>
                  <a:pt x="66950" y="63340"/>
                </a:lnTo>
                <a:lnTo>
                  <a:pt x="66940" y="63340"/>
                </a:lnTo>
                <a:lnTo>
                  <a:pt x="66930" y="63340"/>
                </a:lnTo>
                <a:lnTo>
                  <a:pt x="66920" y="63350"/>
                </a:lnTo>
                <a:lnTo>
                  <a:pt x="66910" y="63360"/>
                </a:lnTo>
                <a:lnTo>
                  <a:pt x="66900" y="63370"/>
                </a:lnTo>
                <a:lnTo>
                  <a:pt x="66890" y="63370"/>
                </a:lnTo>
                <a:lnTo>
                  <a:pt x="66880" y="63380"/>
                </a:lnTo>
                <a:lnTo>
                  <a:pt x="66860" y="63390"/>
                </a:lnTo>
                <a:lnTo>
                  <a:pt x="66840" y="63390"/>
                </a:lnTo>
                <a:lnTo>
                  <a:pt x="66830" y="63400"/>
                </a:lnTo>
                <a:lnTo>
                  <a:pt x="66820" y="63410"/>
                </a:lnTo>
                <a:lnTo>
                  <a:pt x="66810" y="63410"/>
                </a:lnTo>
                <a:lnTo>
                  <a:pt x="66780" y="63430"/>
                </a:lnTo>
                <a:lnTo>
                  <a:pt x="66750" y="63450"/>
                </a:lnTo>
                <a:lnTo>
                  <a:pt x="66720" y="63460"/>
                </a:lnTo>
                <a:lnTo>
                  <a:pt x="66700" y="63460"/>
                </a:lnTo>
                <a:lnTo>
                  <a:pt x="66690" y="63460"/>
                </a:lnTo>
                <a:lnTo>
                  <a:pt x="66660" y="63470"/>
                </a:lnTo>
                <a:lnTo>
                  <a:pt x="66650" y="63480"/>
                </a:lnTo>
                <a:lnTo>
                  <a:pt x="66650" y="63490"/>
                </a:lnTo>
                <a:lnTo>
                  <a:pt x="66650" y="63500"/>
                </a:lnTo>
                <a:lnTo>
                  <a:pt x="66650" y="63510"/>
                </a:lnTo>
                <a:lnTo>
                  <a:pt x="66650" y="63520"/>
                </a:lnTo>
                <a:lnTo>
                  <a:pt x="66650" y="63530"/>
                </a:lnTo>
                <a:lnTo>
                  <a:pt x="66660" y="63540"/>
                </a:lnTo>
                <a:lnTo>
                  <a:pt x="66660" y="63560"/>
                </a:lnTo>
                <a:lnTo>
                  <a:pt x="66660" y="63570"/>
                </a:lnTo>
                <a:lnTo>
                  <a:pt x="66660" y="63580"/>
                </a:lnTo>
                <a:lnTo>
                  <a:pt x="66660" y="63590"/>
                </a:lnTo>
                <a:lnTo>
                  <a:pt x="66670" y="63590"/>
                </a:lnTo>
                <a:lnTo>
                  <a:pt x="66670" y="63600"/>
                </a:lnTo>
                <a:lnTo>
                  <a:pt x="66670" y="63610"/>
                </a:lnTo>
                <a:lnTo>
                  <a:pt x="66670" y="63620"/>
                </a:lnTo>
                <a:lnTo>
                  <a:pt x="66670" y="63630"/>
                </a:lnTo>
                <a:lnTo>
                  <a:pt x="66660" y="63640"/>
                </a:lnTo>
                <a:lnTo>
                  <a:pt x="66660" y="63650"/>
                </a:lnTo>
                <a:lnTo>
                  <a:pt x="66660" y="63660"/>
                </a:lnTo>
                <a:lnTo>
                  <a:pt x="66660" y="63670"/>
                </a:lnTo>
                <a:lnTo>
                  <a:pt x="66660" y="63680"/>
                </a:lnTo>
                <a:lnTo>
                  <a:pt x="66650" y="63690"/>
                </a:lnTo>
                <a:lnTo>
                  <a:pt x="66640" y="63700"/>
                </a:lnTo>
                <a:lnTo>
                  <a:pt x="66630" y="63710"/>
                </a:lnTo>
                <a:lnTo>
                  <a:pt x="66620" y="63720"/>
                </a:lnTo>
                <a:lnTo>
                  <a:pt x="66620" y="63730"/>
                </a:lnTo>
                <a:lnTo>
                  <a:pt x="66610" y="63730"/>
                </a:lnTo>
                <a:lnTo>
                  <a:pt x="66610" y="63740"/>
                </a:lnTo>
                <a:lnTo>
                  <a:pt x="66600" y="63740"/>
                </a:lnTo>
                <a:lnTo>
                  <a:pt x="66590" y="63740"/>
                </a:lnTo>
                <a:lnTo>
                  <a:pt x="66580" y="63740"/>
                </a:lnTo>
                <a:lnTo>
                  <a:pt x="66580" y="63750"/>
                </a:lnTo>
                <a:lnTo>
                  <a:pt x="66570" y="63750"/>
                </a:lnTo>
                <a:lnTo>
                  <a:pt x="66560" y="63750"/>
                </a:lnTo>
                <a:lnTo>
                  <a:pt x="66550" y="63750"/>
                </a:lnTo>
                <a:lnTo>
                  <a:pt x="66540" y="63750"/>
                </a:lnTo>
                <a:lnTo>
                  <a:pt x="66530" y="63750"/>
                </a:lnTo>
                <a:lnTo>
                  <a:pt x="66530" y="63760"/>
                </a:lnTo>
                <a:lnTo>
                  <a:pt x="66520" y="63760"/>
                </a:lnTo>
                <a:lnTo>
                  <a:pt x="66510" y="63760"/>
                </a:lnTo>
                <a:lnTo>
                  <a:pt x="66510" y="63770"/>
                </a:lnTo>
                <a:lnTo>
                  <a:pt x="66500" y="63770"/>
                </a:lnTo>
                <a:lnTo>
                  <a:pt x="66500" y="63760"/>
                </a:lnTo>
                <a:lnTo>
                  <a:pt x="66490" y="63760"/>
                </a:lnTo>
                <a:lnTo>
                  <a:pt x="66470" y="63750"/>
                </a:lnTo>
                <a:lnTo>
                  <a:pt x="66450" y="63750"/>
                </a:lnTo>
                <a:lnTo>
                  <a:pt x="66440" y="63740"/>
                </a:lnTo>
                <a:lnTo>
                  <a:pt x="66420" y="63730"/>
                </a:lnTo>
                <a:lnTo>
                  <a:pt x="66410" y="63740"/>
                </a:lnTo>
                <a:lnTo>
                  <a:pt x="66410" y="63750"/>
                </a:lnTo>
                <a:lnTo>
                  <a:pt x="66420" y="63780"/>
                </a:lnTo>
                <a:lnTo>
                  <a:pt x="66430" y="63810"/>
                </a:lnTo>
                <a:lnTo>
                  <a:pt x="66450" y="63840"/>
                </a:lnTo>
                <a:lnTo>
                  <a:pt x="66450" y="63860"/>
                </a:lnTo>
                <a:lnTo>
                  <a:pt x="66450" y="63870"/>
                </a:lnTo>
                <a:lnTo>
                  <a:pt x="66470" y="63900"/>
                </a:lnTo>
                <a:lnTo>
                  <a:pt x="66480" y="63920"/>
                </a:lnTo>
                <a:lnTo>
                  <a:pt x="66500" y="63950"/>
                </a:lnTo>
                <a:lnTo>
                  <a:pt x="66510" y="63990"/>
                </a:lnTo>
                <a:lnTo>
                  <a:pt x="66520" y="63990"/>
                </a:lnTo>
                <a:lnTo>
                  <a:pt x="66530" y="64010"/>
                </a:lnTo>
                <a:lnTo>
                  <a:pt x="66530" y="64030"/>
                </a:lnTo>
                <a:lnTo>
                  <a:pt x="66520" y="64020"/>
                </a:lnTo>
                <a:lnTo>
                  <a:pt x="66480" y="64070"/>
                </a:lnTo>
                <a:lnTo>
                  <a:pt x="66430" y="64130"/>
                </a:lnTo>
                <a:lnTo>
                  <a:pt x="66380" y="64190"/>
                </a:lnTo>
                <a:lnTo>
                  <a:pt x="66370" y="64190"/>
                </a:lnTo>
                <a:lnTo>
                  <a:pt x="66360" y="64200"/>
                </a:lnTo>
                <a:lnTo>
                  <a:pt x="66310" y="64220"/>
                </a:lnTo>
                <a:lnTo>
                  <a:pt x="66300" y="64220"/>
                </a:lnTo>
                <a:lnTo>
                  <a:pt x="66290" y="64220"/>
                </a:lnTo>
                <a:lnTo>
                  <a:pt x="66270" y="64230"/>
                </a:lnTo>
                <a:lnTo>
                  <a:pt x="66240" y="64240"/>
                </a:lnTo>
                <a:lnTo>
                  <a:pt x="66220" y="64250"/>
                </a:lnTo>
                <a:lnTo>
                  <a:pt x="66190" y="64260"/>
                </a:lnTo>
                <a:lnTo>
                  <a:pt x="66180" y="64260"/>
                </a:lnTo>
                <a:lnTo>
                  <a:pt x="66170" y="64270"/>
                </a:lnTo>
                <a:lnTo>
                  <a:pt x="66160" y="64270"/>
                </a:lnTo>
                <a:lnTo>
                  <a:pt x="66120" y="64290"/>
                </a:lnTo>
                <a:lnTo>
                  <a:pt x="66100" y="64310"/>
                </a:lnTo>
                <a:lnTo>
                  <a:pt x="66080" y="64320"/>
                </a:lnTo>
                <a:lnTo>
                  <a:pt x="66100" y="64350"/>
                </a:lnTo>
                <a:lnTo>
                  <a:pt x="66120" y="64370"/>
                </a:lnTo>
                <a:lnTo>
                  <a:pt x="66140" y="64390"/>
                </a:lnTo>
                <a:lnTo>
                  <a:pt x="66160" y="64410"/>
                </a:lnTo>
                <a:lnTo>
                  <a:pt x="66170" y="64420"/>
                </a:lnTo>
                <a:lnTo>
                  <a:pt x="66160" y="64430"/>
                </a:lnTo>
                <a:lnTo>
                  <a:pt x="66160" y="64440"/>
                </a:lnTo>
                <a:lnTo>
                  <a:pt x="66150" y="64450"/>
                </a:lnTo>
                <a:lnTo>
                  <a:pt x="66140" y="64450"/>
                </a:lnTo>
                <a:lnTo>
                  <a:pt x="66130" y="64460"/>
                </a:lnTo>
                <a:lnTo>
                  <a:pt x="66120" y="64470"/>
                </a:lnTo>
                <a:lnTo>
                  <a:pt x="66100" y="64490"/>
                </a:lnTo>
                <a:lnTo>
                  <a:pt x="66090" y="64490"/>
                </a:lnTo>
                <a:lnTo>
                  <a:pt x="66070" y="64500"/>
                </a:lnTo>
                <a:lnTo>
                  <a:pt x="66070" y="64510"/>
                </a:lnTo>
                <a:lnTo>
                  <a:pt x="66060" y="64510"/>
                </a:lnTo>
                <a:lnTo>
                  <a:pt x="66050" y="64510"/>
                </a:lnTo>
                <a:lnTo>
                  <a:pt x="66030" y="64510"/>
                </a:lnTo>
                <a:lnTo>
                  <a:pt x="66020" y="64510"/>
                </a:lnTo>
                <a:lnTo>
                  <a:pt x="66010" y="64510"/>
                </a:lnTo>
                <a:lnTo>
                  <a:pt x="66000" y="64510"/>
                </a:lnTo>
                <a:lnTo>
                  <a:pt x="65990" y="64500"/>
                </a:lnTo>
                <a:lnTo>
                  <a:pt x="65980" y="64500"/>
                </a:lnTo>
                <a:lnTo>
                  <a:pt x="65970" y="64500"/>
                </a:lnTo>
                <a:lnTo>
                  <a:pt x="65950" y="64490"/>
                </a:lnTo>
                <a:lnTo>
                  <a:pt x="65940" y="64490"/>
                </a:lnTo>
                <a:lnTo>
                  <a:pt x="65930" y="64480"/>
                </a:lnTo>
                <a:lnTo>
                  <a:pt x="65920" y="64470"/>
                </a:lnTo>
                <a:lnTo>
                  <a:pt x="65910" y="64460"/>
                </a:lnTo>
                <a:lnTo>
                  <a:pt x="65900" y="64440"/>
                </a:lnTo>
                <a:lnTo>
                  <a:pt x="65890" y="64430"/>
                </a:lnTo>
                <a:lnTo>
                  <a:pt x="65890" y="64420"/>
                </a:lnTo>
                <a:lnTo>
                  <a:pt x="65880" y="64420"/>
                </a:lnTo>
                <a:lnTo>
                  <a:pt x="65880" y="64410"/>
                </a:lnTo>
                <a:lnTo>
                  <a:pt x="65880" y="64400"/>
                </a:lnTo>
                <a:lnTo>
                  <a:pt x="65880" y="64390"/>
                </a:lnTo>
                <a:lnTo>
                  <a:pt x="65870" y="64350"/>
                </a:lnTo>
                <a:lnTo>
                  <a:pt x="65870" y="64330"/>
                </a:lnTo>
                <a:lnTo>
                  <a:pt x="65870" y="64320"/>
                </a:lnTo>
                <a:lnTo>
                  <a:pt x="65860" y="64320"/>
                </a:lnTo>
                <a:lnTo>
                  <a:pt x="65860" y="64310"/>
                </a:lnTo>
                <a:lnTo>
                  <a:pt x="65850" y="64300"/>
                </a:lnTo>
                <a:lnTo>
                  <a:pt x="65830" y="64310"/>
                </a:lnTo>
                <a:lnTo>
                  <a:pt x="65810" y="64330"/>
                </a:lnTo>
                <a:lnTo>
                  <a:pt x="65800" y="64340"/>
                </a:lnTo>
                <a:lnTo>
                  <a:pt x="65780" y="64360"/>
                </a:lnTo>
                <a:lnTo>
                  <a:pt x="65760" y="64390"/>
                </a:lnTo>
                <a:lnTo>
                  <a:pt x="65750" y="64410"/>
                </a:lnTo>
                <a:lnTo>
                  <a:pt x="65750" y="64430"/>
                </a:lnTo>
                <a:lnTo>
                  <a:pt x="65720" y="64600"/>
                </a:lnTo>
                <a:lnTo>
                  <a:pt x="65720" y="64700"/>
                </a:lnTo>
                <a:lnTo>
                  <a:pt x="65720" y="64750"/>
                </a:lnTo>
                <a:lnTo>
                  <a:pt x="65720" y="64800"/>
                </a:lnTo>
                <a:lnTo>
                  <a:pt x="65720" y="64820"/>
                </a:lnTo>
                <a:lnTo>
                  <a:pt x="65720" y="64900"/>
                </a:lnTo>
                <a:lnTo>
                  <a:pt x="65720" y="65050"/>
                </a:lnTo>
                <a:lnTo>
                  <a:pt x="65720" y="65060"/>
                </a:lnTo>
                <a:lnTo>
                  <a:pt x="65720" y="65170"/>
                </a:lnTo>
                <a:lnTo>
                  <a:pt x="65730" y="65260"/>
                </a:lnTo>
                <a:lnTo>
                  <a:pt x="65730" y="65280"/>
                </a:lnTo>
                <a:lnTo>
                  <a:pt x="65730" y="65310"/>
                </a:lnTo>
                <a:lnTo>
                  <a:pt x="65720" y="65380"/>
                </a:lnTo>
                <a:lnTo>
                  <a:pt x="65720" y="65390"/>
                </a:lnTo>
                <a:lnTo>
                  <a:pt x="65730" y="65470"/>
                </a:lnTo>
                <a:lnTo>
                  <a:pt x="65730" y="65520"/>
                </a:lnTo>
                <a:lnTo>
                  <a:pt x="65730" y="65550"/>
                </a:lnTo>
                <a:lnTo>
                  <a:pt x="65730" y="65650"/>
                </a:lnTo>
                <a:lnTo>
                  <a:pt x="65730" y="65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