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Isingiro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Isingi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80" y="87820"/>
                </a:moveTo>
                <a:lnTo>
                  <a:pt x="33570" y="87810"/>
                </a:lnTo>
                <a:lnTo>
                  <a:pt x="33430" y="87810"/>
                </a:lnTo>
                <a:lnTo>
                  <a:pt x="33380" y="87810"/>
                </a:lnTo>
                <a:lnTo>
                  <a:pt x="33160" y="87810"/>
                </a:lnTo>
                <a:lnTo>
                  <a:pt x="32930" y="87810"/>
                </a:lnTo>
                <a:lnTo>
                  <a:pt x="32700" y="87810"/>
                </a:lnTo>
                <a:lnTo>
                  <a:pt x="32390" y="87810"/>
                </a:lnTo>
                <a:lnTo>
                  <a:pt x="32010" y="87810"/>
                </a:lnTo>
                <a:lnTo>
                  <a:pt x="31880" y="87820"/>
                </a:lnTo>
                <a:lnTo>
                  <a:pt x="31800" y="87820"/>
                </a:lnTo>
                <a:lnTo>
                  <a:pt x="31510" y="87810"/>
                </a:lnTo>
                <a:lnTo>
                  <a:pt x="31490" y="87810"/>
                </a:lnTo>
                <a:lnTo>
                  <a:pt x="31490" y="87860"/>
                </a:lnTo>
                <a:lnTo>
                  <a:pt x="31260" y="87860"/>
                </a:lnTo>
                <a:lnTo>
                  <a:pt x="30940" y="87860"/>
                </a:lnTo>
                <a:lnTo>
                  <a:pt x="30680" y="87840"/>
                </a:lnTo>
                <a:lnTo>
                  <a:pt x="30580" y="87830"/>
                </a:lnTo>
                <a:lnTo>
                  <a:pt x="30470" y="87840"/>
                </a:lnTo>
                <a:lnTo>
                  <a:pt x="30400" y="87840"/>
                </a:lnTo>
                <a:lnTo>
                  <a:pt x="30310" y="87840"/>
                </a:lnTo>
                <a:lnTo>
                  <a:pt x="30130" y="87840"/>
                </a:lnTo>
                <a:lnTo>
                  <a:pt x="30120" y="87840"/>
                </a:lnTo>
                <a:lnTo>
                  <a:pt x="29980" y="87840"/>
                </a:lnTo>
                <a:lnTo>
                  <a:pt x="29900" y="87840"/>
                </a:lnTo>
                <a:lnTo>
                  <a:pt x="29790" y="87840"/>
                </a:lnTo>
                <a:lnTo>
                  <a:pt x="29670" y="87840"/>
                </a:lnTo>
                <a:lnTo>
                  <a:pt x="29660" y="87840"/>
                </a:lnTo>
                <a:lnTo>
                  <a:pt x="29510" y="87840"/>
                </a:lnTo>
                <a:lnTo>
                  <a:pt x="29450" y="87840"/>
                </a:lnTo>
                <a:lnTo>
                  <a:pt x="29400" y="87840"/>
                </a:lnTo>
                <a:lnTo>
                  <a:pt x="29300" y="87840"/>
                </a:lnTo>
                <a:lnTo>
                  <a:pt x="29250" y="87840"/>
                </a:lnTo>
                <a:lnTo>
                  <a:pt x="29180" y="87850"/>
                </a:lnTo>
                <a:lnTo>
                  <a:pt x="29120" y="87840"/>
                </a:lnTo>
                <a:lnTo>
                  <a:pt x="29100" y="87840"/>
                </a:lnTo>
                <a:lnTo>
                  <a:pt x="28980" y="87840"/>
                </a:lnTo>
                <a:lnTo>
                  <a:pt x="28940" y="87840"/>
                </a:lnTo>
                <a:lnTo>
                  <a:pt x="28680" y="87840"/>
                </a:lnTo>
                <a:lnTo>
                  <a:pt x="28530" y="87840"/>
                </a:lnTo>
                <a:lnTo>
                  <a:pt x="28460" y="87850"/>
                </a:lnTo>
                <a:lnTo>
                  <a:pt x="28290" y="87840"/>
                </a:lnTo>
                <a:lnTo>
                  <a:pt x="28250" y="87840"/>
                </a:lnTo>
                <a:lnTo>
                  <a:pt x="28190" y="87840"/>
                </a:lnTo>
                <a:lnTo>
                  <a:pt x="28050" y="87840"/>
                </a:lnTo>
                <a:lnTo>
                  <a:pt x="27880" y="87840"/>
                </a:lnTo>
                <a:lnTo>
                  <a:pt x="27780" y="87840"/>
                </a:lnTo>
                <a:lnTo>
                  <a:pt x="27730" y="87840"/>
                </a:lnTo>
                <a:lnTo>
                  <a:pt x="27650" y="87840"/>
                </a:lnTo>
                <a:lnTo>
                  <a:pt x="27540" y="87840"/>
                </a:lnTo>
                <a:lnTo>
                  <a:pt x="27530" y="87840"/>
                </a:lnTo>
                <a:lnTo>
                  <a:pt x="27380" y="87830"/>
                </a:lnTo>
                <a:lnTo>
                  <a:pt x="27220" y="87830"/>
                </a:lnTo>
                <a:lnTo>
                  <a:pt x="27050" y="87840"/>
                </a:lnTo>
                <a:lnTo>
                  <a:pt x="26910" y="87840"/>
                </a:lnTo>
                <a:lnTo>
                  <a:pt x="26750" y="87840"/>
                </a:lnTo>
                <a:lnTo>
                  <a:pt x="26640" y="87840"/>
                </a:lnTo>
                <a:lnTo>
                  <a:pt x="26580" y="87830"/>
                </a:lnTo>
                <a:lnTo>
                  <a:pt x="26480" y="87840"/>
                </a:lnTo>
                <a:lnTo>
                  <a:pt x="26420" y="87830"/>
                </a:lnTo>
                <a:lnTo>
                  <a:pt x="26340" y="87830"/>
                </a:lnTo>
                <a:lnTo>
                  <a:pt x="26260" y="87840"/>
                </a:lnTo>
                <a:lnTo>
                  <a:pt x="26180" y="87830"/>
                </a:lnTo>
                <a:lnTo>
                  <a:pt x="26200" y="87850"/>
                </a:lnTo>
                <a:lnTo>
                  <a:pt x="25930" y="87690"/>
                </a:lnTo>
                <a:lnTo>
                  <a:pt x="25670" y="87620"/>
                </a:lnTo>
                <a:lnTo>
                  <a:pt x="25640" y="87630"/>
                </a:lnTo>
                <a:lnTo>
                  <a:pt x="25550" y="87660"/>
                </a:lnTo>
                <a:lnTo>
                  <a:pt x="25470" y="87710"/>
                </a:lnTo>
                <a:lnTo>
                  <a:pt x="25420" y="87740"/>
                </a:lnTo>
                <a:lnTo>
                  <a:pt x="25390" y="87760"/>
                </a:lnTo>
                <a:lnTo>
                  <a:pt x="25340" y="87820"/>
                </a:lnTo>
                <a:lnTo>
                  <a:pt x="25280" y="87880"/>
                </a:lnTo>
                <a:lnTo>
                  <a:pt x="25240" y="87920"/>
                </a:lnTo>
                <a:lnTo>
                  <a:pt x="25110" y="87970"/>
                </a:lnTo>
                <a:lnTo>
                  <a:pt x="25060" y="87990"/>
                </a:lnTo>
                <a:lnTo>
                  <a:pt x="25020" y="88000"/>
                </a:lnTo>
                <a:lnTo>
                  <a:pt x="24970" y="88010"/>
                </a:lnTo>
                <a:lnTo>
                  <a:pt x="24920" y="88050"/>
                </a:lnTo>
                <a:lnTo>
                  <a:pt x="24860" y="88050"/>
                </a:lnTo>
                <a:lnTo>
                  <a:pt x="24750" y="88050"/>
                </a:lnTo>
                <a:lnTo>
                  <a:pt x="24650" y="88050"/>
                </a:lnTo>
                <a:lnTo>
                  <a:pt x="24620" y="88060"/>
                </a:lnTo>
                <a:lnTo>
                  <a:pt x="24580" y="88080"/>
                </a:lnTo>
                <a:lnTo>
                  <a:pt x="24510" y="88150"/>
                </a:lnTo>
                <a:lnTo>
                  <a:pt x="24480" y="88180"/>
                </a:lnTo>
                <a:lnTo>
                  <a:pt x="24330" y="88280"/>
                </a:lnTo>
                <a:lnTo>
                  <a:pt x="24260" y="88320"/>
                </a:lnTo>
                <a:lnTo>
                  <a:pt x="24200" y="88400"/>
                </a:lnTo>
                <a:lnTo>
                  <a:pt x="24170" y="88460"/>
                </a:lnTo>
                <a:lnTo>
                  <a:pt x="24130" y="88530"/>
                </a:lnTo>
                <a:lnTo>
                  <a:pt x="24100" y="88600"/>
                </a:lnTo>
                <a:lnTo>
                  <a:pt x="24100" y="88660"/>
                </a:lnTo>
                <a:lnTo>
                  <a:pt x="24060" y="88710"/>
                </a:lnTo>
                <a:lnTo>
                  <a:pt x="24040" y="88730"/>
                </a:lnTo>
                <a:lnTo>
                  <a:pt x="24020" y="88740"/>
                </a:lnTo>
                <a:lnTo>
                  <a:pt x="23980" y="88770"/>
                </a:lnTo>
                <a:lnTo>
                  <a:pt x="23960" y="88820"/>
                </a:lnTo>
                <a:lnTo>
                  <a:pt x="23940" y="88830"/>
                </a:lnTo>
                <a:lnTo>
                  <a:pt x="23910" y="88850"/>
                </a:lnTo>
                <a:lnTo>
                  <a:pt x="23860" y="88860"/>
                </a:lnTo>
                <a:lnTo>
                  <a:pt x="23830" y="88850"/>
                </a:lnTo>
                <a:lnTo>
                  <a:pt x="23810" y="88870"/>
                </a:lnTo>
                <a:lnTo>
                  <a:pt x="23770" y="88890"/>
                </a:lnTo>
                <a:lnTo>
                  <a:pt x="23680" y="88900"/>
                </a:lnTo>
                <a:lnTo>
                  <a:pt x="23610" y="88900"/>
                </a:lnTo>
                <a:lnTo>
                  <a:pt x="23580" y="88900"/>
                </a:lnTo>
                <a:lnTo>
                  <a:pt x="23530" y="88910"/>
                </a:lnTo>
                <a:lnTo>
                  <a:pt x="23550" y="88940"/>
                </a:lnTo>
                <a:lnTo>
                  <a:pt x="23550" y="88950"/>
                </a:lnTo>
                <a:lnTo>
                  <a:pt x="23540" y="88960"/>
                </a:lnTo>
                <a:lnTo>
                  <a:pt x="23490" y="88950"/>
                </a:lnTo>
                <a:lnTo>
                  <a:pt x="23460" y="88940"/>
                </a:lnTo>
                <a:lnTo>
                  <a:pt x="23170" y="88890"/>
                </a:lnTo>
                <a:lnTo>
                  <a:pt x="22920" y="88880"/>
                </a:lnTo>
                <a:lnTo>
                  <a:pt x="22860" y="88820"/>
                </a:lnTo>
                <a:lnTo>
                  <a:pt x="22750" y="88820"/>
                </a:lnTo>
                <a:lnTo>
                  <a:pt x="22580" y="88860"/>
                </a:lnTo>
                <a:lnTo>
                  <a:pt x="22500" y="88880"/>
                </a:lnTo>
                <a:lnTo>
                  <a:pt x="22450" y="88920"/>
                </a:lnTo>
                <a:lnTo>
                  <a:pt x="22400" y="88900"/>
                </a:lnTo>
                <a:lnTo>
                  <a:pt x="22330" y="88900"/>
                </a:lnTo>
                <a:lnTo>
                  <a:pt x="22270" y="88940"/>
                </a:lnTo>
                <a:lnTo>
                  <a:pt x="22210" y="88940"/>
                </a:lnTo>
                <a:lnTo>
                  <a:pt x="22120" y="89000"/>
                </a:lnTo>
                <a:lnTo>
                  <a:pt x="22060" y="89040"/>
                </a:lnTo>
                <a:lnTo>
                  <a:pt x="22010" y="89050"/>
                </a:lnTo>
                <a:lnTo>
                  <a:pt x="21960" y="89020"/>
                </a:lnTo>
                <a:lnTo>
                  <a:pt x="21910" y="89040"/>
                </a:lnTo>
                <a:lnTo>
                  <a:pt x="21820" y="89070"/>
                </a:lnTo>
                <a:lnTo>
                  <a:pt x="21750" y="89020"/>
                </a:lnTo>
                <a:lnTo>
                  <a:pt x="21650" y="89010"/>
                </a:lnTo>
                <a:lnTo>
                  <a:pt x="21570" y="89020"/>
                </a:lnTo>
                <a:lnTo>
                  <a:pt x="21500" y="88940"/>
                </a:lnTo>
                <a:lnTo>
                  <a:pt x="21450" y="88920"/>
                </a:lnTo>
                <a:lnTo>
                  <a:pt x="21440" y="88940"/>
                </a:lnTo>
                <a:lnTo>
                  <a:pt x="21430" y="88930"/>
                </a:lnTo>
                <a:lnTo>
                  <a:pt x="21420" y="88920"/>
                </a:lnTo>
                <a:lnTo>
                  <a:pt x="21410" y="88910"/>
                </a:lnTo>
                <a:lnTo>
                  <a:pt x="21410" y="88900"/>
                </a:lnTo>
                <a:lnTo>
                  <a:pt x="21400" y="88890"/>
                </a:lnTo>
                <a:lnTo>
                  <a:pt x="21390" y="88880"/>
                </a:lnTo>
                <a:lnTo>
                  <a:pt x="21380" y="88870"/>
                </a:lnTo>
                <a:lnTo>
                  <a:pt x="21370" y="88860"/>
                </a:lnTo>
                <a:lnTo>
                  <a:pt x="21360" y="88850"/>
                </a:lnTo>
                <a:lnTo>
                  <a:pt x="21350" y="88850"/>
                </a:lnTo>
                <a:lnTo>
                  <a:pt x="21330" y="88850"/>
                </a:lnTo>
                <a:lnTo>
                  <a:pt x="21320" y="88850"/>
                </a:lnTo>
                <a:lnTo>
                  <a:pt x="21300" y="88840"/>
                </a:lnTo>
                <a:lnTo>
                  <a:pt x="21290" y="88830"/>
                </a:lnTo>
                <a:lnTo>
                  <a:pt x="21280" y="88820"/>
                </a:lnTo>
                <a:lnTo>
                  <a:pt x="21270" y="88820"/>
                </a:lnTo>
                <a:lnTo>
                  <a:pt x="21250" y="88810"/>
                </a:lnTo>
                <a:lnTo>
                  <a:pt x="21230" y="88810"/>
                </a:lnTo>
                <a:lnTo>
                  <a:pt x="21220" y="88810"/>
                </a:lnTo>
                <a:lnTo>
                  <a:pt x="21210" y="88800"/>
                </a:lnTo>
                <a:lnTo>
                  <a:pt x="21190" y="88800"/>
                </a:lnTo>
                <a:lnTo>
                  <a:pt x="21180" y="88800"/>
                </a:lnTo>
                <a:lnTo>
                  <a:pt x="21170" y="88800"/>
                </a:lnTo>
                <a:lnTo>
                  <a:pt x="21150" y="88800"/>
                </a:lnTo>
                <a:lnTo>
                  <a:pt x="21140" y="88800"/>
                </a:lnTo>
                <a:lnTo>
                  <a:pt x="21120" y="88810"/>
                </a:lnTo>
                <a:lnTo>
                  <a:pt x="21110" y="88810"/>
                </a:lnTo>
                <a:lnTo>
                  <a:pt x="21100" y="88810"/>
                </a:lnTo>
                <a:lnTo>
                  <a:pt x="21090" y="88800"/>
                </a:lnTo>
                <a:lnTo>
                  <a:pt x="21090" y="88790"/>
                </a:lnTo>
                <a:lnTo>
                  <a:pt x="21090" y="88780"/>
                </a:lnTo>
                <a:lnTo>
                  <a:pt x="21100" y="88780"/>
                </a:lnTo>
                <a:lnTo>
                  <a:pt x="21100" y="88770"/>
                </a:lnTo>
                <a:lnTo>
                  <a:pt x="21100" y="88760"/>
                </a:lnTo>
                <a:lnTo>
                  <a:pt x="21100" y="88750"/>
                </a:lnTo>
                <a:lnTo>
                  <a:pt x="21090" y="88750"/>
                </a:lnTo>
                <a:lnTo>
                  <a:pt x="21090" y="88740"/>
                </a:lnTo>
                <a:lnTo>
                  <a:pt x="21090" y="88730"/>
                </a:lnTo>
                <a:lnTo>
                  <a:pt x="21100" y="88720"/>
                </a:lnTo>
                <a:lnTo>
                  <a:pt x="21100" y="88710"/>
                </a:lnTo>
                <a:lnTo>
                  <a:pt x="21110" y="88710"/>
                </a:lnTo>
                <a:lnTo>
                  <a:pt x="21120" y="88710"/>
                </a:lnTo>
                <a:lnTo>
                  <a:pt x="21130" y="88700"/>
                </a:lnTo>
                <a:lnTo>
                  <a:pt x="21140" y="88700"/>
                </a:lnTo>
                <a:lnTo>
                  <a:pt x="21150" y="88690"/>
                </a:lnTo>
                <a:lnTo>
                  <a:pt x="21160" y="88680"/>
                </a:lnTo>
                <a:lnTo>
                  <a:pt x="21160" y="88670"/>
                </a:lnTo>
                <a:lnTo>
                  <a:pt x="21160" y="88660"/>
                </a:lnTo>
                <a:lnTo>
                  <a:pt x="21170" y="88660"/>
                </a:lnTo>
                <a:lnTo>
                  <a:pt x="21170" y="88650"/>
                </a:lnTo>
                <a:lnTo>
                  <a:pt x="21170" y="88640"/>
                </a:lnTo>
                <a:lnTo>
                  <a:pt x="21180" y="88640"/>
                </a:lnTo>
                <a:lnTo>
                  <a:pt x="21180" y="88630"/>
                </a:lnTo>
                <a:lnTo>
                  <a:pt x="21180" y="88620"/>
                </a:lnTo>
                <a:lnTo>
                  <a:pt x="21180" y="88610"/>
                </a:lnTo>
                <a:lnTo>
                  <a:pt x="21180" y="88600"/>
                </a:lnTo>
                <a:lnTo>
                  <a:pt x="21190" y="88590"/>
                </a:lnTo>
                <a:lnTo>
                  <a:pt x="21190" y="88580"/>
                </a:lnTo>
                <a:lnTo>
                  <a:pt x="21190" y="88570"/>
                </a:lnTo>
                <a:lnTo>
                  <a:pt x="21200" y="88560"/>
                </a:lnTo>
                <a:lnTo>
                  <a:pt x="21210" y="88560"/>
                </a:lnTo>
                <a:lnTo>
                  <a:pt x="21210" y="88550"/>
                </a:lnTo>
                <a:lnTo>
                  <a:pt x="21200" y="88550"/>
                </a:lnTo>
                <a:lnTo>
                  <a:pt x="21200" y="88540"/>
                </a:lnTo>
                <a:lnTo>
                  <a:pt x="21200" y="88530"/>
                </a:lnTo>
                <a:lnTo>
                  <a:pt x="21210" y="88530"/>
                </a:lnTo>
                <a:lnTo>
                  <a:pt x="21220" y="88520"/>
                </a:lnTo>
                <a:lnTo>
                  <a:pt x="21220" y="88510"/>
                </a:lnTo>
                <a:lnTo>
                  <a:pt x="21230" y="88510"/>
                </a:lnTo>
                <a:lnTo>
                  <a:pt x="21230" y="88500"/>
                </a:lnTo>
                <a:lnTo>
                  <a:pt x="21230" y="88490"/>
                </a:lnTo>
                <a:lnTo>
                  <a:pt x="21230" y="88470"/>
                </a:lnTo>
                <a:lnTo>
                  <a:pt x="21230" y="88460"/>
                </a:lnTo>
                <a:lnTo>
                  <a:pt x="21240" y="88450"/>
                </a:lnTo>
                <a:lnTo>
                  <a:pt x="21240" y="88440"/>
                </a:lnTo>
                <a:lnTo>
                  <a:pt x="21250" y="88440"/>
                </a:lnTo>
                <a:lnTo>
                  <a:pt x="21260" y="88440"/>
                </a:lnTo>
                <a:lnTo>
                  <a:pt x="21260" y="88430"/>
                </a:lnTo>
                <a:lnTo>
                  <a:pt x="21270" y="88430"/>
                </a:lnTo>
                <a:lnTo>
                  <a:pt x="21280" y="88420"/>
                </a:lnTo>
                <a:lnTo>
                  <a:pt x="21280" y="88410"/>
                </a:lnTo>
                <a:lnTo>
                  <a:pt x="21280" y="88400"/>
                </a:lnTo>
                <a:lnTo>
                  <a:pt x="21280" y="88390"/>
                </a:lnTo>
                <a:lnTo>
                  <a:pt x="21280" y="88380"/>
                </a:lnTo>
                <a:lnTo>
                  <a:pt x="21280" y="88370"/>
                </a:lnTo>
                <a:lnTo>
                  <a:pt x="21280" y="88360"/>
                </a:lnTo>
                <a:lnTo>
                  <a:pt x="21290" y="88360"/>
                </a:lnTo>
                <a:lnTo>
                  <a:pt x="21290" y="88350"/>
                </a:lnTo>
                <a:lnTo>
                  <a:pt x="21290" y="88340"/>
                </a:lnTo>
                <a:lnTo>
                  <a:pt x="21300" y="88340"/>
                </a:lnTo>
                <a:lnTo>
                  <a:pt x="21300" y="88330"/>
                </a:lnTo>
                <a:lnTo>
                  <a:pt x="21310" y="88330"/>
                </a:lnTo>
                <a:lnTo>
                  <a:pt x="21310" y="88320"/>
                </a:lnTo>
                <a:lnTo>
                  <a:pt x="21320" y="88310"/>
                </a:lnTo>
                <a:lnTo>
                  <a:pt x="21330" y="88310"/>
                </a:lnTo>
                <a:lnTo>
                  <a:pt x="21330" y="88300"/>
                </a:lnTo>
                <a:lnTo>
                  <a:pt x="21340" y="88300"/>
                </a:lnTo>
                <a:lnTo>
                  <a:pt x="21340" y="88290"/>
                </a:lnTo>
                <a:lnTo>
                  <a:pt x="21350" y="88290"/>
                </a:lnTo>
                <a:lnTo>
                  <a:pt x="21350" y="88280"/>
                </a:lnTo>
                <a:lnTo>
                  <a:pt x="21360" y="88270"/>
                </a:lnTo>
                <a:lnTo>
                  <a:pt x="21370" y="88270"/>
                </a:lnTo>
                <a:lnTo>
                  <a:pt x="21370" y="88260"/>
                </a:lnTo>
                <a:lnTo>
                  <a:pt x="21380" y="88260"/>
                </a:lnTo>
                <a:lnTo>
                  <a:pt x="21380" y="88250"/>
                </a:lnTo>
                <a:lnTo>
                  <a:pt x="21390" y="88240"/>
                </a:lnTo>
                <a:lnTo>
                  <a:pt x="21400" y="88230"/>
                </a:lnTo>
                <a:lnTo>
                  <a:pt x="21410" y="88220"/>
                </a:lnTo>
                <a:lnTo>
                  <a:pt x="21420" y="88210"/>
                </a:lnTo>
                <a:lnTo>
                  <a:pt x="21430" y="88200"/>
                </a:lnTo>
                <a:lnTo>
                  <a:pt x="21440" y="88190"/>
                </a:lnTo>
                <a:lnTo>
                  <a:pt x="21450" y="88190"/>
                </a:lnTo>
                <a:lnTo>
                  <a:pt x="21450" y="88180"/>
                </a:lnTo>
                <a:lnTo>
                  <a:pt x="21460" y="88180"/>
                </a:lnTo>
                <a:lnTo>
                  <a:pt x="21460" y="88170"/>
                </a:lnTo>
                <a:lnTo>
                  <a:pt x="21470" y="88170"/>
                </a:lnTo>
                <a:lnTo>
                  <a:pt x="21470" y="88160"/>
                </a:lnTo>
                <a:lnTo>
                  <a:pt x="21480" y="88160"/>
                </a:lnTo>
                <a:lnTo>
                  <a:pt x="21490" y="88150"/>
                </a:lnTo>
                <a:lnTo>
                  <a:pt x="21500" y="88140"/>
                </a:lnTo>
                <a:lnTo>
                  <a:pt x="21510" y="88140"/>
                </a:lnTo>
                <a:lnTo>
                  <a:pt x="21510" y="88130"/>
                </a:lnTo>
                <a:lnTo>
                  <a:pt x="21510" y="88120"/>
                </a:lnTo>
                <a:lnTo>
                  <a:pt x="21510" y="88110"/>
                </a:lnTo>
                <a:lnTo>
                  <a:pt x="21510" y="88100"/>
                </a:lnTo>
                <a:lnTo>
                  <a:pt x="21510" y="88090"/>
                </a:lnTo>
                <a:lnTo>
                  <a:pt x="21510" y="88080"/>
                </a:lnTo>
                <a:lnTo>
                  <a:pt x="21510" y="88070"/>
                </a:lnTo>
                <a:lnTo>
                  <a:pt x="21510" y="88060"/>
                </a:lnTo>
                <a:lnTo>
                  <a:pt x="21510" y="88050"/>
                </a:lnTo>
                <a:lnTo>
                  <a:pt x="21510" y="88040"/>
                </a:lnTo>
                <a:lnTo>
                  <a:pt x="21510" y="88030"/>
                </a:lnTo>
                <a:lnTo>
                  <a:pt x="21520" y="88030"/>
                </a:lnTo>
                <a:lnTo>
                  <a:pt x="21520" y="88020"/>
                </a:lnTo>
                <a:lnTo>
                  <a:pt x="21520" y="88010"/>
                </a:lnTo>
                <a:lnTo>
                  <a:pt x="21530" y="88010"/>
                </a:lnTo>
                <a:lnTo>
                  <a:pt x="21530" y="88000"/>
                </a:lnTo>
                <a:lnTo>
                  <a:pt x="21540" y="88000"/>
                </a:lnTo>
                <a:lnTo>
                  <a:pt x="21540" y="87990"/>
                </a:lnTo>
                <a:lnTo>
                  <a:pt x="21550" y="87990"/>
                </a:lnTo>
                <a:lnTo>
                  <a:pt x="21550" y="87980"/>
                </a:lnTo>
                <a:lnTo>
                  <a:pt x="21550" y="87970"/>
                </a:lnTo>
                <a:lnTo>
                  <a:pt x="21550" y="87960"/>
                </a:lnTo>
                <a:lnTo>
                  <a:pt x="21540" y="87960"/>
                </a:lnTo>
                <a:lnTo>
                  <a:pt x="21540" y="87950"/>
                </a:lnTo>
                <a:lnTo>
                  <a:pt x="21530" y="87940"/>
                </a:lnTo>
                <a:lnTo>
                  <a:pt x="21530" y="87930"/>
                </a:lnTo>
                <a:lnTo>
                  <a:pt x="21520" y="87930"/>
                </a:lnTo>
                <a:lnTo>
                  <a:pt x="21520" y="87920"/>
                </a:lnTo>
                <a:lnTo>
                  <a:pt x="21520" y="87910"/>
                </a:lnTo>
                <a:lnTo>
                  <a:pt x="21510" y="87910"/>
                </a:lnTo>
                <a:lnTo>
                  <a:pt x="21510" y="87900"/>
                </a:lnTo>
                <a:lnTo>
                  <a:pt x="21500" y="87880"/>
                </a:lnTo>
                <a:lnTo>
                  <a:pt x="21500" y="87870"/>
                </a:lnTo>
                <a:lnTo>
                  <a:pt x="21490" y="87850"/>
                </a:lnTo>
                <a:lnTo>
                  <a:pt x="21480" y="87830"/>
                </a:lnTo>
                <a:lnTo>
                  <a:pt x="21480" y="87820"/>
                </a:lnTo>
                <a:lnTo>
                  <a:pt x="21480" y="87810"/>
                </a:lnTo>
                <a:lnTo>
                  <a:pt x="21470" y="87800"/>
                </a:lnTo>
                <a:lnTo>
                  <a:pt x="21460" y="87770"/>
                </a:lnTo>
                <a:lnTo>
                  <a:pt x="21460" y="87760"/>
                </a:lnTo>
                <a:lnTo>
                  <a:pt x="21460" y="87750"/>
                </a:lnTo>
                <a:lnTo>
                  <a:pt x="21460" y="87730"/>
                </a:lnTo>
                <a:lnTo>
                  <a:pt x="21470" y="87720"/>
                </a:lnTo>
                <a:lnTo>
                  <a:pt x="21470" y="87710"/>
                </a:lnTo>
                <a:lnTo>
                  <a:pt x="21470" y="87690"/>
                </a:lnTo>
                <a:lnTo>
                  <a:pt x="21480" y="87680"/>
                </a:lnTo>
                <a:lnTo>
                  <a:pt x="21480" y="87670"/>
                </a:lnTo>
                <a:lnTo>
                  <a:pt x="21490" y="87650"/>
                </a:lnTo>
                <a:lnTo>
                  <a:pt x="21500" y="87630"/>
                </a:lnTo>
                <a:lnTo>
                  <a:pt x="21510" y="87620"/>
                </a:lnTo>
                <a:lnTo>
                  <a:pt x="21510" y="87610"/>
                </a:lnTo>
                <a:lnTo>
                  <a:pt x="21520" y="87600"/>
                </a:lnTo>
                <a:lnTo>
                  <a:pt x="21530" y="87580"/>
                </a:lnTo>
                <a:lnTo>
                  <a:pt x="21530" y="87570"/>
                </a:lnTo>
                <a:lnTo>
                  <a:pt x="21530" y="87560"/>
                </a:lnTo>
                <a:lnTo>
                  <a:pt x="21530" y="87540"/>
                </a:lnTo>
                <a:lnTo>
                  <a:pt x="21540" y="87520"/>
                </a:lnTo>
                <a:lnTo>
                  <a:pt x="21570" y="87490"/>
                </a:lnTo>
                <a:lnTo>
                  <a:pt x="21590" y="87450"/>
                </a:lnTo>
                <a:lnTo>
                  <a:pt x="21610" y="87440"/>
                </a:lnTo>
                <a:lnTo>
                  <a:pt x="21650" y="87400"/>
                </a:lnTo>
                <a:lnTo>
                  <a:pt x="21690" y="87360"/>
                </a:lnTo>
                <a:lnTo>
                  <a:pt x="21690" y="87350"/>
                </a:lnTo>
                <a:lnTo>
                  <a:pt x="21750" y="87310"/>
                </a:lnTo>
                <a:lnTo>
                  <a:pt x="21760" y="87310"/>
                </a:lnTo>
                <a:lnTo>
                  <a:pt x="21780" y="87300"/>
                </a:lnTo>
                <a:lnTo>
                  <a:pt x="21800" y="87290"/>
                </a:lnTo>
                <a:lnTo>
                  <a:pt x="21810" y="87280"/>
                </a:lnTo>
                <a:lnTo>
                  <a:pt x="21810" y="87260"/>
                </a:lnTo>
                <a:lnTo>
                  <a:pt x="21820" y="87240"/>
                </a:lnTo>
                <a:lnTo>
                  <a:pt x="21830" y="87220"/>
                </a:lnTo>
                <a:lnTo>
                  <a:pt x="21840" y="87220"/>
                </a:lnTo>
                <a:lnTo>
                  <a:pt x="21850" y="87200"/>
                </a:lnTo>
                <a:lnTo>
                  <a:pt x="21860" y="87200"/>
                </a:lnTo>
                <a:lnTo>
                  <a:pt x="21880" y="87190"/>
                </a:lnTo>
                <a:lnTo>
                  <a:pt x="21880" y="87180"/>
                </a:lnTo>
                <a:lnTo>
                  <a:pt x="21890" y="87180"/>
                </a:lnTo>
                <a:lnTo>
                  <a:pt x="21900" y="87170"/>
                </a:lnTo>
                <a:lnTo>
                  <a:pt x="21910" y="87170"/>
                </a:lnTo>
                <a:lnTo>
                  <a:pt x="21920" y="87160"/>
                </a:lnTo>
                <a:lnTo>
                  <a:pt x="21920" y="87150"/>
                </a:lnTo>
                <a:lnTo>
                  <a:pt x="21920" y="87120"/>
                </a:lnTo>
                <a:lnTo>
                  <a:pt x="21920" y="87080"/>
                </a:lnTo>
                <a:lnTo>
                  <a:pt x="21930" y="87050"/>
                </a:lnTo>
                <a:lnTo>
                  <a:pt x="21930" y="87030"/>
                </a:lnTo>
                <a:lnTo>
                  <a:pt x="21940" y="87010"/>
                </a:lnTo>
                <a:lnTo>
                  <a:pt x="21950" y="86970"/>
                </a:lnTo>
                <a:lnTo>
                  <a:pt x="21970" y="86950"/>
                </a:lnTo>
                <a:lnTo>
                  <a:pt x="21980" y="86920"/>
                </a:lnTo>
                <a:lnTo>
                  <a:pt x="22000" y="86910"/>
                </a:lnTo>
                <a:lnTo>
                  <a:pt x="22010" y="86900"/>
                </a:lnTo>
                <a:lnTo>
                  <a:pt x="22010" y="86890"/>
                </a:lnTo>
                <a:lnTo>
                  <a:pt x="22020" y="86880"/>
                </a:lnTo>
                <a:lnTo>
                  <a:pt x="22030" y="86870"/>
                </a:lnTo>
                <a:lnTo>
                  <a:pt x="22040" y="86850"/>
                </a:lnTo>
                <a:lnTo>
                  <a:pt x="22040" y="86840"/>
                </a:lnTo>
                <a:lnTo>
                  <a:pt x="22050" y="86830"/>
                </a:lnTo>
                <a:lnTo>
                  <a:pt x="22060" y="86820"/>
                </a:lnTo>
                <a:lnTo>
                  <a:pt x="22070" y="86810"/>
                </a:lnTo>
                <a:lnTo>
                  <a:pt x="22080" y="86810"/>
                </a:lnTo>
                <a:lnTo>
                  <a:pt x="22080" y="86800"/>
                </a:lnTo>
                <a:lnTo>
                  <a:pt x="22100" y="86790"/>
                </a:lnTo>
                <a:lnTo>
                  <a:pt x="22110" y="86780"/>
                </a:lnTo>
                <a:lnTo>
                  <a:pt x="22120" y="86780"/>
                </a:lnTo>
                <a:lnTo>
                  <a:pt x="22130" y="86780"/>
                </a:lnTo>
                <a:lnTo>
                  <a:pt x="22170" y="86780"/>
                </a:lnTo>
                <a:lnTo>
                  <a:pt x="22180" y="86780"/>
                </a:lnTo>
                <a:lnTo>
                  <a:pt x="22190" y="86780"/>
                </a:lnTo>
                <a:lnTo>
                  <a:pt x="22230" y="86780"/>
                </a:lnTo>
                <a:lnTo>
                  <a:pt x="22300" y="86780"/>
                </a:lnTo>
                <a:lnTo>
                  <a:pt x="22340" y="86780"/>
                </a:lnTo>
                <a:lnTo>
                  <a:pt x="22360" y="86780"/>
                </a:lnTo>
                <a:lnTo>
                  <a:pt x="22410" y="86790"/>
                </a:lnTo>
                <a:lnTo>
                  <a:pt x="22420" y="86790"/>
                </a:lnTo>
                <a:lnTo>
                  <a:pt x="22430" y="86780"/>
                </a:lnTo>
                <a:lnTo>
                  <a:pt x="22440" y="86780"/>
                </a:lnTo>
                <a:lnTo>
                  <a:pt x="22460" y="86760"/>
                </a:lnTo>
                <a:lnTo>
                  <a:pt x="22470" y="86750"/>
                </a:lnTo>
                <a:lnTo>
                  <a:pt x="22470" y="86740"/>
                </a:lnTo>
                <a:lnTo>
                  <a:pt x="22470" y="86730"/>
                </a:lnTo>
                <a:lnTo>
                  <a:pt x="22480" y="86720"/>
                </a:lnTo>
                <a:lnTo>
                  <a:pt x="22480" y="86690"/>
                </a:lnTo>
                <a:lnTo>
                  <a:pt x="22480" y="86680"/>
                </a:lnTo>
                <a:lnTo>
                  <a:pt x="22490" y="86630"/>
                </a:lnTo>
                <a:lnTo>
                  <a:pt x="22500" y="86520"/>
                </a:lnTo>
                <a:lnTo>
                  <a:pt x="22510" y="86480"/>
                </a:lnTo>
                <a:lnTo>
                  <a:pt x="22510" y="86470"/>
                </a:lnTo>
                <a:lnTo>
                  <a:pt x="22520" y="86450"/>
                </a:lnTo>
                <a:lnTo>
                  <a:pt x="22520" y="86440"/>
                </a:lnTo>
                <a:lnTo>
                  <a:pt x="22520" y="86430"/>
                </a:lnTo>
                <a:lnTo>
                  <a:pt x="22530" y="86420"/>
                </a:lnTo>
                <a:lnTo>
                  <a:pt x="22530" y="86410"/>
                </a:lnTo>
                <a:lnTo>
                  <a:pt x="22530" y="86400"/>
                </a:lnTo>
                <a:lnTo>
                  <a:pt x="22540" y="86390"/>
                </a:lnTo>
                <a:lnTo>
                  <a:pt x="22540" y="86380"/>
                </a:lnTo>
                <a:lnTo>
                  <a:pt x="22550" y="86370"/>
                </a:lnTo>
                <a:lnTo>
                  <a:pt x="22560" y="86370"/>
                </a:lnTo>
                <a:lnTo>
                  <a:pt x="22560" y="86360"/>
                </a:lnTo>
                <a:lnTo>
                  <a:pt x="22560" y="86350"/>
                </a:lnTo>
                <a:lnTo>
                  <a:pt x="22570" y="86350"/>
                </a:lnTo>
                <a:lnTo>
                  <a:pt x="22570" y="86340"/>
                </a:lnTo>
                <a:lnTo>
                  <a:pt x="22580" y="86340"/>
                </a:lnTo>
                <a:lnTo>
                  <a:pt x="22590" y="86350"/>
                </a:lnTo>
                <a:lnTo>
                  <a:pt x="22600" y="86350"/>
                </a:lnTo>
                <a:lnTo>
                  <a:pt x="22600" y="86340"/>
                </a:lnTo>
                <a:lnTo>
                  <a:pt x="22610" y="86340"/>
                </a:lnTo>
                <a:lnTo>
                  <a:pt x="22610" y="86350"/>
                </a:lnTo>
                <a:lnTo>
                  <a:pt x="22620" y="86340"/>
                </a:lnTo>
                <a:lnTo>
                  <a:pt x="22630" y="86340"/>
                </a:lnTo>
                <a:lnTo>
                  <a:pt x="22640" y="86340"/>
                </a:lnTo>
                <a:lnTo>
                  <a:pt x="22650" y="86340"/>
                </a:lnTo>
                <a:lnTo>
                  <a:pt x="22660" y="86340"/>
                </a:lnTo>
                <a:lnTo>
                  <a:pt x="22670" y="86340"/>
                </a:lnTo>
                <a:lnTo>
                  <a:pt x="22680" y="86340"/>
                </a:lnTo>
                <a:lnTo>
                  <a:pt x="22690" y="86340"/>
                </a:lnTo>
                <a:lnTo>
                  <a:pt x="22700" y="86340"/>
                </a:lnTo>
                <a:lnTo>
                  <a:pt x="22710" y="86340"/>
                </a:lnTo>
                <a:lnTo>
                  <a:pt x="22720" y="86340"/>
                </a:lnTo>
                <a:lnTo>
                  <a:pt x="22730" y="86340"/>
                </a:lnTo>
                <a:lnTo>
                  <a:pt x="22760" y="86330"/>
                </a:lnTo>
                <a:lnTo>
                  <a:pt x="22780" y="86320"/>
                </a:lnTo>
                <a:lnTo>
                  <a:pt x="22780" y="86310"/>
                </a:lnTo>
                <a:lnTo>
                  <a:pt x="22790" y="86310"/>
                </a:lnTo>
                <a:lnTo>
                  <a:pt x="22800" y="86310"/>
                </a:lnTo>
                <a:lnTo>
                  <a:pt x="22820" y="86300"/>
                </a:lnTo>
                <a:lnTo>
                  <a:pt x="22830" y="86300"/>
                </a:lnTo>
                <a:lnTo>
                  <a:pt x="22890" y="86270"/>
                </a:lnTo>
                <a:lnTo>
                  <a:pt x="22950" y="86240"/>
                </a:lnTo>
                <a:lnTo>
                  <a:pt x="22960" y="86240"/>
                </a:lnTo>
                <a:lnTo>
                  <a:pt x="22960" y="86230"/>
                </a:lnTo>
                <a:lnTo>
                  <a:pt x="22970" y="86220"/>
                </a:lnTo>
                <a:lnTo>
                  <a:pt x="22980" y="86220"/>
                </a:lnTo>
                <a:lnTo>
                  <a:pt x="22990" y="86210"/>
                </a:lnTo>
                <a:lnTo>
                  <a:pt x="22990" y="86200"/>
                </a:lnTo>
                <a:lnTo>
                  <a:pt x="22990" y="86190"/>
                </a:lnTo>
                <a:lnTo>
                  <a:pt x="23000" y="86180"/>
                </a:lnTo>
                <a:lnTo>
                  <a:pt x="23000" y="86170"/>
                </a:lnTo>
                <a:lnTo>
                  <a:pt x="23010" y="86160"/>
                </a:lnTo>
                <a:lnTo>
                  <a:pt x="23010" y="86150"/>
                </a:lnTo>
                <a:lnTo>
                  <a:pt x="23020" y="86150"/>
                </a:lnTo>
                <a:lnTo>
                  <a:pt x="23020" y="86140"/>
                </a:lnTo>
                <a:lnTo>
                  <a:pt x="23030" y="86130"/>
                </a:lnTo>
                <a:lnTo>
                  <a:pt x="23030" y="86120"/>
                </a:lnTo>
                <a:lnTo>
                  <a:pt x="23040" y="86120"/>
                </a:lnTo>
                <a:lnTo>
                  <a:pt x="23040" y="86110"/>
                </a:lnTo>
                <a:lnTo>
                  <a:pt x="23040" y="86100"/>
                </a:lnTo>
                <a:lnTo>
                  <a:pt x="23040" y="86090"/>
                </a:lnTo>
                <a:lnTo>
                  <a:pt x="23040" y="86080"/>
                </a:lnTo>
                <a:lnTo>
                  <a:pt x="23040" y="86070"/>
                </a:lnTo>
                <a:lnTo>
                  <a:pt x="23040" y="86060"/>
                </a:lnTo>
                <a:lnTo>
                  <a:pt x="23040" y="86050"/>
                </a:lnTo>
                <a:lnTo>
                  <a:pt x="23040" y="86040"/>
                </a:lnTo>
                <a:lnTo>
                  <a:pt x="23040" y="86030"/>
                </a:lnTo>
                <a:lnTo>
                  <a:pt x="23030" y="86020"/>
                </a:lnTo>
                <a:lnTo>
                  <a:pt x="23030" y="86010"/>
                </a:lnTo>
                <a:lnTo>
                  <a:pt x="23030" y="86000"/>
                </a:lnTo>
                <a:lnTo>
                  <a:pt x="23020" y="85990"/>
                </a:lnTo>
                <a:lnTo>
                  <a:pt x="23020" y="85970"/>
                </a:lnTo>
                <a:lnTo>
                  <a:pt x="23020" y="85960"/>
                </a:lnTo>
                <a:lnTo>
                  <a:pt x="23010" y="85950"/>
                </a:lnTo>
                <a:lnTo>
                  <a:pt x="23010" y="85940"/>
                </a:lnTo>
                <a:lnTo>
                  <a:pt x="23010" y="85930"/>
                </a:lnTo>
                <a:lnTo>
                  <a:pt x="23010" y="85920"/>
                </a:lnTo>
                <a:lnTo>
                  <a:pt x="23020" y="85910"/>
                </a:lnTo>
                <a:lnTo>
                  <a:pt x="23020" y="85900"/>
                </a:lnTo>
                <a:lnTo>
                  <a:pt x="23020" y="85890"/>
                </a:lnTo>
                <a:lnTo>
                  <a:pt x="23030" y="85870"/>
                </a:lnTo>
                <a:lnTo>
                  <a:pt x="23040" y="85860"/>
                </a:lnTo>
                <a:lnTo>
                  <a:pt x="23050" y="85850"/>
                </a:lnTo>
                <a:lnTo>
                  <a:pt x="23050" y="85840"/>
                </a:lnTo>
                <a:lnTo>
                  <a:pt x="23050" y="85830"/>
                </a:lnTo>
                <a:lnTo>
                  <a:pt x="23050" y="85820"/>
                </a:lnTo>
                <a:lnTo>
                  <a:pt x="23060" y="85820"/>
                </a:lnTo>
                <a:lnTo>
                  <a:pt x="23060" y="85810"/>
                </a:lnTo>
                <a:lnTo>
                  <a:pt x="23070" y="85800"/>
                </a:lnTo>
                <a:lnTo>
                  <a:pt x="23070" y="85790"/>
                </a:lnTo>
                <a:lnTo>
                  <a:pt x="23070" y="85780"/>
                </a:lnTo>
                <a:lnTo>
                  <a:pt x="23080" y="85780"/>
                </a:lnTo>
                <a:lnTo>
                  <a:pt x="23070" y="85780"/>
                </a:lnTo>
                <a:lnTo>
                  <a:pt x="23090" y="85780"/>
                </a:lnTo>
                <a:lnTo>
                  <a:pt x="23110" y="85780"/>
                </a:lnTo>
                <a:lnTo>
                  <a:pt x="23120" y="85780"/>
                </a:lnTo>
                <a:lnTo>
                  <a:pt x="23130" y="85780"/>
                </a:lnTo>
                <a:lnTo>
                  <a:pt x="23140" y="85780"/>
                </a:lnTo>
                <a:lnTo>
                  <a:pt x="23150" y="85780"/>
                </a:lnTo>
                <a:lnTo>
                  <a:pt x="23160" y="85780"/>
                </a:lnTo>
                <a:lnTo>
                  <a:pt x="23180" y="85770"/>
                </a:lnTo>
                <a:lnTo>
                  <a:pt x="23190" y="85770"/>
                </a:lnTo>
                <a:lnTo>
                  <a:pt x="23200" y="85770"/>
                </a:lnTo>
                <a:lnTo>
                  <a:pt x="23210" y="85770"/>
                </a:lnTo>
                <a:lnTo>
                  <a:pt x="23240" y="85780"/>
                </a:lnTo>
                <a:lnTo>
                  <a:pt x="23260" y="85780"/>
                </a:lnTo>
                <a:lnTo>
                  <a:pt x="23280" y="85780"/>
                </a:lnTo>
                <a:lnTo>
                  <a:pt x="23290" y="85770"/>
                </a:lnTo>
                <a:lnTo>
                  <a:pt x="23300" y="85770"/>
                </a:lnTo>
                <a:lnTo>
                  <a:pt x="23310" y="85770"/>
                </a:lnTo>
                <a:lnTo>
                  <a:pt x="23320" y="85770"/>
                </a:lnTo>
                <a:lnTo>
                  <a:pt x="23360" y="85760"/>
                </a:lnTo>
                <a:lnTo>
                  <a:pt x="23370" y="85760"/>
                </a:lnTo>
                <a:lnTo>
                  <a:pt x="23380" y="85760"/>
                </a:lnTo>
                <a:lnTo>
                  <a:pt x="23400" y="85760"/>
                </a:lnTo>
                <a:lnTo>
                  <a:pt x="23410" y="85760"/>
                </a:lnTo>
                <a:lnTo>
                  <a:pt x="23410" y="85750"/>
                </a:lnTo>
                <a:lnTo>
                  <a:pt x="23420" y="85750"/>
                </a:lnTo>
                <a:lnTo>
                  <a:pt x="23430" y="85750"/>
                </a:lnTo>
                <a:lnTo>
                  <a:pt x="23440" y="85750"/>
                </a:lnTo>
                <a:lnTo>
                  <a:pt x="23450" y="85740"/>
                </a:lnTo>
                <a:lnTo>
                  <a:pt x="23470" y="85740"/>
                </a:lnTo>
                <a:lnTo>
                  <a:pt x="23480" y="85740"/>
                </a:lnTo>
                <a:lnTo>
                  <a:pt x="23490" y="85740"/>
                </a:lnTo>
                <a:lnTo>
                  <a:pt x="23510" y="85730"/>
                </a:lnTo>
                <a:lnTo>
                  <a:pt x="23520" y="85730"/>
                </a:lnTo>
                <a:lnTo>
                  <a:pt x="23520" y="85720"/>
                </a:lnTo>
                <a:lnTo>
                  <a:pt x="23510" y="85710"/>
                </a:lnTo>
                <a:lnTo>
                  <a:pt x="23510" y="85700"/>
                </a:lnTo>
                <a:lnTo>
                  <a:pt x="23520" y="85690"/>
                </a:lnTo>
                <a:lnTo>
                  <a:pt x="23520" y="85680"/>
                </a:lnTo>
                <a:lnTo>
                  <a:pt x="23510" y="85680"/>
                </a:lnTo>
                <a:lnTo>
                  <a:pt x="23510" y="85670"/>
                </a:lnTo>
                <a:lnTo>
                  <a:pt x="23520" y="85670"/>
                </a:lnTo>
                <a:lnTo>
                  <a:pt x="23520" y="85660"/>
                </a:lnTo>
                <a:lnTo>
                  <a:pt x="23530" y="85650"/>
                </a:lnTo>
                <a:lnTo>
                  <a:pt x="23530" y="85640"/>
                </a:lnTo>
                <a:lnTo>
                  <a:pt x="23530" y="85630"/>
                </a:lnTo>
                <a:lnTo>
                  <a:pt x="23530" y="85620"/>
                </a:lnTo>
                <a:lnTo>
                  <a:pt x="23530" y="85610"/>
                </a:lnTo>
                <a:lnTo>
                  <a:pt x="23560" y="85580"/>
                </a:lnTo>
                <a:lnTo>
                  <a:pt x="23560" y="85570"/>
                </a:lnTo>
                <a:lnTo>
                  <a:pt x="23570" y="85570"/>
                </a:lnTo>
                <a:lnTo>
                  <a:pt x="23570" y="85560"/>
                </a:lnTo>
                <a:lnTo>
                  <a:pt x="23580" y="85560"/>
                </a:lnTo>
                <a:lnTo>
                  <a:pt x="23580" y="85550"/>
                </a:lnTo>
                <a:lnTo>
                  <a:pt x="23590" y="85540"/>
                </a:lnTo>
                <a:lnTo>
                  <a:pt x="23590" y="85530"/>
                </a:lnTo>
                <a:lnTo>
                  <a:pt x="23600" y="85520"/>
                </a:lnTo>
                <a:lnTo>
                  <a:pt x="23600" y="85460"/>
                </a:lnTo>
                <a:lnTo>
                  <a:pt x="23610" y="85450"/>
                </a:lnTo>
                <a:lnTo>
                  <a:pt x="23610" y="85440"/>
                </a:lnTo>
                <a:lnTo>
                  <a:pt x="23610" y="85430"/>
                </a:lnTo>
                <a:lnTo>
                  <a:pt x="23600" y="85420"/>
                </a:lnTo>
                <a:lnTo>
                  <a:pt x="23600" y="85410"/>
                </a:lnTo>
                <a:lnTo>
                  <a:pt x="23610" y="85410"/>
                </a:lnTo>
                <a:lnTo>
                  <a:pt x="23610" y="85400"/>
                </a:lnTo>
                <a:lnTo>
                  <a:pt x="23610" y="85380"/>
                </a:lnTo>
                <a:lnTo>
                  <a:pt x="23610" y="85370"/>
                </a:lnTo>
                <a:lnTo>
                  <a:pt x="23620" y="85370"/>
                </a:lnTo>
                <a:lnTo>
                  <a:pt x="23620" y="85360"/>
                </a:lnTo>
                <a:lnTo>
                  <a:pt x="23630" y="85350"/>
                </a:lnTo>
                <a:lnTo>
                  <a:pt x="23640" y="85350"/>
                </a:lnTo>
                <a:lnTo>
                  <a:pt x="23640" y="85340"/>
                </a:lnTo>
                <a:lnTo>
                  <a:pt x="23650" y="85340"/>
                </a:lnTo>
                <a:lnTo>
                  <a:pt x="23650" y="85320"/>
                </a:lnTo>
                <a:lnTo>
                  <a:pt x="23660" y="85310"/>
                </a:lnTo>
                <a:lnTo>
                  <a:pt x="23670" y="85310"/>
                </a:lnTo>
                <a:lnTo>
                  <a:pt x="23680" y="85310"/>
                </a:lnTo>
                <a:lnTo>
                  <a:pt x="23690" y="85310"/>
                </a:lnTo>
                <a:lnTo>
                  <a:pt x="23700" y="85300"/>
                </a:lnTo>
                <a:lnTo>
                  <a:pt x="23710" y="85310"/>
                </a:lnTo>
                <a:lnTo>
                  <a:pt x="23720" y="85310"/>
                </a:lnTo>
                <a:lnTo>
                  <a:pt x="23730" y="85310"/>
                </a:lnTo>
                <a:lnTo>
                  <a:pt x="23740" y="85310"/>
                </a:lnTo>
                <a:lnTo>
                  <a:pt x="23760" y="85320"/>
                </a:lnTo>
                <a:lnTo>
                  <a:pt x="23770" y="85320"/>
                </a:lnTo>
                <a:lnTo>
                  <a:pt x="23790" y="85320"/>
                </a:lnTo>
                <a:lnTo>
                  <a:pt x="23810" y="85320"/>
                </a:lnTo>
                <a:lnTo>
                  <a:pt x="23820" y="85310"/>
                </a:lnTo>
                <a:lnTo>
                  <a:pt x="23830" y="85310"/>
                </a:lnTo>
                <a:lnTo>
                  <a:pt x="23840" y="85310"/>
                </a:lnTo>
                <a:lnTo>
                  <a:pt x="23850" y="85300"/>
                </a:lnTo>
                <a:lnTo>
                  <a:pt x="23860" y="85300"/>
                </a:lnTo>
                <a:lnTo>
                  <a:pt x="23860" y="85290"/>
                </a:lnTo>
                <a:lnTo>
                  <a:pt x="23860" y="85280"/>
                </a:lnTo>
                <a:lnTo>
                  <a:pt x="23850" y="85270"/>
                </a:lnTo>
                <a:lnTo>
                  <a:pt x="23850" y="85260"/>
                </a:lnTo>
                <a:lnTo>
                  <a:pt x="23850" y="85250"/>
                </a:lnTo>
                <a:lnTo>
                  <a:pt x="23840" y="85250"/>
                </a:lnTo>
                <a:lnTo>
                  <a:pt x="23840" y="85240"/>
                </a:lnTo>
                <a:lnTo>
                  <a:pt x="23840" y="85230"/>
                </a:lnTo>
                <a:lnTo>
                  <a:pt x="23840" y="85220"/>
                </a:lnTo>
                <a:lnTo>
                  <a:pt x="23830" y="85220"/>
                </a:lnTo>
                <a:lnTo>
                  <a:pt x="23830" y="85210"/>
                </a:lnTo>
                <a:lnTo>
                  <a:pt x="23840" y="85200"/>
                </a:lnTo>
                <a:lnTo>
                  <a:pt x="23840" y="85190"/>
                </a:lnTo>
                <a:lnTo>
                  <a:pt x="23840" y="85180"/>
                </a:lnTo>
                <a:lnTo>
                  <a:pt x="23830" y="85180"/>
                </a:lnTo>
                <a:lnTo>
                  <a:pt x="23830" y="85170"/>
                </a:lnTo>
                <a:lnTo>
                  <a:pt x="23840" y="85170"/>
                </a:lnTo>
                <a:lnTo>
                  <a:pt x="23840" y="85160"/>
                </a:lnTo>
                <a:lnTo>
                  <a:pt x="23840" y="85150"/>
                </a:lnTo>
                <a:lnTo>
                  <a:pt x="23840" y="85140"/>
                </a:lnTo>
                <a:lnTo>
                  <a:pt x="23840" y="85130"/>
                </a:lnTo>
                <a:lnTo>
                  <a:pt x="23840" y="85120"/>
                </a:lnTo>
                <a:lnTo>
                  <a:pt x="23840" y="85110"/>
                </a:lnTo>
                <a:lnTo>
                  <a:pt x="23840" y="85100"/>
                </a:lnTo>
                <a:lnTo>
                  <a:pt x="23840" y="85090"/>
                </a:lnTo>
                <a:lnTo>
                  <a:pt x="23830" y="85090"/>
                </a:lnTo>
                <a:lnTo>
                  <a:pt x="23830" y="85080"/>
                </a:lnTo>
                <a:lnTo>
                  <a:pt x="23830" y="85070"/>
                </a:lnTo>
                <a:lnTo>
                  <a:pt x="23830" y="85060"/>
                </a:lnTo>
                <a:lnTo>
                  <a:pt x="23830" y="85050"/>
                </a:lnTo>
                <a:lnTo>
                  <a:pt x="23830" y="85040"/>
                </a:lnTo>
                <a:lnTo>
                  <a:pt x="23830" y="85030"/>
                </a:lnTo>
                <a:lnTo>
                  <a:pt x="23830" y="85020"/>
                </a:lnTo>
                <a:lnTo>
                  <a:pt x="23830" y="85010"/>
                </a:lnTo>
                <a:lnTo>
                  <a:pt x="23830" y="85000"/>
                </a:lnTo>
                <a:lnTo>
                  <a:pt x="23830" y="84990"/>
                </a:lnTo>
                <a:lnTo>
                  <a:pt x="23830" y="84980"/>
                </a:lnTo>
                <a:lnTo>
                  <a:pt x="23840" y="84980"/>
                </a:lnTo>
                <a:lnTo>
                  <a:pt x="23840" y="84970"/>
                </a:lnTo>
                <a:lnTo>
                  <a:pt x="23840" y="84960"/>
                </a:lnTo>
                <a:lnTo>
                  <a:pt x="23840" y="84950"/>
                </a:lnTo>
                <a:lnTo>
                  <a:pt x="23840" y="84940"/>
                </a:lnTo>
                <a:lnTo>
                  <a:pt x="23840" y="84930"/>
                </a:lnTo>
                <a:lnTo>
                  <a:pt x="23840" y="84920"/>
                </a:lnTo>
                <a:lnTo>
                  <a:pt x="23840" y="84910"/>
                </a:lnTo>
                <a:lnTo>
                  <a:pt x="23830" y="84900"/>
                </a:lnTo>
                <a:lnTo>
                  <a:pt x="23830" y="84890"/>
                </a:lnTo>
                <a:lnTo>
                  <a:pt x="23830" y="84880"/>
                </a:lnTo>
                <a:lnTo>
                  <a:pt x="23830" y="84870"/>
                </a:lnTo>
                <a:lnTo>
                  <a:pt x="23830" y="84860"/>
                </a:lnTo>
                <a:lnTo>
                  <a:pt x="23840" y="84860"/>
                </a:lnTo>
                <a:lnTo>
                  <a:pt x="23840" y="84850"/>
                </a:lnTo>
                <a:lnTo>
                  <a:pt x="23840" y="84840"/>
                </a:lnTo>
                <a:lnTo>
                  <a:pt x="23850" y="84840"/>
                </a:lnTo>
                <a:lnTo>
                  <a:pt x="23850" y="84830"/>
                </a:lnTo>
                <a:lnTo>
                  <a:pt x="23850" y="84820"/>
                </a:lnTo>
                <a:lnTo>
                  <a:pt x="23860" y="84820"/>
                </a:lnTo>
                <a:lnTo>
                  <a:pt x="23850" y="84820"/>
                </a:lnTo>
                <a:lnTo>
                  <a:pt x="23850" y="84810"/>
                </a:lnTo>
                <a:lnTo>
                  <a:pt x="23850" y="84800"/>
                </a:lnTo>
                <a:lnTo>
                  <a:pt x="23860" y="84800"/>
                </a:lnTo>
                <a:lnTo>
                  <a:pt x="23860" y="84790"/>
                </a:lnTo>
                <a:lnTo>
                  <a:pt x="23860" y="84780"/>
                </a:lnTo>
                <a:lnTo>
                  <a:pt x="23860" y="84770"/>
                </a:lnTo>
                <a:lnTo>
                  <a:pt x="23860" y="84760"/>
                </a:lnTo>
                <a:lnTo>
                  <a:pt x="23860" y="84750"/>
                </a:lnTo>
                <a:lnTo>
                  <a:pt x="23870" y="84740"/>
                </a:lnTo>
                <a:lnTo>
                  <a:pt x="23870" y="84730"/>
                </a:lnTo>
                <a:lnTo>
                  <a:pt x="23880" y="84730"/>
                </a:lnTo>
                <a:lnTo>
                  <a:pt x="23880" y="84720"/>
                </a:lnTo>
                <a:lnTo>
                  <a:pt x="23880" y="84710"/>
                </a:lnTo>
                <a:lnTo>
                  <a:pt x="23890" y="84700"/>
                </a:lnTo>
                <a:lnTo>
                  <a:pt x="23890" y="84690"/>
                </a:lnTo>
                <a:lnTo>
                  <a:pt x="23890" y="84670"/>
                </a:lnTo>
                <a:lnTo>
                  <a:pt x="23900" y="84660"/>
                </a:lnTo>
                <a:lnTo>
                  <a:pt x="23900" y="84650"/>
                </a:lnTo>
                <a:lnTo>
                  <a:pt x="23900" y="84640"/>
                </a:lnTo>
                <a:lnTo>
                  <a:pt x="23900" y="84630"/>
                </a:lnTo>
                <a:lnTo>
                  <a:pt x="23900" y="84610"/>
                </a:lnTo>
                <a:lnTo>
                  <a:pt x="23900" y="84600"/>
                </a:lnTo>
                <a:lnTo>
                  <a:pt x="23900" y="84570"/>
                </a:lnTo>
                <a:lnTo>
                  <a:pt x="23900" y="84560"/>
                </a:lnTo>
                <a:lnTo>
                  <a:pt x="23900" y="84550"/>
                </a:lnTo>
                <a:lnTo>
                  <a:pt x="23910" y="84540"/>
                </a:lnTo>
                <a:lnTo>
                  <a:pt x="23920" y="84530"/>
                </a:lnTo>
                <a:lnTo>
                  <a:pt x="23930" y="84520"/>
                </a:lnTo>
                <a:lnTo>
                  <a:pt x="23930" y="84510"/>
                </a:lnTo>
                <a:lnTo>
                  <a:pt x="23930" y="84480"/>
                </a:lnTo>
                <a:lnTo>
                  <a:pt x="23920" y="84470"/>
                </a:lnTo>
                <a:lnTo>
                  <a:pt x="23910" y="84460"/>
                </a:lnTo>
                <a:lnTo>
                  <a:pt x="23910" y="84450"/>
                </a:lnTo>
                <a:lnTo>
                  <a:pt x="23900" y="84450"/>
                </a:lnTo>
                <a:lnTo>
                  <a:pt x="23900" y="84440"/>
                </a:lnTo>
                <a:lnTo>
                  <a:pt x="23900" y="84430"/>
                </a:lnTo>
                <a:lnTo>
                  <a:pt x="23900" y="84420"/>
                </a:lnTo>
                <a:lnTo>
                  <a:pt x="23890" y="84420"/>
                </a:lnTo>
                <a:lnTo>
                  <a:pt x="23880" y="84410"/>
                </a:lnTo>
                <a:lnTo>
                  <a:pt x="23880" y="84400"/>
                </a:lnTo>
                <a:lnTo>
                  <a:pt x="23880" y="84390"/>
                </a:lnTo>
                <a:lnTo>
                  <a:pt x="23870" y="84390"/>
                </a:lnTo>
                <a:lnTo>
                  <a:pt x="23870" y="84380"/>
                </a:lnTo>
                <a:lnTo>
                  <a:pt x="23870" y="84370"/>
                </a:lnTo>
                <a:lnTo>
                  <a:pt x="23870" y="84360"/>
                </a:lnTo>
                <a:lnTo>
                  <a:pt x="23870" y="84350"/>
                </a:lnTo>
                <a:lnTo>
                  <a:pt x="23870" y="84340"/>
                </a:lnTo>
                <a:lnTo>
                  <a:pt x="23860" y="84340"/>
                </a:lnTo>
                <a:lnTo>
                  <a:pt x="23850" y="84340"/>
                </a:lnTo>
                <a:lnTo>
                  <a:pt x="23860" y="84330"/>
                </a:lnTo>
                <a:lnTo>
                  <a:pt x="23850" y="84330"/>
                </a:lnTo>
                <a:lnTo>
                  <a:pt x="23850" y="84310"/>
                </a:lnTo>
                <a:lnTo>
                  <a:pt x="23840" y="84310"/>
                </a:lnTo>
                <a:lnTo>
                  <a:pt x="23840" y="84300"/>
                </a:lnTo>
                <a:lnTo>
                  <a:pt x="23830" y="84300"/>
                </a:lnTo>
                <a:lnTo>
                  <a:pt x="23820" y="84300"/>
                </a:lnTo>
                <a:lnTo>
                  <a:pt x="23810" y="84290"/>
                </a:lnTo>
                <a:lnTo>
                  <a:pt x="23800" y="84290"/>
                </a:lnTo>
                <a:lnTo>
                  <a:pt x="23800" y="84280"/>
                </a:lnTo>
                <a:lnTo>
                  <a:pt x="23790" y="84270"/>
                </a:lnTo>
                <a:lnTo>
                  <a:pt x="23790" y="84260"/>
                </a:lnTo>
                <a:lnTo>
                  <a:pt x="23790" y="84250"/>
                </a:lnTo>
                <a:lnTo>
                  <a:pt x="23790" y="84240"/>
                </a:lnTo>
                <a:lnTo>
                  <a:pt x="23780" y="84220"/>
                </a:lnTo>
                <a:lnTo>
                  <a:pt x="23780" y="84210"/>
                </a:lnTo>
                <a:lnTo>
                  <a:pt x="23780" y="84200"/>
                </a:lnTo>
                <a:lnTo>
                  <a:pt x="23780" y="84190"/>
                </a:lnTo>
                <a:lnTo>
                  <a:pt x="23760" y="84180"/>
                </a:lnTo>
                <a:lnTo>
                  <a:pt x="23750" y="84180"/>
                </a:lnTo>
                <a:lnTo>
                  <a:pt x="23740" y="84180"/>
                </a:lnTo>
                <a:lnTo>
                  <a:pt x="23730" y="84180"/>
                </a:lnTo>
                <a:lnTo>
                  <a:pt x="23730" y="84170"/>
                </a:lnTo>
                <a:lnTo>
                  <a:pt x="23720" y="84170"/>
                </a:lnTo>
                <a:lnTo>
                  <a:pt x="23710" y="84170"/>
                </a:lnTo>
                <a:lnTo>
                  <a:pt x="23700" y="84170"/>
                </a:lnTo>
                <a:lnTo>
                  <a:pt x="23690" y="84170"/>
                </a:lnTo>
                <a:lnTo>
                  <a:pt x="23680" y="84170"/>
                </a:lnTo>
                <a:lnTo>
                  <a:pt x="23680" y="84160"/>
                </a:lnTo>
                <a:lnTo>
                  <a:pt x="23670" y="84150"/>
                </a:lnTo>
                <a:lnTo>
                  <a:pt x="23680" y="84140"/>
                </a:lnTo>
                <a:lnTo>
                  <a:pt x="23680" y="84130"/>
                </a:lnTo>
                <a:lnTo>
                  <a:pt x="23690" y="84120"/>
                </a:lnTo>
                <a:lnTo>
                  <a:pt x="23690" y="84110"/>
                </a:lnTo>
                <a:lnTo>
                  <a:pt x="23700" y="84110"/>
                </a:lnTo>
                <a:lnTo>
                  <a:pt x="23700" y="84100"/>
                </a:lnTo>
                <a:lnTo>
                  <a:pt x="23700" y="84090"/>
                </a:lnTo>
                <a:lnTo>
                  <a:pt x="23700" y="84080"/>
                </a:lnTo>
                <a:lnTo>
                  <a:pt x="23700" y="84070"/>
                </a:lnTo>
                <a:lnTo>
                  <a:pt x="23710" y="84070"/>
                </a:lnTo>
                <a:lnTo>
                  <a:pt x="23720" y="84060"/>
                </a:lnTo>
                <a:lnTo>
                  <a:pt x="23720" y="84050"/>
                </a:lnTo>
                <a:lnTo>
                  <a:pt x="23720" y="84040"/>
                </a:lnTo>
                <a:lnTo>
                  <a:pt x="23730" y="84030"/>
                </a:lnTo>
                <a:lnTo>
                  <a:pt x="23730" y="84020"/>
                </a:lnTo>
                <a:lnTo>
                  <a:pt x="23730" y="84010"/>
                </a:lnTo>
                <a:lnTo>
                  <a:pt x="23740" y="84000"/>
                </a:lnTo>
                <a:lnTo>
                  <a:pt x="23750" y="83990"/>
                </a:lnTo>
                <a:lnTo>
                  <a:pt x="23750" y="83980"/>
                </a:lnTo>
                <a:lnTo>
                  <a:pt x="23750" y="83970"/>
                </a:lnTo>
                <a:lnTo>
                  <a:pt x="23750" y="83960"/>
                </a:lnTo>
                <a:lnTo>
                  <a:pt x="23740" y="83960"/>
                </a:lnTo>
                <a:lnTo>
                  <a:pt x="23750" y="83950"/>
                </a:lnTo>
                <a:lnTo>
                  <a:pt x="23750" y="83940"/>
                </a:lnTo>
                <a:lnTo>
                  <a:pt x="23750" y="83930"/>
                </a:lnTo>
                <a:lnTo>
                  <a:pt x="23750" y="83920"/>
                </a:lnTo>
                <a:lnTo>
                  <a:pt x="23750" y="83910"/>
                </a:lnTo>
                <a:lnTo>
                  <a:pt x="23760" y="83910"/>
                </a:lnTo>
                <a:lnTo>
                  <a:pt x="23760" y="83900"/>
                </a:lnTo>
                <a:lnTo>
                  <a:pt x="23760" y="83890"/>
                </a:lnTo>
                <a:lnTo>
                  <a:pt x="23760" y="83880"/>
                </a:lnTo>
                <a:lnTo>
                  <a:pt x="23770" y="83880"/>
                </a:lnTo>
                <a:lnTo>
                  <a:pt x="23770" y="83870"/>
                </a:lnTo>
                <a:lnTo>
                  <a:pt x="23770" y="83860"/>
                </a:lnTo>
                <a:lnTo>
                  <a:pt x="23770" y="83850"/>
                </a:lnTo>
                <a:lnTo>
                  <a:pt x="23760" y="83850"/>
                </a:lnTo>
                <a:lnTo>
                  <a:pt x="23760" y="83840"/>
                </a:lnTo>
                <a:lnTo>
                  <a:pt x="23750" y="83840"/>
                </a:lnTo>
                <a:lnTo>
                  <a:pt x="23750" y="83830"/>
                </a:lnTo>
                <a:lnTo>
                  <a:pt x="23740" y="83830"/>
                </a:lnTo>
                <a:lnTo>
                  <a:pt x="23740" y="83820"/>
                </a:lnTo>
                <a:lnTo>
                  <a:pt x="23730" y="83820"/>
                </a:lnTo>
                <a:lnTo>
                  <a:pt x="23730" y="83810"/>
                </a:lnTo>
                <a:lnTo>
                  <a:pt x="23720" y="83810"/>
                </a:lnTo>
                <a:lnTo>
                  <a:pt x="23720" y="83800"/>
                </a:lnTo>
                <a:lnTo>
                  <a:pt x="23710" y="83800"/>
                </a:lnTo>
                <a:lnTo>
                  <a:pt x="23710" y="83790"/>
                </a:lnTo>
                <a:lnTo>
                  <a:pt x="23700" y="83780"/>
                </a:lnTo>
                <a:lnTo>
                  <a:pt x="23700" y="83770"/>
                </a:lnTo>
                <a:lnTo>
                  <a:pt x="23690" y="83760"/>
                </a:lnTo>
                <a:lnTo>
                  <a:pt x="23690" y="83750"/>
                </a:lnTo>
                <a:lnTo>
                  <a:pt x="23680" y="83750"/>
                </a:lnTo>
                <a:lnTo>
                  <a:pt x="23680" y="83740"/>
                </a:lnTo>
                <a:lnTo>
                  <a:pt x="23670" y="83740"/>
                </a:lnTo>
                <a:lnTo>
                  <a:pt x="23670" y="83730"/>
                </a:lnTo>
                <a:lnTo>
                  <a:pt x="23660" y="83730"/>
                </a:lnTo>
                <a:lnTo>
                  <a:pt x="23650" y="83710"/>
                </a:lnTo>
                <a:lnTo>
                  <a:pt x="23640" y="83700"/>
                </a:lnTo>
                <a:lnTo>
                  <a:pt x="23640" y="83690"/>
                </a:lnTo>
                <a:lnTo>
                  <a:pt x="23630" y="83690"/>
                </a:lnTo>
                <a:lnTo>
                  <a:pt x="23630" y="83680"/>
                </a:lnTo>
                <a:lnTo>
                  <a:pt x="23630" y="83670"/>
                </a:lnTo>
                <a:lnTo>
                  <a:pt x="23620" y="83670"/>
                </a:lnTo>
                <a:lnTo>
                  <a:pt x="23620" y="83660"/>
                </a:lnTo>
                <a:lnTo>
                  <a:pt x="23610" y="83660"/>
                </a:lnTo>
                <a:lnTo>
                  <a:pt x="23610" y="83650"/>
                </a:lnTo>
                <a:lnTo>
                  <a:pt x="23600" y="83640"/>
                </a:lnTo>
                <a:lnTo>
                  <a:pt x="23600" y="83630"/>
                </a:lnTo>
                <a:lnTo>
                  <a:pt x="23600" y="83620"/>
                </a:lnTo>
                <a:lnTo>
                  <a:pt x="23600" y="83610"/>
                </a:lnTo>
                <a:lnTo>
                  <a:pt x="23600" y="83600"/>
                </a:lnTo>
                <a:lnTo>
                  <a:pt x="23610" y="83590"/>
                </a:lnTo>
                <a:lnTo>
                  <a:pt x="23610" y="83580"/>
                </a:lnTo>
                <a:lnTo>
                  <a:pt x="23610" y="83570"/>
                </a:lnTo>
                <a:lnTo>
                  <a:pt x="23610" y="83560"/>
                </a:lnTo>
                <a:lnTo>
                  <a:pt x="23620" y="83550"/>
                </a:lnTo>
                <a:lnTo>
                  <a:pt x="23630" y="83550"/>
                </a:lnTo>
                <a:lnTo>
                  <a:pt x="23630" y="83540"/>
                </a:lnTo>
                <a:lnTo>
                  <a:pt x="23630" y="83530"/>
                </a:lnTo>
                <a:lnTo>
                  <a:pt x="23630" y="83520"/>
                </a:lnTo>
                <a:lnTo>
                  <a:pt x="23640" y="83520"/>
                </a:lnTo>
                <a:lnTo>
                  <a:pt x="23640" y="83510"/>
                </a:lnTo>
                <a:lnTo>
                  <a:pt x="23640" y="83500"/>
                </a:lnTo>
                <a:lnTo>
                  <a:pt x="23650" y="83500"/>
                </a:lnTo>
                <a:lnTo>
                  <a:pt x="23650" y="83490"/>
                </a:lnTo>
                <a:lnTo>
                  <a:pt x="23660" y="83490"/>
                </a:lnTo>
                <a:lnTo>
                  <a:pt x="23660" y="83480"/>
                </a:lnTo>
                <a:lnTo>
                  <a:pt x="23660" y="83470"/>
                </a:lnTo>
                <a:lnTo>
                  <a:pt x="23670" y="83470"/>
                </a:lnTo>
                <a:lnTo>
                  <a:pt x="23670" y="83460"/>
                </a:lnTo>
                <a:lnTo>
                  <a:pt x="23680" y="83460"/>
                </a:lnTo>
                <a:lnTo>
                  <a:pt x="23680" y="83450"/>
                </a:lnTo>
                <a:lnTo>
                  <a:pt x="23680" y="83440"/>
                </a:lnTo>
                <a:lnTo>
                  <a:pt x="23690" y="83430"/>
                </a:lnTo>
                <a:lnTo>
                  <a:pt x="23700" y="83420"/>
                </a:lnTo>
                <a:lnTo>
                  <a:pt x="23710" y="83410"/>
                </a:lnTo>
                <a:lnTo>
                  <a:pt x="23710" y="83400"/>
                </a:lnTo>
                <a:lnTo>
                  <a:pt x="23710" y="83390"/>
                </a:lnTo>
                <a:lnTo>
                  <a:pt x="23710" y="83380"/>
                </a:lnTo>
                <a:lnTo>
                  <a:pt x="23720" y="83370"/>
                </a:lnTo>
                <a:lnTo>
                  <a:pt x="23710" y="83370"/>
                </a:lnTo>
                <a:lnTo>
                  <a:pt x="23710" y="83360"/>
                </a:lnTo>
                <a:lnTo>
                  <a:pt x="23710" y="83350"/>
                </a:lnTo>
                <a:lnTo>
                  <a:pt x="23710" y="83340"/>
                </a:lnTo>
                <a:lnTo>
                  <a:pt x="23700" y="83340"/>
                </a:lnTo>
                <a:lnTo>
                  <a:pt x="23700" y="83330"/>
                </a:lnTo>
                <a:lnTo>
                  <a:pt x="23700" y="83320"/>
                </a:lnTo>
                <a:lnTo>
                  <a:pt x="23710" y="83310"/>
                </a:lnTo>
                <a:lnTo>
                  <a:pt x="23710" y="83300"/>
                </a:lnTo>
                <a:lnTo>
                  <a:pt x="23710" y="83290"/>
                </a:lnTo>
                <a:lnTo>
                  <a:pt x="23700" y="83280"/>
                </a:lnTo>
                <a:lnTo>
                  <a:pt x="23700" y="83270"/>
                </a:lnTo>
                <a:lnTo>
                  <a:pt x="23700" y="83260"/>
                </a:lnTo>
                <a:lnTo>
                  <a:pt x="23700" y="83250"/>
                </a:lnTo>
                <a:lnTo>
                  <a:pt x="23700" y="83240"/>
                </a:lnTo>
                <a:lnTo>
                  <a:pt x="23700" y="83230"/>
                </a:lnTo>
                <a:lnTo>
                  <a:pt x="23700" y="83220"/>
                </a:lnTo>
                <a:lnTo>
                  <a:pt x="23690" y="83210"/>
                </a:lnTo>
                <a:lnTo>
                  <a:pt x="23690" y="83200"/>
                </a:lnTo>
                <a:lnTo>
                  <a:pt x="23690" y="83190"/>
                </a:lnTo>
                <a:lnTo>
                  <a:pt x="23680" y="83180"/>
                </a:lnTo>
                <a:lnTo>
                  <a:pt x="23680" y="83170"/>
                </a:lnTo>
                <a:lnTo>
                  <a:pt x="23680" y="83160"/>
                </a:lnTo>
                <a:lnTo>
                  <a:pt x="23680" y="83150"/>
                </a:lnTo>
                <a:lnTo>
                  <a:pt x="23680" y="83110"/>
                </a:lnTo>
                <a:lnTo>
                  <a:pt x="23690" y="83100"/>
                </a:lnTo>
                <a:lnTo>
                  <a:pt x="23690" y="83090"/>
                </a:lnTo>
                <a:lnTo>
                  <a:pt x="23700" y="83090"/>
                </a:lnTo>
                <a:lnTo>
                  <a:pt x="23700" y="83080"/>
                </a:lnTo>
                <a:lnTo>
                  <a:pt x="23710" y="83080"/>
                </a:lnTo>
                <a:lnTo>
                  <a:pt x="23710" y="83070"/>
                </a:lnTo>
                <a:lnTo>
                  <a:pt x="23720" y="83070"/>
                </a:lnTo>
                <a:lnTo>
                  <a:pt x="23720" y="83060"/>
                </a:lnTo>
                <a:lnTo>
                  <a:pt x="23720" y="83050"/>
                </a:lnTo>
                <a:lnTo>
                  <a:pt x="23720" y="83040"/>
                </a:lnTo>
                <a:lnTo>
                  <a:pt x="23730" y="83030"/>
                </a:lnTo>
                <a:lnTo>
                  <a:pt x="23740" y="83020"/>
                </a:lnTo>
                <a:lnTo>
                  <a:pt x="23740" y="83010"/>
                </a:lnTo>
                <a:lnTo>
                  <a:pt x="23740" y="83000"/>
                </a:lnTo>
                <a:lnTo>
                  <a:pt x="23740" y="82990"/>
                </a:lnTo>
                <a:lnTo>
                  <a:pt x="23750" y="82990"/>
                </a:lnTo>
                <a:lnTo>
                  <a:pt x="23750" y="82950"/>
                </a:lnTo>
                <a:lnTo>
                  <a:pt x="23750" y="82940"/>
                </a:lnTo>
                <a:lnTo>
                  <a:pt x="23750" y="82930"/>
                </a:lnTo>
                <a:lnTo>
                  <a:pt x="23750" y="82870"/>
                </a:lnTo>
                <a:lnTo>
                  <a:pt x="23750" y="82860"/>
                </a:lnTo>
                <a:lnTo>
                  <a:pt x="23760" y="82860"/>
                </a:lnTo>
                <a:lnTo>
                  <a:pt x="23760" y="82850"/>
                </a:lnTo>
                <a:lnTo>
                  <a:pt x="23770" y="82840"/>
                </a:lnTo>
                <a:lnTo>
                  <a:pt x="23780" y="82830"/>
                </a:lnTo>
                <a:lnTo>
                  <a:pt x="23780" y="82820"/>
                </a:lnTo>
                <a:lnTo>
                  <a:pt x="23790" y="82820"/>
                </a:lnTo>
                <a:lnTo>
                  <a:pt x="23790" y="82810"/>
                </a:lnTo>
                <a:lnTo>
                  <a:pt x="23790" y="82800"/>
                </a:lnTo>
                <a:lnTo>
                  <a:pt x="23790" y="82790"/>
                </a:lnTo>
                <a:lnTo>
                  <a:pt x="23790" y="82780"/>
                </a:lnTo>
                <a:lnTo>
                  <a:pt x="23790" y="82770"/>
                </a:lnTo>
                <a:lnTo>
                  <a:pt x="23790" y="82760"/>
                </a:lnTo>
                <a:lnTo>
                  <a:pt x="23790" y="82750"/>
                </a:lnTo>
                <a:lnTo>
                  <a:pt x="23790" y="82740"/>
                </a:lnTo>
                <a:lnTo>
                  <a:pt x="23790" y="82730"/>
                </a:lnTo>
                <a:lnTo>
                  <a:pt x="23790" y="82720"/>
                </a:lnTo>
                <a:lnTo>
                  <a:pt x="23790" y="82710"/>
                </a:lnTo>
                <a:lnTo>
                  <a:pt x="23790" y="82700"/>
                </a:lnTo>
                <a:lnTo>
                  <a:pt x="23780" y="82690"/>
                </a:lnTo>
                <a:lnTo>
                  <a:pt x="23780" y="82680"/>
                </a:lnTo>
                <a:lnTo>
                  <a:pt x="23770" y="82680"/>
                </a:lnTo>
                <a:lnTo>
                  <a:pt x="23770" y="82670"/>
                </a:lnTo>
                <a:lnTo>
                  <a:pt x="23760" y="82670"/>
                </a:lnTo>
                <a:lnTo>
                  <a:pt x="23760" y="82660"/>
                </a:lnTo>
                <a:lnTo>
                  <a:pt x="23760" y="82650"/>
                </a:lnTo>
                <a:lnTo>
                  <a:pt x="23750" y="82640"/>
                </a:lnTo>
                <a:lnTo>
                  <a:pt x="23750" y="82630"/>
                </a:lnTo>
                <a:lnTo>
                  <a:pt x="23750" y="82620"/>
                </a:lnTo>
                <a:lnTo>
                  <a:pt x="23750" y="82610"/>
                </a:lnTo>
                <a:lnTo>
                  <a:pt x="23750" y="82600"/>
                </a:lnTo>
                <a:lnTo>
                  <a:pt x="23750" y="82590"/>
                </a:lnTo>
                <a:lnTo>
                  <a:pt x="23740" y="82590"/>
                </a:lnTo>
                <a:lnTo>
                  <a:pt x="23740" y="82580"/>
                </a:lnTo>
                <a:lnTo>
                  <a:pt x="23730" y="82580"/>
                </a:lnTo>
                <a:lnTo>
                  <a:pt x="23730" y="82570"/>
                </a:lnTo>
                <a:lnTo>
                  <a:pt x="23730" y="82560"/>
                </a:lnTo>
                <a:lnTo>
                  <a:pt x="23720" y="82560"/>
                </a:lnTo>
                <a:lnTo>
                  <a:pt x="23720" y="82550"/>
                </a:lnTo>
                <a:lnTo>
                  <a:pt x="23720" y="82520"/>
                </a:lnTo>
                <a:lnTo>
                  <a:pt x="23730" y="82520"/>
                </a:lnTo>
                <a:lnTo>
                  <a:pt x="23730" y="82510"/>
                </a:lnTo>
                <a:lnTo>
                  <a:pt x="23740" y="82510"/>
                </a:lnTo>
                <a:lnTo>
                  <a:pt x="23740" y="82500"/>
                </a:lnTo>
                <a:lnTo>
                  <a:pt x="23750" y="82490"/>
                </a:lnTo>
                <a:lnTo>
                  <a:pt x="23760" y="82490"/>
                </a:lnTo>
                <a:lnTo>
                  <a:pt x="23760" y="82480"/>
                </a:lnTo>
                <a:lnTo>
                  <a:pt x="23760" y="82470"/>
                </a:lnTo>
                <a:lnTo>
                  <a:pt x="23770" y="82470"/>
                </a:lnTo>
                <a:lnTo>
                  <a:pt x="23770" y="82460"/>
                </a:lnTo>
                <a:lnTo>
                  <a:pt x="23780" y="82460"/>
                </a:lnTo>
                <a:lnTo>
                  <a:pt x="23780" y="82450"/>
                </a:lnTo>
                <a:lnTo>
                  <a:pt x="23790" y="82450"/>
                </a:lnTo>
                <a:lnTo>
                  <a:pt x="23800" y="82450"/>
                </a:lnTo>
                <a:lnTo>
                  <a:pt x="23810" y="82440"/>
                </a:lnTo>
                <a:lnTo>
                  <a:pt x="23820" y="82430"/>
                </a:lnTo>
                <a:lnTo>
                  <a:pt x="23820" y="82420"/>
                </a:lnTo>
                <a:lnTo>
                  <a:pt x="23820" y="82410"/>
                </a:lnTo>
                <a:lnTo>
                  <a:pt x="23830" y="82400"/>
                </a:lnTo>
                <a:lnTo>
                  <a:pt x="23830" y="82390"/>
                </a:lnTo>
                <a:lnTo>
                  <a:pt x="23830" y="82380"/>
                </a:lnTo>
                <a:lnTo>
                  <a:pt x="23820" y="82380"/>
                </a:lnTo>
                <a:lnTo>
                  <a:pt x="23820" y="82370"/>
                </a:lnTo>
                <a:lnTo>
                  <a:pt x="23810" y="82360"/>
                </a:lnTo>
                <a:lnTo>
                  <a:pt x="23810" y="82350"/>
                </a:lnTo>
                <a:lnTo>
                  <a:pt x="23810" y="82340"/>
                </a:lnTo>
                <a:lnTo>
                  <a:pt x="23800" y="82340"/>
                </a:lnTo>
                <a:lnTo>
                  <a:pt x="23800" y="82330"/>
                </a:lnTo>
                <a:lnTo>
                  <a:pt x="23800" y="82320"/>
                </a:lnTo>
                <a:lnTo>
                  <a:pt x="23790" y="82310"/>
                </a:lnTo>
                <a:lnTo>
                  <a:pt x="23780" y="82310"/>
                </a:lnTo>
                <a:lnTo>
                  <a:pt x="23780" y="82300"/>
                </a:lnTo>
                <a:lnTo>
                  <a:pt x="23770" y="82300"/>
                </a:lnTo>
                <a:lnTo>
                  <a:pt x="23770" y="82290"/>
                </a:lnTo>
                <a:lnTo>
                  <a:pt x="23760" y="82280"/>
                </a:lnTo>
                <a:lnTo>
                  <a:pt x="23760" y="82270"/>
                </a:lnTo>
                <a:lnTo>
                  <a:pt x="23750" y="82270"/>
                </a:lnTo>
                <a:lnTo>
                  <a:pt x="23750" y="82260"/>
                </a:lnTo>
                <a:lnTo>
                  <a:pt x="23740" y="82250"/>
                </a:lnTo>
                <a:lnTo>
                  <a:pt x="23740" y="82240"/>
                </a:lnTo>
                <a:lnTo>
                  <a:pt x="23730" y="82240"/>
                </a:lnTo>
                <a:lnTo>
                  <a:pt x="23730" y="82230"/>
                </a:lnTo>
                <a:lnTo>
                  <a:pt x="23720" y="82230"/>
                </a:lnTo>
                <a:lnTo>
                  <a:pt x="23720" y="82220"/>
                </a:lnTo>
                <a:lnTo>
                  <a:pt x="23720" y="82210"/>
                </a:lnTo>
                <a:lnTo>
                  <a:pt x="23720" y="82200"/>
                </a:lnTo>
                <a:lnTo>
                  <a:pt x="23720" y="82190"/>
                </a:lnTo>
                <a:lnTo>
                  <a:pt x="23710" y="82190"/>
                </a:lnTo>
                <a:lnTo>
                  <a:pt x="23710" y="82180"/>
                </a:lnTo>
                <a:lnTo>
                  <a:pt x="23720" y="82180"/>
                </a:lnTo>
                <a:lnTo>
                  <a:pt x="23710" y="82170"/>
                </a:lnTo>
                <a:lnTo>
                  <a:pt x="23710" y="82160"/>
                </a:lnTo>
                <a:lnTo>
                  <a:pt x="23710" y="82150"/>
                </a:lnTo>
                <a:lnTo>
                  <a:pt x="23700" y="82150"/>
                </a:lnTo>
                <a:lnTo>
                  <a:pt x="23700" y="82140"/>
                </a:lnTo>
                <a:lnTo>
                  <a:pt x="23690" y="82140"/>
                </a:lnTo>
                <a:lnTo>
                  <a:pt x="23690" y="82130"/>
                </a:lnTo>
                <a:lnTo>
                  <a:pt x="23680" y="82120"/>
                </a:lnTo>
                <a:lnTo>
                  <a:pt x="23670" y="82110"/>
                </a:lnTo>
                <a:lnTo>
                  <a:pt x="23670" y="82100"/>
                </a:lnTo>
                <a:lnTo>
                  <a:pt x="23670" y="82080"/>
                </a:lnTo>
                <a:lnTo>
                  <a:pt x="23660" y="82070"/>
                </a:lnTo>
                <a:lnTo>
                  <a:pt x="23660" y="82060"/>
                </a:lnTo>
                <a:lnTo>
                  <a:pt x="23660" y="82050"/>
                </a:lnTo>
                <a:lnTo>
                  <a:pt x="23660" y="82030"/>
                </a:lnTo>
                <a:lnTo>
                  <a:pt x="23670" y="82030"/>
                </a:lnTo>
                <a:lnTo>
                  <a:pt x="23680" y="82040"/>
                </a:lnTo>
                <a:lnTo>
                  <a:pt x="23690" y="82040"/>
                </a:lnTo>
                <a:lnTo>
                  <a:pt x="23700" y="82050"/>
                </a:lnTo>
                <a:lnTo>
                  <a:pt x="23710" y="82050"/>
                </a:lnTo>
                <a:lnTo>
                  <a:pt x="23720" y="82050"/>
                </a:lnTo>
                <a:lnTo>
                  <a:pt x="23730" y="82060"/>
                </a:lnTo>
                <a:lnTo>
                  <a:pt x="23740" y="82060"/>
                </a:lnTo>
                <a:lnTo>
                  <a:pt x="23750" y="82050"/>
                </a:lnTo>
                <a:lnTo>
                  <a:pt x="23760" y="82050"/>
                </a:lnTo>
                <a:lnTo>
                  <a:pt x="23770" y="82060"/>
                </a:lnTo>
                <a:lnTo>
                  <a:pt x="23780" y="82060"/>
                </a:lnTo>
                <a:lnTo>
                  <a:pt x="23780" y="82070"/>
                </a:lnTo>
                <a:lnTo>
                  <a:pt x="23790" y="82070"/>
                </a:lnTo>
                <a:lnTo>
                  <a:pt x="23790" y="82080"/>
                </a:lnTo>
                <a:lnTo>
                  <a:pt x="23800" y="82080"/>
                </a:lnTo>
                <a:lnTo>
                  <a:pt x="23810" y="82090"/>
                </a:lnTo>
                <a:lnTo>
                  <a:pt x="23820" y="82090"/>
                </a:lnTo>
                <a:lnTo>
                  <a:pt x="23820" y="82100"/>
                </a:lnTo>
                <a:lnTo>
                  <a:pt x="23830" y="82110"/>
                </a:lnTo>
                <a:lnTo>
                  <a:pt x="23840" y="82110"/>
                </a:lnTo>
                <a:lnTo>
                  <a:pt x="23850" y="82110"/>
                </a:lnTo>
                <a:lnTo>
                  <a:pt x="23860" y="82130"/>
                </a:lnTo>
                <a:lnTo>
                  <a:pt x="23870" y="82130"/>
                </a:lnTo>
                <a:lnTo>
                  <a:pt x="23880" y="82130"/>
                </a:lnTo>
                <a:lnTo>
                  <a:pt x="23890" y="82140"/>
                </a:lnTo>
                <a:lnTo>
                  <a:pt x="23900" y="82140"/>
                </a:lnTo>
                <a:lnTo>
                  <a:pt x="23910" y="82140"/>
                </a:lnTo>
                <a:lnTo>
                  <a:pt x="23910" y="82150"/>
                </a:lnTo>
                <a:lnTo>
                  <a:pt x="23920" y="82160"/>
                </a:lnTo>
                <a:lnTo>
                  <a:pt x="23950" y="82180"/>
                </a:lnTo>
                <a:lnTo>
                  <a:pt x="23960" y="82180"/>
                </a:lnTo>
                <a:lnTo>
                  <a:pt x="23970" y="82180"/>
                </a:lnTo>
                <a:lnTo>
                  <a:pt x="23980" y="82180"/>
                </a:lnTo>
                <a:lnTo>
                  <a:pt x="24000" y="82180"/>
                </a:lnTo>
                <a:lnTo>
                  <a:pt x="24000" y="82170"/>
                </a:lnTo>
                <a:lnTo>
                  <a:pt x="24020" y="82170"/>
                </a:lnTo>
                <a:lnTo>
                  <a:pt x="24030" y="82160"/>
                </a:lnTo>
                <a:lnTo>
                  <a:pt x="24040" y="82150"/>
                </a:lnTo>
                <a:lnTo>
                  <a:pt x="24060" y="82140"/>
                </a:lnTo>
                <a:lnTo>
                  <a:pt x="24070" y="82130"/>
                </a:lnTo>
                <a:lnTo>
                  <a:pt x="24080" y="82130"/>
                </a:lnTo>
                <a:lnTo>
                  <a:pt x="24100" y="82130"/>
                </a:lnTo>
                <a:lnTo>
                  <a:pt x="24130" y="82120"/>
                </a:lnTo>
                <a:lnTo>
                  <a:pt x="24140" y="82120"/>
                </a:lnTo>
                <a:lnTo>
                  <a:pt x="24140" y="82110"/>
                </a:lnTo>
                <a:lnTo>
                  <a:pt x="24150" y="82100"/>
                </a:lnTo>
                <a:lnTo>
                  <a:pt x="24160" y="82100"/>
                </a:lnTo>
                <a:lnTo>
                  <a:pt x="24170" y="82090"/>
                </a:lnTo>
                <a:lnTo>
                  <a:pt x="24180" y="82090"/>
                </a:lnTo>
                <a:lnTo>
                  <a:pt x="24220" y="82080"/>
                </a:lnTo>
                <a:lnTo>
                  <a:pt x="24230" y="82070"/>
                </a:lnTo>
                <a:lnTo>
                  <a:pt x="24240" y="82070"/>
                </a:lnTo>
                <a:lnTo>
                  <a:pt x="24260" y="82050"/>
                </a:lnTo>
                <a:lnTo>
                  <a:pt x="24270" y="82040"/>
                </a:lnTo>
                <a:lnTo>
                  <a:pt x="24280" y="82040"/>
                </a:lnTo>
                <a:lnTo>
                  <a:pt x="24290" y="82030"/>
                </a:lnTo>
                <a:lnTo>
                  <a:pt x="24300" y="82030"/>
                </a:lnTo>
                <a:lnTo>
                  <a:pt x="24300" y="82020"/>
                </a:lnTo>
                <a:lnTo>
                  <a:pt x="24310" y="82020"/>
                </a:lnTo>
                <a:lnTo>
                  <a:pt x="24320" y="82020"/>
                </a:lnTo>
                <a:lnTo>
                  <a:pt x="24320" y="82010"/>
                </a:lnTo>
                <a:lnTo>
                  <a:pt x="24330" y="82010"/>
                </a:lnTo>
                <a:lnTo>
                  <a:pt x="24340" y="82010"/>
                </a:lnTo>
                <a:lnTo>
                  <a:pt x="24350" y="82000"/>
                </a:lnTo>
                <a:lnTo>
                  <a:pt x="24360" y="82000"/>
                </a:lnTo>
                <a:lnTo>
                  <a:pt x="24360" y="81990"/>
                </a:lnTo>
                <a:lnTo>
                  <a:pt x="24370" y="81990"/>
                </a:lnTo>
                <a:lnTo>
                  <a:pt x="24380" y="81980"/>
                </a:lnTo>
                <a:lnTo>
                  <a:pt x="24390" y="81980"/>
                </a:lnTo>
                <a:lnTo>
                  <a:pt x="24400" y="81980"/>
                </a:lnTo>
                <a:lnTo>
                  <a:pt x="24410" y="81970"/>
                </a:lnTo>
                <a:lnTo>
                  <a:pt x="24420" y="81970"/>
                </a:lnTo>
                <a:lnTo>
                  <a:pt x="24430" y="81970"/>
                </a:lnTo>
                <a:lnTo>
                  <a:pt x="24430" y="81960"/>
                </a:lnTo>
                <a:lnTo>
                  <a:pt x="24440" y="81950"/>
                </a:lnTo>
                <a:lnTo>
                  <a:pt x="24450" y="81940"/>
                </a:lnTo>
                <a:lnTo>
                  <a:pt x="24450" y="81930"/>
                </a:lnTo>
                <a:lnTo>
                  <a:pt x="24460" y="81930"/>
                </a:lnTo>
                <a:lnTo>
                  <a:pt x="24470" y="81920"/>
                </a:lnTo>
                <a:lnTo>
                  <a:pt x="24470" y="81910"/>
                </a:lnTo>
                <a:lnTo>
                  <a:pt x="24480" y="81910"/>
                </a:lnTo>
                <a:lnTo>
                  <a:pt x="24480" y="81900"/>
                </a:lnTo>
                <a:lnTo>
                  <a:pt x="24490" y="81900"/>
                </a:lnTo>
                <a:lnTo>
                  <a:pt x="24490" y="81890"/>
                </a:lnTo>
                <a:lnTo>
                  <a:pt x="24490" y="81880"/>
                </a:lnTo>
                <a:lnTo>
                  <a:pt x="24500" y="81870"/>
                </a:lnTo>
                <a:lnTo>
                  <a:pt x="24500" y="81860"/>
                </a:lnTo>
                <a:lnTo>
                  <a:pt x="24510" y="81850"/>
                </a:lnTo>
                <a:lnTo>
                  <a:pt x="24510" y="81840"/>
                </a:lnTo>
                <a:lnTo>
                  <a:pt x="24520" y="81830"/>
                </a:lnTo>
                <a:lnTo>
                  <a:pt x="24520" y="81820"/>
                </a:lnTo>
                <a:lnTo>
                  <a:pt x="24530" y="81820"/>
                </a:lnTo>
                <a:lnTo>
                  <a:pt x="24540" y="81800"/>
                </a:lnTo>
                <a:lnTo>
                  <a:pt x="24550" y="81790"/>
                </a:lnTo>
                <a:lnTo>
                  <a:pt x="24560" y="81790"/>
                </a:lnTo>
                <a:lnTo>
                  <a:pt x="24560" y="81780"/>
                </a:lnTo>
                <a:lnTo>
                  <a:pt x="24570" y="81780"/>
                </a:lnTo>
                <a:lnTo>
                  <a:pt x="24580" y="81770"/>
                </a:lnTo>
                <a:lnTo>
                  <a:pt x="24590" y="81770"/>
                </a:lnTo>
                <a:lnTo>
                  <a:pt x="24590" y="81760"/>
                </a:lnTo>
                <a:lnTo>
                  <a:pt x="24610" y="81760"/>
                </a:lnTo>
                <a:lnTo>
                  <a:pt x="24610" y="81750"/>
                </a:lnTo>
                <a:lnTo>
                  <a:pt x="24630" y="81740"/>
                </a:lnTo>
                <a:lnTo>
                  <a:pt x="24640" y="81720"/>
                </a:lnTo>
                <a:lnTo>
                  <a:pt x="24650" y="81710"/>
                </a:lnTo>
                <a:lnTo>
                  <a:pt x="24660" y="81710"/>
                </a:lnTo>
                <a:lnTo>
                  <a:pt x="24670" y="81700"/>
                </a:lnTo>
                <a:lnTo>
                  <a:pt x="24680" y="81700"/>
                </a:lnTo>
                <a:lnTo>
                  <a:pt x="24680" y="81710"/>
                </a:lnTo>
                <a:lnTo>
                  <a:pt x="24690" y="81710"/>
                </a:lnTo>
                <a:lnTo>
                  <a:pt x="24700" y="81720"/>
                </a:lnTo>
                <a:lnTo>
                  <a:pt x="24710" y="81730"/>
                </a:lnTo>
                <a:lnTo>
                  <a:pt x="24720" y="81740"/>
                </a:lnTo>
                <a:lnTo>
                  <a:pt x="24720" y="81750"/>
                </a:lnTo>
                <a:lnTo>
                  <a:pt x="24720" y="81760"/>
                </a:lnTo>
                <a:lnTo>
                  <a:pt x="24730" y="81760"/>
                </a:lnTo>
                <a:lnTo>
                  <a:pt x="24730" y="81750"/>
                </a:lnTo>
                <a:lnTo>
                  <a:pt x="24740" y="81750"/>
                </a:lnTo>
                <a:lnTo>
                  <a:pt x="24750" y="81760"/>
                </a:lnTo>
                <a:lnTo>
                  <a:pt x="24760" y="81770"/>
                </a:lnTo>
                <a:lnTo>
                  <a:pt x="24760" y="81780"/>
                </a:lnTo>
                <a:lnTo>
                  <a:pt x="24760" y="81790"/>
                </a:lnTo>
                <a:lnTo>
                  <a:pt x="24770" y="81790"/>
                </a:lnTo>
                <a:lnTo>
                  <a:pt x="24770" y="81800"/>
                </a:lnTo>
                <a:lnTo>
                  <a:pt x="24780" y="81800"/>
                </a:lnTo>
                <a:lnTo>
                  <a:pt x="24780" y="81810"/>
                </a:lnTo>
                <a:lnTo>
                  <a:pt x="24790" y="81810"/>
                </a:lnTo>
                <a:lnTo>
                  <a:pt x="24790" y="81820"/>
                </a:lnTo>
                <a:lnTo>
                  <a:pt x="24800" y="81810"/>
                </a:lnTo>
                <a:lnTo>
                  <a:pt x="24810" y="81820"/>
                </a:lnTo>
                <a:lnTo>
                  <a:pt x="24820" y="81830"/>
                </a:lnTo>
                <a:lnTo>
                  <a:pt x="24820" y="81840"/>
                </a:lnTo>
                <a:lnTo>
                  <a:pt x="24830" y="81840"/>
                </a:lnTo>
                <a:lnTo>
                  <a:pt x="24830" y="81850"/>
                </a:lnTo>
                <a:lnTo>
                  <a:pt x="24830" y="81860"/>
                </a:lnTo>
                <a:lnTo>
                  <a:pt x="24830" y="81870"/>
                </a:lnTo>
                <a:lnTo>
                  <a:pt x="24830" y="81880"/>
                </a:lnTo>
                <a:lnTo>
                  <a:pt x="24840" y="81880"/>
                </a:lnTo>
                <a:lnTo>
                  <a:pt x="24840" y="81890"/>
                </a:lnTo>
                <a:lnTo>
                  <a:pt x="24850" y="81890"/>
                </a:lnTo>
                <a:lnTo>
                  <a:pt x="24850" y="81880"/>
                </a:lnTo>
                <a:lnTo>
                  <a:pt x="24840" y="81880"/>
                </a:lnTo>
                <a:lnTo>
                  <a:pt x="24840" y="81870"/>
                </a:lnTo>
                <a:lnTo>
                  <a:pt x="24850" y="81870"/>
                </a:lnTo>
                <a:lnTo>
                  <a:pt x="24860" y="81870"/>
                </a:lnTo>
                <a:lnTo>
                  <a:pt x="24850" y="81870"/>
                </a:lnTo>
                <a:lnTo>
                  <a:pt x="24850" y="81880"/>
                </a:lnTo>
                <a:lnTo>
                  <a:pt x="24860" y="81880"/>
                </a:lnTo>
                <a:lnTo>
                  <a:pt x="24860" y="81890"/>
                </a:lnTo>
                <a:lnTo>
                  <a:pt x="24850" y="81890"/>
                </a:lnTo>
                <a:lnTo>
                  <a:pt x="24860" y="81890"/>
                </a:lnTo>
                <a:lnTo>
                  <a:pt x="24860" y="81900"/>
                </a:lnTo>
                <a:lnTo>
                  <a:pt x="24870" y="81900"/>
                </a:lnTo>
                <a:lnTo>
                  <a:pt x="24880" y="81910"/>
                </a:lnTo>
                <a:lnTo>
                  <a:pt x="24880" y="81920"/>
                </a:lnTo>
                <a:lnTo>
                  <a:pt x="24890" y="81920"/>
                </a:lnTo>
                <a:lnTo>
                  <a:pt x="24890" y="81930"/>
                </a:lnTo>
                <a:lnTo>
                  <a:pt x="24900" y="81940"/>
                </a:lnTo>
                <a:lnTo>
                  <a:pt x="24910" y="81940"/>
                </a:lnTo>
                <a:lnTo>
                  <a:pt x="24910" y="81950"/>
                </a:lnTo>
                <a:lnTo>
                  <a:pt x="24920" y="81950"/>
                </a:lnTo>
                <a:lnTo>
                  <a:pt x="24930" y="81940"/>
                </a:lnTo>
                <a:lnTo>
                  <a:pt x="24940" y="81940"/>
                </a:lnTo>
                <a:lnTo>
                  <a:pt x="24940" y="81930"/>
                </a:lnTo>
                <a:lnTo>
                  <a:pt x="24950" y="81930"/>
                </a:lnTo>
                <a:lnTo>
                  <a:pt x="24960" y="81930"/>
                </a:lnTo>
                <a:lnTo>
                  <a:pt x="24960" y="81940"/>
                </a:lnTo>
                <a:lnTo>
                  <a:pt x="24970" y="81940"/>
                </a:lnTo>
                <a:lnTo>
                  <a:pt x="24970" y="81930"/>
                </a:lnTo>
                <a:lnTo>
                  <a:pt x="24980" y="81930"/>
                </a:lnTo>
                <a:lnTo>
                  <a:pt x="24990" y="81930"/>
                </a:lnTo>
                <a:lnTo>
                  <a:pt x="24990" y="81920"/>
                </a:lnTo>
                <a:lnTo>
                  <a:pt x="24980" y="81920"/>
                </a:lnTo>
                <a:lnTo>
                  <a:pt x="24980" y="81910"/>
                </a:lnTo>
                <a:lnTo>
                  <a:pt x="24970" y="81910"/>
                </a:lnTo>
                <a:lnTo>
                  <a:pt x="24970" y="81900"/>
                </a:lnTo>
                <a:lnTo>
                  <a:pt x="24980" y="81900"/>
                </a:lnTo>
                <a:lnTo>
                  <a:pt x="24990" y="81890"/>
                </a:lnTo>
                <a:lnTo>
                  <a:pt x="24990" y="81880"/>
                </a:lnTo>
                <a:lnTo>
                  <a:pt x="25000" y="81880"/>
                </a:lnTo>
                <a:lnTo>
                  <a:pt x="25000" y="81870"/>
                </a:lnTo>
                <a:lnTo>
                  <a:pt x="25010" y="81870"/>
                </a:lnTo>
                <a:lnTo>
                  <a:pt x="25010" y="81880"/>
                </a:lnTo>
                <a:lnTo>
                  <a:pt x="25020" y="81880"/>
                </a:lnTo>
                <a:lnTo>
                  <a:pt x="25020" y="81890"/>
                </a:lnTo>
                <a:lnTo>
                  <a:pt x="25030" y="81880"/>
                </a:lnTo>
                <a:lnTo>
                  <a:pt x="25040" y="81880"/>
                </a:lnTo>
                <a:lnTo>
                  <a:pt x="25050" y="81880"/>
                </a:lnTo>
                <a:lnTo>
                  <a:pt x="25050" y="81870"/>
                </a:lnTo>
                <a:lnTo>
                  <a:pt x="25050" y="81860"/>
                </a:lnTo>
                <a:lnTo>
                  <a:pt x="25040" y="81860"/>
                </a:lnTo>
                <a:lnTo>
                  <a:pt x="25040" y="81850"/>
                </a:lnTo>
                <a:lnTo>
                  <a:pt x="25050" y="81850"/>
                </a:lnTo>
                <a:lnTo>
                  <a:pt x="25060" y="81850"/>
                </a:lnTo>
                <a:lnTo>
                  <a:pt x="25060" y="81840"/>
                </a:lnTo>
                <a:lnTo>
                  <a:pt x="25060" y="81830"/>
                </a:lnTo>
                <a:lnTo>
                  <a:pt x="25070" y="81830"/>
                </a:lnTo>
                <a:lnTo>
                  <a:pt x="25070" y="81820"/>
                </a:lnTo>
                <a:lnTo>
                  <a:pt x="25080" y="81820"/>
                </a:lnTo>
                <a:lnTo>
                  <a:pt x="25080" y="81810"/>
                </a:lnTo>
                <a:lnTo>
                  <a:pt x="25090" y="81810"/>
                </a:lnTo>
                <a:lnTo>
                  <a:pt x="25100" y="81810"/>
                </a:lnTo>
                <a:lnTo>
                  <a:pt x="25100" y="81800"/>
                </a:lnTo>
                <a:lnTo>
                  <a:pt x="25100" y="81790"/>
                </a:lnTo>
                <a:lnTo>
                  <a:pt x="25100" y="81780"/>
                </a:lnTo>
                <a:lnTo>
                  <a:pt x="25120" y="81750"/>
                </a:lnTo>
                <a:lnTo>
                  <a:pt x="25130" y="81740"/>
                </a:lnTo>
                <a:lnTo>
                  <a:pt x="25130" y="81730"/>
                </a:lnTo>
                <a:lnTo>
                  <a:pt x="25140" y="81730"/>
                </a:lnTo>
                <a:lnTo>
                  <a:pt x="25140" y="81720"/>
                </a:lnTo>
                <a:lnTo>
                  <a:pt x="25150" y="81720"/>
                </a:lnTo>
                <a:lnTo>
                  <a:pt x="25160" y="81720"/>
                </a:lnTo>
                <a:lnTo>
                  <a:pt x="25170" y="81720"/>
                </a:lnTo>
                <a:lnTo>
                  <a:pt x="25170" y="81710"/>
                </a:lnTo>
                <a:lnTo>
                  <a:pt x="25180" y="81710"/>
                </a:lnTo>
                <a:lnTo>
                  <a:pt x="25180" y="81700"/>
                </a:lnTo>
                <a:lnTo>
                  <a:pt x="25170" y="81700"/>
                </a:lnTo>
                <a:lnTo>
                  <a:pt x="25170" y="81690"/>
                </a:lnTo>
                <a:lnTo>
                  <a:pt x="25160" y="81690"/>
                </a:lnTo>
                <a:lnTo>
                  <a:pt x="25160" y="81680"/>
                </a:lnTo>
                <a:lnTo>
                  <a:pt x="25170" y="81680"/>
                </a:lnTo>
                <a:lnTo>
                  <a:pt x="25180" y="81680"/>
                </a:lnTo>
                <a:lnTo>
                  <a:pt x="25190" y="81680"/>
                </a:lnTo>
                <a:lnTo>
                  <a:pt x="25190" y="81690"/>
                </a:lnTo>
                <a:lnTo>
                  <a:pt x="25200" y="81690"/>
                </a:lnTo>
                <a:lnTo>
                  <a:pt x="25200" y="81680"/>
                </a:lnTo>
                <a:lnTo>
                  <a:pt x="25200" y="81670"/>
                </a:lnTo>
                <a:lnTo>
                  <a:pt x="25210" y="81670"/>
                </a:lnTo>
                <a:lnTo>
                  <a:pt x="25220" y="81670"/>
                </a:lnTo>
                <a:lnTo>
                  <a:pt x="25220" y="81660"/>
                </a:lnTo>
                <a:lnTo>
                  <a:pt x="25230" y="81660"/>
                </a:lnTo>
                <a:lnTo>
                  <a:pt x="25230" y="81650"/>
                </a:lnTo>
                <a:lnTo>
                  <a:pt x="25230" y="81640"/>
                </a:lnTo>
                <a:lnTo>
                  <a:pt x="25240" y="81640"/>
                </a:lnTo>
                <a:lnTo>
                  <a:pt x="25250" y="81640"/>
                </a:lnTo>
                <a:lnTo>
                  <a:pt x="25260" y="81640"/>
                </a:lnTo>
                <a:lnTo>
                  <a:pt x="25260" y="81630"/>
                </a:lnTo>
                <a:lnTo>
                  <a:pt x="25270" y="81630"/>
                </a:lnTo>
                <a:lnTo>
                  <a:pt x="25280" y="81630"/>
                </a:lnTo>
                <a:lnTo>
                  <a:pt x="25280" y="81640"/>
                </a:lnTo>
                <a:lnTo>
                  <a:pt x="25290" y="81640"/>
                </a:lnTo>
                <a:lnTo>
                  <a:pt x="25300" y="81640"/>
                </a:lnTo>
                <a:lnTo>
                  <a:pt x="25300" y="81650"/>
                </a:lnTo>
                <a:lnTo>
                  <a:pt x="25310" y="81650"/>
                </a:lnTo>
                <a:lnTo>
                  <a:pt x="25320" y="81650"/>
                </a:lnTo>
                <a:lnTo>
                  <a:pt x="25320" y="81640"/>
                </a:lnTo>
                <a:lnTo>
                  <a:pt x="25330" y="81640"/>
                </a:lnTo>
                <a:lnTo>
                  <a:pt x="25340" y="81640"/>
                </a:lnTo>
                <a:lnTo>
                  <a:pt x="25340" y="81650"/>
                </a:lnTo>
                <a:lnTo>
                  <a:pt x="25340" y="81660"/>
                </a:lnTo>
                <a:lnTo>
                  <a:pt x="25350" y="81660"/>
                </a:lnTo>
                <a:lnTo>
                  <a:pt x="25350" y="81650"/>
                </a:lnTo>
                <a:lnTo>
                  <a:pt x="25350" y="81640"/>
                </a:lnTo>
                <a:lnTo>
                  <a:pt x="25360" y="81640"/>
                </a:lnTo>
                <a:lnTo>
                  <a:pt x="25370" y="81640"/>
                </a:lnTo>
                <a:lnTo>
                  <a:pt x="25370" y="81630"/>
                </a:lnTo>
                <a:lnTo>
                  <a:pt x="25380" y="81630"/>
                </a:lnTo>
                <a:lnTo>
                  <a:pt x="25380" y="81620"/>
                </a:lnTo>
                <a:lnTo>
                  <a:pt x="25390" y="81620"/>
                </a:lnTo>
                <a:lnTo>
                  <a:pt x="25400" y="81620"/>
                </a:lnTo>
                <a:lnTo>
                  <a:pt x="25410" y="81620"/>
                </a:lnTo>
                <a:lnTo>
                  <a:pt x="25400" y="81620"/>
                </a:lnTo>
                <a:lnTo>
                  <a:pt x="25400" y="81610"/>
                </a:lnTo>
                <a:lnTo>
                  <a:pt x="25410" y="81610"/>
                </a:lnTo>
                <a:lnTo>
                  <a:pt x="25420" y="81610"/>
                </a:lnTo>
                <a:lnTo>
                  <a:pt x="25420" y="81620"/>
                </a:lnTo>
                <a:lnTo>
                  <a:pt x="25420" y="81630"/>
                </a:lnTo>
                <a:lnTo>
                  <a:pt x="25430" y="81630"/>
                </a:lnTo>
                <a:lnTo>
                  <a:pt x="25440" y="81630"/>
                </a:lnTo>
                <a:lnTo>
                  <a:pt x="25440" y="81640"/>
                </a:lnTo>
                <a:lnTo>
                  <a:pt x="25450" y="81640"/>
                </a:lnTo>
                <a:lnTo>
                  <a:pt x="25450" y="81650"/>
                </a:lnTo>
                <a:lnTo>
                  <a:pt x="25460" y="81650"/>
                </a:lnTo>
                <a:lnTo>
                  <a:pt x="25470" y="81650"/>
                </a:lnTo>
                <a:lnTo>
                  <a:pt x="25470" y="81660"/>
                </a:lnTo>
                <a:lnTo>
                  <a:pt x="25470" y="81670"/>
                </a:lnTo>
                <a:lnTo>
                  <a:pt x="25480" y="81670"/>
                </a:lnTo>
                <a:lnTo>
                  <a:pt x="25480" y="81680"/>
                </a:lnTo>
                <a:lnTo>
                  <a:pt x="25490" y="81680"/>
                </a:lnTo>
                <a:lnTo>
                  <a:pt x="25500" y="81680"/>
                </a:lnTo>
                <a:lnTo>
                  <a:pt x="25510" y="81680"/>
                </a:lnTo>
                <a:lnTo>
                  <a:pt x="25510" y="81670"/>
                </a:lnTo>
                <a:lnTo>
                  <a:pt x="25520" y="81670"/>
                </a:lnTo>
                <a:lnTo>
                  <a:pt x="25530" y="81670"/>
                </a:lnTo>
                <a:lnTo>
                  <a:pt x="25530" y="81680"/>
                </a:lnTo>
                <a:lnTo>
                  <a:pt x="25530" y="81690"/>
                </a:lnTo>
                <a:lnTo>
                  <a:pt x="25540" y="81690"/>
                </a:lnTo>
                <a:lnTo>
                  <a:pt x="25540" y="81680"/>
                </a:lnTo>
                <a:lnTo>
                  <a:pt x="25540" y="81670"/>
                </a:lnTo>
                <a:lnTo>
                  <a:pt x="25550" y="81670"/>
                </a:lnTo>
                <a:lnTo>
                  <a:pt x="25550" y="81680"/>
                </a:lnTo>
                <a:lnTo>
                  <a:pt x="25560" y="81680"/>
                </a:lnTo>
                <a:lnTo>
                  <a:pt x="25560" y="81690"/>
                </a:lnTo>
                <a:lnTo>
                  <a:pt x="25570" y="81690"/>
                </a:lnTo>
                <a:lnTo>
                  <a:pt x="25570" y="81680"/>
                </a:lnTo>
                <a:lnTo>
                  <a:pt x="25570" y="81670"/>
                </a:lnTo>
                <a:lnTo>
                  <a:pt x="25570" y="81660"/>
                </a:lnTo>
                <a:lnTo>
                  <a:pt x="25580" y="81660"/>
                </a:lnTo>
                <a:lnTo>
                  <a:pt x="25580" y="81650"/>
                </a:lnTo>
                <a:lnTo>
                  <a:pt x="25590" y="81650"/>
                </a:lnTo>
                <a:lnTo>
                  <a:pt x="25590" y="81640"/>
                </a:lnTo>
                <a:lnTo>
                  <a:pt x="25600" y="81640"/>
                </a:lnTo>
                <a:lnTo>
                  <a:pt x="25610" y="81640"/>
                </a:lnTo>
                <a:lnTo>
                  <a:pt x="25610" y="81630"/>
                </a:lnTo>
                <a:lnTo>
                  <a:pt x="25610" y="81620"/>
                </a:lnTo>
                <a:lnTo>
                  <a:pt x="25620" y="81620"/>
                </a:lnTo>
                <a:lnTo>
                  <a:pt x="25620" y="81610"/>
                </a:lnTo>
                <a:lnTo>
                  <a:pt x="25630" y="81610"/>
                </a:lnTo>
                <a:lnTo>
                  <a:pt x="25640" y="81610"/>
                </a:lnTo>
                <a:lnTo>
                  <a:pt x="25640" y="81620"/>
                </a:lnTo>
                <a:lnTo>
                  <a:pt x="25650" y="81620"/>
                </a:lnTo>
                <a:lnTo>
                  <a:pt x="25650" y="81610"/>
                </a:lnTo>
                <a:lnTo>
                  <a:pt x="25650" y="81600"/>
                </a:lnTo>
                <a:lnTo>
                  <a:pt x="25660" y="81600"/>
                </a:lnTo>
                <a:lnTo>
                  <a:pt x="25670" y="81600"/>
                </a:lnTo>
                <a:lnTo>
                  <a:pt x="25680" y="81610"/>
                </a:lnTo>
                <a:lnTo>
                  <a:pt x="25690" y="81610"/>
                </a:lnTo>
                <a:lnTo>
                  <a:pt x="25700" y="81610"/>
                </a:lnTo>
                <a:lnTo>
                  <a:pt x="25710" y="81610"/>
                </a:lnTo>
                <a:lnTo>
                  <a:pt x="25710" y="81600"/>
                </a:lnTo>
                <a:lnTo>
                  <a:pt x="25700" y="81600"/>
                </a:lnTo>
                <a:lnTo>
                  <a:pt x="25700" y="81590"/>
                </a:lnTo>
                <a:lnTo>
                  <a:pt x="25710" y="81590"/>
                </a:lnTo>
                <a:lnTo>
                  <a:pt x="25720" y="81590"/>
                </a:lnTo>
                <a:lnTo>
                  <a:pt x="25730" y="81600"/>
                </a:lnTo>
                <a:lnTo>
                  <a:pt x="25740" y="81600"/>
                </a:lnTo>
                <a:lnTo>
                  <a:pt x="25740" y="81610"/>
                </a:lnTo>
                <a:lnTo>
                  <a:pt x="25750" y="81610"/>
                </a:lnTo>
                <a:lnTo>
                  <a:pt x="25760" y="81610"/>
                </a:lnTo>
                <a:lnTo>
                  <a:pt x="25760" y="81600"/>
                </a:lnTo>
                <a:lnTo>
                  <a:pt x="25760" y="81590"/>
                </a:lnTo>
                <a:lnTo>
                  <a:pt x="25760" y="81580"/>
                </a:lnTo>
                <a:lnTo>
                  <a:pt x="25770" y="81580"/>
                </a:lnTo>
                <a:lnTo>
                  <a:pt x="25770" y="81590"/>
                </a:lnTo>
                <a:lnTo>
                  <a:pt x="25780" y="81590"/>
                </a:lnTo>
                <a:lnTo>
                  <a:pt x="25780" y="81600"/>
                </a:lnTo>
                <a:lnTo>
                  <a:pt x="25790" y="81600"/>
                </a:lnTo>
                <a:lnTo>
                  <a:pt x="25790" y="81590"/>
                </a:lnTo>
                <a:lnTo>
                  <a:pt x="25800" y="81590"/>
                </a:lnTo>
                <a:lnTo>
                  <a:pt x="25810" y="81590"/>
                </a:lnTo>
                <a:lnTo>
                  <a:pt x="25810" y="81580"/>
                </a:lnTo>
                <a:lnTo>
                  <a:pt x="25820" y="81570"/>
                </a:lnTo>
                <a:lnTo>
                  <a:pt x="25830" y="81570"/>
                </a:lnTo>
                <a:lnTo>
                  <a:pt x="25840" y="81570"/>
                </a:lnTo>
                <a:lnTo>
                  <a:pt x="25850" y="81570"/>
                </a:lnTo>
                <a:lnTo>
                  <a:pt x="25850" y="81560"/>
                </a:lnTo>
                <a:lnTo>
                  <a:pt x="25860" y="81560"/>
                </a:lnTo>
                <a:lnTo>
                  <a:pt x="25860" y="81570"/>
                </a:lnTo>
                <a:lnTo>
                  <a:pt x="25870" y="81570"/>
                </a:lnTo>
                <a:lnTo>
                  <a:pt x="25880" y="81560"/>
                </a:lnTo>
                <a:lnTo>
                  <a:pt x="25890" y="81560"/>
                </a:lnTo>
                <a:lnTo>
                  <a:pt x="25900" y="81570"/>
                </a:lnTo>
                <a:lnTo>
                  <a:pt x="25910" y="81570"/>
                </a:lnTo>
                <a:lnTo>
                  <a:pt x="25920" y="81570"/>
                </a:lnTo>
                <a:lnTo>
                  <a:pt x="25930" y="81570"/>
                </a:lnTo>
                <a:lnTo>
                  <a:pt x="25940" y="81570"/>
                </a:lnTo>
                <a:lnTo>
                  <a:pt x="25950" y="81570"/>
                </a:lnTo>
                <a:lnTo>
                  <a:pt x="25950" y="81580"/>
                </a:lnTo>
                <a:lnTo>
                  <a:pt x="25960" y="81580"/>
                </a:lnTo>
                <a:lnTo>
                  <a:pt x="25960" y="81590"/>
                </a:lnTo>
                <a:lnTo>
                  <a:pt x="25960" y="81580"/>
                </a:lnTo>
                <a:lnTo>
                  <a:pt x="25970" y="81580"/>
                </a:lnTo>
                <a:lnTo>
                  <a:pt x="25980" y="81580"/>
                </a:lnTo>
                <a:lnTo>
                  <a:pt x="25990" y="81580"/>
                </a:lnTo>
                <a:lnTo>
                  <a:pt x="25990" y="81590"/>
                </a:lnTo>
                <a:lnTo>
                  <a:pt x="25980" y="81590"/>
                </a:lnTo>
                <a:lnTo>
                  <a:pt x="25970" y="81590"/>
                </a:lnTo>
                <a:lnTo>
                  <a:pt x="25970" y="81600"/>
                </a:lnTo>
                <a:lnTo>
                  <a:pt x="25980" y="81600"/>
                </a:lnTo>
                <a:lnTo>
                  <a:pt x="25980" y="81610"/>
                </a:lnTo>
                <a:lnTo>
                  <a:pt x="25980" y="81620"/>
                </a:lnTo>
                <a:lnTo>
                  <a:pt x="25990" y="81620"/>
                </a:lnTo>
                <a:lnTo>
                  <a:pt x="25990" y="81630"/>
                </a:lnTo>
                <a:lnTo>
                  <a:pt x="25990" y="81640"/>
                </a:lnTo>
                <a:lnTo>
                  <a:pt x="26000" y="81640"/>
                </a:lnTo>
                <a:lnTo>
                  <a:pt x="26000" y="81650"/>
                </a:lnTo>
                <a:lnTo>
                  <a:pt x="26010" y="81650"/>
                </a:lnTo>
                <a:lnTo>
                  <a:pt x="26020" y="81650"/>
                </a:lnTo>
                <a:lnTo>
                  <a:pt x="26030" y="81650"/>
                </a:lnTo>
                <a:lnTo>
                  <a:pt x="26030" y="81640"/>
                </a:lnTo>
                <a:lnTo>
                  <a:pt x="26040" y="81640"/>
                </a:lnTo>
                <a:lnTo>
                  <a:pt x="26040" y="81630"/>
                </a:lnTo>
                <a:lnTo>
                  <a:pt x="26050" y="81630"/>
                </a:lnTo>
                <a:lnTo>
                  <a:pt x="26060" y="81630"/>
                </a:lnTo>
                <a:lnTo>
                  <a:pt x="26060" y="81640"/>
                </a:lnTo>
                <a:lnTo>
                  <a:pt x="26070" y="81640"/>
                </a:lnTo>
                <a:lnTo>
                  <a:pt x="26070" y="81650"/>
                </a:lnTo>
                <a:lnTo>
                  <a:pt x="26080" y="81650"/>
                </a:lnTo>
                <a:lnTo>
                  <a:pt x="26080" y="81660"/>
                </a:lnTo>
                <a:lnTo>
                  <a:pt x="26090" y="81660"/>
                </a:lnTo>
                <a:lnTo>
                  <a:pt x="26100" y="81670"/>
                </a:lnTo>
                <a:lnTo>
                  <a:pt x="26110" y="81670"/>
                </a:lnTo>
                <a:lnTo>
                  <a:pt x="26120" y="81680"/>
                </a:lnTo>
                <a:lnTo>
                  <a:pt x="26130" y="81690"/>
                </a:lnTo>
                <a:lnTo>
                  <a:pt x="26140" y="81700"/>
                </a:lnTo>
                <a:lnTo>
                  <a:pt x="26140" y="81710"/>
                </a:lnTo>
                <a:lnTo>
                  <a:pt x="26150" y="81710"/>
                </a:lnTo>
                <a:lnTo>
                  <a:pt x="26150" y="81720"/>
                </a:lnTo>
                <a:lnTo>
                  <a:pt x="26160" y="81720"/>
                </a:lnTo>
                <a:lnTo>
                  <a:pt x="26170" y="81720"/>
                </a:lnTo>
                <a:lnTo>
                  <a:pt x="26170" y="81730"/>
                </a:lnTo>
                <a:lnTo>
                  <a:pt x="26180" y="81740"/>
                </a:lnTo>
                <a:lnTo>
                  <a:pt x="26190" y="81740"/>
                </a:lnTo>
                <a:lnTo>
                  <a:pt x="26200" y="81740"/>
                </a:lnTo>
                <a:lnTo>
                  <a:pt x="26210" y="81740"/>
                </a:lnTo>
                <a:lnTo>
                  <a:pt x="26220" y="81730"/>
                </a:lnTo>
                <a:lnTo>
                  <a:pt x="26230" y="81720"/>
                </a:lnTo>
                <a:lnTo>
                  <a:pt x="26240" y="81720"/>
                </a:lnTo>
                <a:lnTo>
                  <a:pt x="26240" y="81710"/>
                </a:lnTo>
                <a:lnTo>
                  <a:pt x="26240" y="81700"/>
                </a:lnTo>
                <a:lnTo>
                  <a:pt x="26240" y="81690"/>
                </a:lnTo>
                <a:lnTo>
                  <a:pt x="26250" y="81690"/>
                </a:lnTo>
                <a:lnTo>
                  <a:pt x="26260" y="81690"/>
                </a:lnTo>
                <a:lnTo>
                  <a:pt x="26260" y="81700"/>
                </a:lnTo>
                <a:lnTo>
                  <a:pt x="26270" y="81700"/>
                </a:lnTo>
                <a:lnTo>
                  <a:pt x="26280" y="81700"/>
                </a:lnTo>
                <a:lnTo>
                  <a:pt x="26290" y="81700"/>
                </a:lnTo>
                <a:lnTo>
                  <a:pt x="26300" y="81700"/>
                </a:lnTo>
                <a:lnTo>
                  <a:pt x="26300" y="81710"/>
                </a:lnTo>
                <a:lnTo>
                  <a:pt x="26300" y="81720"/>
                </a:lnTo>
                <a:lnTo>
                  <a:pt x="26300" y="81730"/>
                </a:lnTo>
                <a:lnTo>
                  <a:pt x="26310" y="81730"/>
                </a:lnTo>
                <a:lnTo>
                  <a:pt x="26320" y="81740"/>
                </a:lnTo>
                <a:lnTo>
                  <a:pt x="26330" y="81740"/>
                </a:lnTo>
                <a:lnTo>
                  <a:pt x="26330" y="81730"/>
                </a:lnTo>
                <a:lnTo>
                  <a:pt x="26340" y="81730"/>
                </a:lnTo>
                <a:lnTo>
                  <a:pt x="26340" y="81720"/>
                </a:lnTo>
                <a:lnTo>
                  <a:pt x="26350" y="81720"/>
                </a:lnTo>
                <a:lnTo>
                  <a:pt x="26360" y="81720"/>
                </a:lnTo>
                <a:lnTo>
                  <a:pt x="26370" y="81710"/>
                </a:lnTo>
                <a:lnTo>
                  <a:pt x="26380" y="81710"/>
                </a:lnTo>
                <a:lnTo>
                  <a:pt x="26380" y="81720"/>
                </a:lnTo>
                <a:lnTo>
                  <a:pt x="26390" y="81720"/>
                </a:lnTo>
                <a:lnTo>
                  <a:pt x="26390" y="81730"/>
                </a:lnTo>
                <a:lnTo>
                  <a:pt x="26400" y="81740"/>
                </a:lnTo>
                <a:lnTo>
                  <a:pt x="26410" y="81740"/>
                </a:lnTo>
                <a:lnTo>
                  <a:pt x="26410" y="81750"/>
                </a:lnTo>
                <a:lnTo>
                  <a:pt x="26420" y="81760"/>
                </a:lnTo>
                <a:lnTo>
                  <a:pt x="26420" y="81770"/>
                </a:lnTo>
                <a:lnTo>
                  <a:pt x="26430" y="81780"/>
                </a:lnTo>
                <a:lnTo>
                  <a:pt x="26440" y="81770"/>
                </a:lnTo>
                <a:lnTo>
                  <a:pt x="26450" y="81770"/>
                </a:lnTo>
                <a:lnTo>
                  <a:pt x="26460" y="81760"/>
                </a:lnTo>
                <a:lnTo>
                  <a:pt x="26470" y="81760"/>
                </a:lnTo>
                <a:lnTo>
                  <a:pt x="26480" y="81760"/>
                </a:lnTo>
                <a:lnTo>
                  <a:pt x="26480" y="81750"/>
                </a:lnTo>
                <a:lnTo>
                  <a:pt x="26490" y="81750"/>
                </a:lnTo>
                <a:lnTo>
                  <a:pt x="26490" y="81760"/>
                </a:lnTo>
                <a:lnTo>
                  <a:pt x="26500" y="81760"/>
                </a:lnTo>
                <a:lnTo>
                  <a:pt x="26500" y="81770"/>
                </a:lnTo>
                <a:lnTo>
                  <a:pt x="26510" y="81770"/>
                </a:lnTo>
                <a:lnTo>
                  <a:pt x="26520" y="81770"/>
                </a:lnTo>
                <a:lnTo>
                  <a:pt x="26530" y="81780"/>
                </a:lnTo>
                <a:lnTo>
                  <a:pt x="26540" y="81780"/>
                </a:lnTo>
                <a:lnTo>
                  <a:pt x="26550" y="81780"/>
                </a:lnTo>
                <a:lnTo>
                  <a:pt x="26560" y="81790"/>
                </a:lnTo>
                <a:lnTo>
                  <a:pt x="26570" y="81790"/>
                </a:lnTo>
                <a:lnTo>
                  <a:pt x="26580" y="81790"/>
                </a:lnTo>
                <a:lnTo>
                  <a:pt x="26590" y="81790"/>
                </a:lnTo>
                <a:lnTo>
                  <a:pt x="26590" y="81800"/>
                </a:lnTo>
                <a:lnTo>
                  <a:pt x="26590" y="81810"/>
                </a:lnTo>
                <a:lnTo>
                  <a:pt x="26600" y="81810"/>
                </a:lnTo>
                <a:lnTo>
                  <a:pt x="26600" y="81820"/>
                </a:lnTo>
                <a:lnTo>
                  <a:pt x="26610" y="81820"/>
                </a:lnTo>
                <a:lnTo>
                  <a:pt x="26620" y="81820"/>
                </a:lnTo>
                <a:lnTo>
                  <a:pt x="26620" y="81830"/>
                </a:lnTo>
                <a:lnTo>
                  <a:pt x="26630" y="81830"/>
                </a:lnTo>
                <a:lnTo>
                  <a:pt x="26640" y="81830"/>
                </a:lnTo>
                <a:lnTo>
                  <a:pt x="26650" y="81830"/>
                </a:lnTo>
                <a:lnTo>
                  <a:pt x="26680" y="81850"/>
                </a:lnTo>
                <a:lnTo>
                  <a:pt x="26690" y="81850"/>
                </a:lnTo>
                <a:lnTo>
                  <a:pt x="26700" y="81850"/>
                </a:lnTo>
                <a:lnTo>
                  <a:pt x="26710" y="81850"/>
                </a:lnTo>
                <a:lnTo>
                  <a:pt x="26720" y="81850"/>
                </a:lnTo>
                <a:lnTo>
                  <a:pt x="26730" y="81850"/>
                </a:lnTo>
                <a:lnTo>
                  <a:pt x="26730" y="81840"/>
                </a:lnTo>
                <a:lnTo>
                  <a:pt x="26740" y="81840"/>
                </a:lnTo>
                <a:lnTo>
                  <a:pt x="26750" y="81840"/>
                </a:lnTo>
                <a:lnTo>
                  <a:pt x="26760" y="81840"/>
                </a:lnTo>
                <a:lnTo>
                  <a:pt x="26760" y="81850"/>
                </a:lnTo>
                <a:lnTo>
                  <a:pt x="26760" y="81860"/>
                </a:lnTo>
                <a:lnTo>
                  <a:pt x="26760" y="81870"/>
                </a:lnTo>
                <a:lnTo>
                  <a:pt x="26760" y="81880"/>
                </a:lnTo>
                <a:lnTo>
                  <a:pt x="26760" y="81890"/>
                </a:lnTo>
                <a:lnTo>
                  <a:pt x="26750" y="81890"/>
                </a:lnTo>
                <a:lnTo>
                  <a:pt x="26760" y="81890"/>
                </a:lnTo>
                <a:lnTo>
                  <a:pt x="26760" y="81880"/>
                </a:lnTo>
                <a:lnTo>
                  <a:pt x="26770" y="81880"/>
                </a:lnTo>
                <a:lnTo>
                  <a:pt x="26770" y="81870"/>
                </a:lnTo>
                <a:lnTo>
                  <a:pt x="26780" y="81870"/>
                </a:lnTo>
                <a:lnTo>
                  <a:pt x="26780" y="81860"/>
                </a:lnTo>
                <a:lnTo>
                  <a:pt x="26780" y="81850"/>
                </a:lnTo>
                <a:lnTo>
                  <a:pt x="26790" y="81850"/>
                </a:lnTo>
                <a:lnTo>
                  <a:pt x="26790" y="81860"/>
                </a:lnTo>
                <a:lnTo>
                  <a:pt x="26790" y="81870"/>
                </a:lnTo>
                <a:lnTo>
                  <a:pt x="26780" y="81880"/>
                </a:lnTo>
                <a:lnTo>
                  <a:pt x="26790" y="81880"/>
                </a:lnTo>
                <a:lnTo>
                  <a:pt x="26790" y="81890"/>
                </a:lnTo>
                <a:lnTo>
                  <a:pt x="26800" y="81890"/>
                </a:lnTo>
                <a:lnTo>
                  <a:pt x="26800" y="81880"/>
                </a:lnTo>
                <a:lnTo>
                  <a:pt x="26810" y="81890"/>
                </a:lnTo>
                <a:lnTo>
                  <a:pt x="26820" y="81890"/>
                </a:lnTo>
                <a:lnTo>
                  <a:pt x="26820" y="81900"/>
                </a:lnTo>
                <a:lnTo>
                  <a:pt x="26830" y="81900"/>
                </a:lnTo>
                <a:lnTo>
                  <a:pt x="26830" y="81910"/>
                </a:lnTo>
                <a:lnTo>
                  <a:pt x="26840" y="81900"/>
                </a:lnTo>
                <a:lnTo>
                  <a:pt x="26850" y="81900"/>
                </a:lnTo>
                <a:lnTo>
                  <a:pt x="26860" y="81900"/>
                </a:lnTo>
                <a:lnTo>
                  <a:pt x="26860" y="81910"/>
                </a:lnTo>
                <a:lnTo>
                  <a:pt x="26870" y="81910"/>
                </a:lnTo>
                <a:lnTo>
                  <a:pt x="26870" y="81920"/>
                </a:lnTo>
                <a:lnTo>
                  <a:pt x="26870" y="81930"/>
                </a:lnTo>
                <a:lnTo>
                  <a:pt x="26880" y="81930"/>
                </a:lnTo>
                <a:lnTo>
                  <a:pt x="26870" y="81930"/>
                </a:lnTo>
                <a:lnTo>
                  <a:pt x="26870" y="81940"/>
                </a:lnTo>
                <a:lnTo>
                  <a:pt x="26880" y="81940"/>
                </a:lnTo>
                <a:lnTo>
                  <a:pt x="26880" y="81950"/>
                </a:lnTo>
                <a:lnTo>
                  <a:pt x="26890" y="81950"/>
                </a:lnTo>
                <a:lnTo>
                  <a:pt x="26900" y="81950"/>
                </a:lnTo>
                <a:lnTo>
                  <a:pt x="26900" y="81960"/>
                </a:lnTo>
                <a:lnTo>
                  <a:pt x="26910" y="81960"/>
                </a:lnTo>
                <a:lnTo>
                  <a:pt x="26910" y="81970"/>
                </a:lnTo>
                <a:lnTo>
                  <a:pt x="26910" y="81980"/>
                </a:lnTo>
                <a:lnTo>
                  <a:pt x="26910" y="81990"/>
                </a:lnTo>
                <a:lnTo>
                  <a:pt x="26900" y="81990"/>
                </a:lnTo>
                <a:lnTo>
                  <a:pt x="26900" y="82000"/>
                </a:lnTo>
                <a:lnTo>
                  <a:pt x="26910" y="82000"/>
                </a:lnTo>
                <a:lnTo>
                  <a:pt x="26910" y="81990"/>
                </a:lnTo>
                <a:lnTo>
                  <a:pt x="26920" y="81990"/>
                </a:lnTo>
                <a:lnTo>
                  <a:pt x="26930" y="81990"/>
                </a:lnTo>
                <a:lnTo>
                  <a:pt x="26940" y="81990"/>
                </a:lnTo>
                <a:lnTo>
                  <a:pt x="26940" y="82000"/>
                </a:lnTo>
                <a:lnTo>
                  <a:pt x="26940" y="82010"/>
                </a:lnTo>
                <a:lnTo>
                  <a:pt x="26940" y="82020"/>
                </a:lnTo>
                <a:lnTo>
                  <a:pt x="26950" y="82020"/>
                </a:lnTo>
                <a:lnTo>
                  <a:pt x="26950" y="82030"/>
                </a:lnTo>
                <a:lnTo>
                  <a:pt x="26960" y="82030"/>
                </a:lnTo>
                <a:lnTo>
                  <a:pt x="26950" y="82040"/>
                </a:lnTo>
                <a:lnTo>
                  <a:pt x="26950" y="82050"/>
                </a:lnTo>
                <a:lnTo>
                  <a:pt x="26940" y="82050"/>
                </a:lnTo>
                <a:lnTo>
                  <a:pt x="26940" y="82060"/>
                </a:lnTo>
                <a:lnTo>
                  <a:pt x="26940" y="82070"/>
                </a:lnTo>
                <a:lnTo>
                  <a:pt x="26940" y="82080"/>
                </a:lnTo>
                <a:lnTo>
                  <a:pt x="26940" y="82090"/>
                </a:lnTo>
                <a:lnTo>
                  <a:pt x="26940" y="82100"/>
                </a:lnTo>
                <a:lnTo>
                  <a:pt x="26950" y="82100"/>
                </a:lnTo>
                <a:lnTo>
                  <a:pt x="26960" y="82100"/>
                </a:lnTo>
                <a:lnTo>
                  <a:pt x="26970" y="82100"/>
                </a:lnTo>
                <a:lnTo>
                  <a:pt x="26970" y="82090"/>
                </a:lnTo>
                <a:lnTo>
                  <a:pt x="26970" y="82080"/>
                </a:lnTo>
                <a:lnTo>
                  <a:pt x="26970" y="82070"/>
                </a:lnTo>
                <a:lnTo>
                  <a:pt x="26960" y="82070"/>
                </a:lnTo>
                <a:lnTo>
                  <a:pt x="26970" y="82070"/>
                </a:lnTo>
                <a:lnTo>
                  <a:pt x="26980" y="82070"/>
                </a:lnTo>
                <a:lnTo>
                  <a:pt x="26990" y="82070"/>
                </a:lnTo>
                <a:lnTo>
                  <a:pt x="26990" y="82080"/>
                </a:lnTo>
                <a:lnTo>
                  <a:pt x="27000" y="82080"/>
                </a:lnTo>
                <a:lnTo>
                  <a:pt x="27010" y="82080"/>
                </a:lnTo>
                <a:lnTo>
                  <a:pt x="27010" y="82090"/>
                </a:lnTo>
                <a:lnTo>
                  <a:pt x="27020" y="82090"/>
                </a:lnTo>
                <a:lnTo>
                  <a:pt x="27030" y="82090"/>
                </a:lnTo>
                <a:lnTo>
                  <a:pt x="27030" y="82080"/>
                </a:lnTo>
                <a:lnTo>
                  <a:pt x="27030" y="82090"/>
                </a:lnTo>
                <a:lnTo>
                  <a:pt x="27040" y="82090"/>
                </a:lnTo>
                <a:lnTo>
                  <a:pt x="27040" y="82100"/>
                </a:lnTo>
                <a:lnTo>
                  <a:pt x="27040" y="82110"/>
                </a:lnTo>
                <a:lnTo>
                  <a:pt x="27050" y="82110"/>
                </a:lnTo>
                <a:lnTo>
                  <a:pt x="27060" y="82110"/>
                </a:lnTo>
                <a:lnTo>
                  <a:pt x="27070" y="82110"/>
                </a:lnTo>
                <a:lnTo>
                  <a:pt x="27070" y="82100"/>
                </a:lnTo>
                <a:lnTo>
                  <a:pt x="27080" y="82100"/>
                </a:lnTo>
                <a:lnTo>
                  <a:pt x="27080" y="82090"/>
                </a:lnTo>
                <a:lnTo>
                  <a:pt x="27090" y="82090"/>
                </a:lnTo>
                <a:lnTo>
                  <a:pt x="27100" y="82090"/>
                </a:lnTo>
                <a:lnTo>
                  <a:pt x="27110" y="82090"/>
                </a:lnTo>
                <a:lnTo>
                  <a:pt x="27120" y="82090"/>
                </a:lnTo>
                <a:lnTo>
                  <a:pt x="27120" y="82100"/>
                </a:lnTo>
                <a:lnTo>
                  <a:pt x="27110" y="82100"/>
                </a:lnTo>
                <a:lnTo>
                  <a:pt x="27120" y="82100"/>
                </a:lnTo>
                <a:lnTo>
                  <a:pt x="27120" y="82110"/>
                </a:lnTo>
                <a:lnTo>
                  <a:pt x="27110" y="82110"/>
                </a:lnTo>
                <a:lnTo>
                  <a:pt x="27110" y="82120"/>
                </a:lnTo>
                <a:lnTo>
                  <a:pt x="27110" y="82130"/>
                </a:lnTo>
                <a:lnTo>
                  <a:pt x="27100" y="82130"/>
                </a:lnTo>
                <a:lnTo>
                  <a:pt x="27110" y="82130"/>
                </a:lnTo>
                <a:lnTo>
                  <a:pt x="27120" y="82130"/>
                </a:lnTo>
                <a:lnTo>
                  <a:pt x="27120" y="82140"/>
                </a:lnTo>
                <a:lnTo>
                  <a:pt x="27130" y="82140"/>
                </a:lnTo>
                <a:lnTo>
                  <a:pt x="27130" y="82150"/>
                </a:lnTo>
                <a:lnTo>
                  <a:pt x="27140" y="82150"/>
                </a:lnTo>
                <a:lnTo>
                  <a:pt x="27140" y="82160"/>
                </a:lnTo>
                <a:lnTo>
                  <a:pt x="27150" y="82160"/>
                </a:lnTo>
                <a:lnTo>
                  <a:pt x="27160" y="82160"/>
                </a:lnTo>
                <a:lnTo>
                  <a:pt x="27160" y="82170"/>
                </a:lnTo>
                <a:lnTo>
                  <a:pt x="27170" y="82170"/>
                </a:lnTo>
                <a:lnTo>
                  <a:pt x="27170" y="82180"/>
                </a:lnTo>
                <a:lnTo>
                  <a:pt x="27170" y="82190"/>
                </a:lnTo>
                <a:lnTo>
                  <a:pt x="27180" y="82190"/>
                </a:lnTo>
                <a:lnTo>
                  <a:pt x="27180" y="82200"/>
                </a:lnTo>
                <a:lnTo>
                  <a:pt x="27190" y="82200"/>
                </a:lnTo>
                <a:lnTo>
                  <a:pt x="27190" y="82190"/>
                </a:lnTo>
                <a:lnTo>
                  <a:pt x="27200" y="82190"/>
                </a:lnTo>
                <a:lnTo>
                  <a:pt x="27200" y="82200"/>
                </a:lnTo>
                <a:lnTo>
                  <a:pt x="27210" y="82200"/>
                </a:lnTo>
                <a:lnTo>
                  <a:pt x="27210" y="82210"/>
                </a:lnTo>
                <a:lnTo>
                  <a:pt x="27220" y="82210"/>
                </a:lnTo>
                <a:lnTo>
                  <a:pt x="27220" y="82220"/>
                </a:lnTo>
                <a:lnTo>
                  <a:pt x="27220" y="82230"/>
                </a:lnTo>
                <a:lnTo>
                  <a:pt x="27230" y="82230"/>
                </a:lnTo>
                <a:lnTo>
                  <a:pt x="27230" y="82240"/>
                </a:lnTo>
                <a:lnTo>
                  <a:pt x="27230" y="82250"/>
                </a:lnTo>
                <a:lnTo>
                  <a:pt x="27230" y="82260"/>
                </a:lnTo>
                <a:lnTo>
                  <a:pt x="27240" y="82260"/>
                </a:lnTo>
                <a:lnTo>
                  <a:pt x="27240" y="82270"/>
                </a:lnTo>
                <a:lnTo>
                  <a:pt x="27230" y="82270"/>
                </a:lnTo>
                <a:lnTo>
                  <a:pt x="27240" y="82270"/>
                </a:lnTo>
                <a:lnTo>
                  <a:pt x="27230" y="82270"/>
                </a:lnTo>
                <a:lnTo>
                  <a:pt x="27230" y="82280"/>
                </a:lnTo>
                <a:lnTo>
                  <a:pt x="27240" y="82280"/>
                </a:lnTo>
                <a:lnTo>
                  <a:pt x="27240" y="82290"/>
                </a:lnTo>
                <a:lnTo>
                  <a:pt x="27230" y="82300"/>
                </a:lnTo>
                <a:lnTo>
                  <a:pt x="27220" y="82310"/>
                </a:lnTo>
                <a:lnTo>
                  <a:pt x="27220" y="82320"/>
                </a:lnTo>
                <a:lnTo>
                  <a:pt x="27230" y="82320"/>
                </a:lnTo>
                <a:lnTo>
                  <a:pt x="27240" y="82320"/>
                </a:lnTo>
                <a:lnTo>
                  <a:pt x="27250" y="82320"/>
                </a:lnTo>
                <a:lnTo>
                  <a:pt x="27260" y="82320"/>
                </a:lnTo>
                <a:lnTo>
                  <a:pt x="27260" y="82330"/>
                </a:lnTo>
                <a:lnTo>
                  <a:pt x="27260" y="82340"/>
                </a:lnTo>
                <a:lnTo>
                  <a:pt x="27250" y="82340"/>
                </a:lnTo>
                <a:lnTo>
                  <a:pt x="27250" y="82350"/>
                </a:lnTo>
                <a:lnTo>
                  <a:pt x="27260" y="82350"/>
                </a:lnTo>
                <a:lnTo>
                  <a:pt x="27260" y="82360"/>
                </a:lnTo>
                <a:lnTo>
                  <a:pt x="27270" y="82360"/>
                </a:lnTo>
                <a:lnTo>
                  <a:pt x="27280" y="82360"/>
                </a:lnTo>
                <a:lnTo>
                  <a:pt x="27280" y="82370"/>
                </a:lnTo>
                <a:lnTo>
                  <a:pt x="27290" y="82370"/>
                </a:lnTo>
                <a:lnTo>
                  <a:pt x="27290" y="82380"/>
                </a:lnTo>
                <a:lnTo>
                  <a:pt x="27280" y="82380"/>
                </a:lnTo>
                <a:lnTo>
                  <a:pt x="27280" y="82390"/>
                </a:lnTo>
                <a:lnTo>
                  <a:pt x="27290" y="82390"/>
                </a:lnTo>
                <a:lnTo>
                  <a:pt x="27280" y="82390"/>
                </a:lnTo>
                <a:lnTo>
                  <a:pt x="27280" y="82400"/>
                </a:lnTo>
                <a:lnTo>
                  <a:pt x="27280" y="82410"/>
                </a:lnTo>
                <a:lnTo>
                  <a:pt x="27270" y="82410"/>
                </a:lnTo>
                <a:lnTo>
                  <a:pt x="27270" y="82420"/>
                </a:lnTo>
                <a:lnTo>
                  <a:pt x="27260" y="82420"/>
                </a:lnTo>
                <a:lnTo>
                  <a:pt x="27260" y="82430"/>
                </a:lnTo>
                <a:lnTo>
                  <a:pt x="27270" y="82430"/>
                </a:lnTo>
                <a:lnTo>
                  <a:pt x="27260" y="82430"/>
                </a:lnTo>
                <a:lnTo>
                  <a:pt x="27260" y="82440"/>
                </a:lnTo>
                <a:lnTo>
                  <a:pt x="27250" y="82440"/>
                </a:lnTo>
                <a:lnTo>
                  <a:pt x="27250" y="82450"/>
                </a:lnTo>
                <a:lnTo>
                  <a:pt x="27260" y="82450"/>
                </a:lnTo>
                <a:lnTo>
                  <a:pt x="27260" y="82460"/>
                </a:lnTo>
                <a:lnTo>
                  <a:pt x="27250" y="82460"/>
                </a:lnTo>
                <a:lnTo>
                  <a:pt x="27250" y="82450"/>
                </a:lnTo>
                <a:lnTo>
                  <a:pt x="27250" y="82460"/>
                </a:lnTo>
                <a:lnTo>
                  <a:pt x="27260" y="82470"/>
                </a:lnTo>
                <a:lnTo>
                  <a:pt x="27250" y="82470"/>
                </a:lnTo>
                <a:lnTo>
                  <a:pt x="27250" y="82480"/>
                </a:lnTo>
                <a:lnTo>
                  <a:pt x="27260" y="82480"/>
                </a:lnTo>
                <a:lnTo>
                  <a:pt x="27270" y="82480"/>
                </a:lnTo>
                <a:lnTo>
                  <a:pt x="27270" y="82490"/>
                </a:lnTo>
                <a:lnTo>
                  <a:pt x="27270" y="82500"/>
                </a:lnTo>
                <a:lnTo>
                  <a:pt x="27280" y="82500"/>
                </a:lnTo>
                <a:lnTo>
                  <a:pt x="27280" y="82510"/>
                </a:lnTo>
                <a:lnTo>
                  <a:pt x="27270" y="82510"/>
                </a:lnTo>
                <a:lnTo>
                  <a:pt x="27270" y="82520"/>
                </a:lnTo>
                <a:lnTo>
                  <a:pt x="27280" y="82520"/>
                </a:lnTo>
                <a:lnTo>
                  <a:pt x="27280" y="82530"/>
                </a:lnTo>
                <a:lnTo>
                  <a:pt x="27280" y="82540"/>
                </a:lnTo>
                <a:lnTo>
                  <a:pt x="27280" y="82550"/>
                </a:lnTo>
                <a:lnTo>
                  <a:pt x="27270" y="82550"/>
                </a:lnTo>
                <a:lnTo>
                  <a:pt x="27270" y="82560"/>
                </a:lnTo>
                <a:lnTo>
                  <a:pt x="27280" y="82560"/>
                </a:lnTo>
                <a:lnTo>
                  <a:pt x="27280" y="82570"/>
                </a:lnTo>
                <a:lnTo>
                  <a:pt x="27270" y="82570"/>
                </a:lnTo>
                <a:lnTo>
                  <a:pt x="27270" y="82580"/>
                </a:lnTo>
                <a:lnTo>
                  <a:pt x="27270" y="82590"/>
                </a:lnTo>
                <a:lnTo>
                  <a:pt x="27260" y="82590"/>
                </a:lnTo>
                <a:lnTo>
                  <a:pt x="27260" y="82580"/>
                </a:lnTo>
                <a:lnTo>
                  <a:pt x="27250" y="82580"/>
                </a:lnTo>
                <a:lnTo>
                  <a:pt x="27250" y="82570"/>
                </a:lnTo>
                <a:lnTo>
                  <a:pt x="27240" y="82570"/>
                </a:lnTo>
                <a:lnTo>
                  <a:pt x="27230" y="82570"/>
                </a:lnTo>
                <a:lnTo>
                  <a:pt x="27230" y="82580"/>
                </a:lnTo>
                <a:lnTo>
                  <a:pt x="27230" y="82590"/>
                </a:lnTo>
                <a:lnTo>
                  <a:pt x="27220" y="82590"/>
                </a:lnTo>
                <a:lnTo>
                  <a:pt x="27220" y="82580"/>
                </a:lnTo>
                <a:lnTo>
                  <a:pt x="27210" y="82580"/>
                </a:lnTo>
                <a:lnTo>
                  <a:pt x="27220" y="82580"/>
                </a:lnTo>
                <a:lnTo>
                  <a:pt x="27220" y="82590"/>
                </a:lnTo>
                <a:lnTo>
                  <a:pt x="27230" y="82590"/>
                </a:lnTo>
                <a:lnTo>
                  <a:pt x="27230" y="82600"/>
                </a:lnTo>
                <a:lnTo>
                  <a:pt x="27230" y="82610"/>
                </a:lnTo>
                <a:lnTo>
                  <a:pt x="27230" y="82620"/>
                </a:lnTo>
                <a:lnTo>
                  <a:pt x="27240" y="82620"/>
                </a:lnTo>
                <a:lnTo>
                  <a:pt x="27240" y="82630"/>
                </a:lnTo>
                <a:lnTo>
                  <a:pt x="27250" y="82630"/>
                </a:lnTo>
                <a:lnTo>
                  <a:pt x="27250" y="82640"/>
                </a:lnTo>
                <a:lnTo>
                  <a:pt x="27250" y="82650"/>
                </a:lnTo>
                <a:lnTo>
                  <a:pt x="27250" y="82660"/>
                </a:lnTo>
                <a:lnTo>
                  <a:pt x="27260" y="82660"/>
                </a:lnTo>
                <a:lnTo>
                  <a:pt x="27270" y="82670"/>
                </a:lnTo>
                <a:lnTo>
                  <a:pt x="27280" y="82670"/>
                </a:lnTo>
                <a:lnTo>
                  <a:pt x="27290" y="82680"/>
                </a:lnTo>
                <a:lnTo>
                  <a:pt x="27300" y="82690"/>
                </a:lnTo>
                <a:lnTo>
                  <a:pt x="27310" y="82700"/>
                </a:lnTo>
                <a:lnTo>
                  <a:pt x="27320" y="82710"/>
                </a:lnTo>
                <a:lnTo>
                  <a:pt x="27330" y="82710"/>
                </a:lnTo>
                <a:lnTo>
                  <a:pt x="27340" y="82710"/>
                </a:lnTo>
                <a:lnTo>
                  <a:pt x="27360" y="82720"/>
                </a:lnTo>
                <a:lnTo>
                  <a:pt x="27370" y="82730"/>
                </a:lnTo>
                <a:lnTo>
                  <a:pt x="27380" y="82730"/>
                </a:lnTo>
                <a:lnTo>
                  <a:pt x="27380" y="82720"/>
                </a:lnTo>
                <a:lnTo>
                  <a:pt x="27390" y="82720"/>
                </a:lnTo>
                <a:lnTo>
                  <a:pt x="27400" y="82720"/>
                </a:lnTo>
                <a:lnTo>
                  <a:pt x="27410" y="82730"/>
                </a:lnTo>
                <a:lnTo>
                  <a:pt x="27420" y="82730"/>
                </a:lnTo>
                <a:lnTo>
                  <a:pt x="27420" y="82740"/>
                </a:lnTo>
                <a:lnTo>
                  <a:pt x="27420" y="82750"/>
                </a:lnTo>
                <a:lnTo>
                  <a:pt x="27420" y="82760"/>
                </a:lnTo>
                <a:lnTo>
                  <a:pt x="27430" y="82770"/>
                </a:lnTo>
                <a:lnTo>
                  <a:pt x="27440" y="82770"/>
                </a:lnTo>
                <a:lnTo>
                  <a:pt x="27440" y="82780"/>
                </a:lnTo>
                <a:lnTo>
                  <a:pt x="27450" y="82780"/>
                </a:lnTo>
                <a:lnTo>
                  <a:pt x="27450" y="82790"/>
                </a:lnTo>
                <a:lnTo>
                  <a:pt x="27460" y="82800"/>
                </a:lnTo>
                <a:lnTo>
                  <a:pt x="27460" y="82810"/>
                </a:lnTo>
                <a:lnTo>
                  <a:pt x="27470" y="82820"/>
                </a:lnTo>
                <a:lnTo>
                  <a:pt x="27480" y="82830"/>
                </a:lnTo>
                <a:lnTo>
                  <a:pt x="27480" y="82840"/>
                </a:lnTo>
                <a:lnTo>
                  <a:pt x="27490" y="82840"/>
                </a:lnTo>
                <a:lnTo>
                  <a:pt x="27490" y="82850"/>
                </a:lnTo>
                <a:lnTo>
                  <a:pt x="27500" y="82850"/>
                </a:lnTo>
                <a:lnTo>
                  <a:pt x="27500" y="82860"/>
                </a:lnTo>
                <a:lnTo>
                  <a:pt x="27510" y="82870"/>
                </a:lnTo>
                <a:lnTo>
                  <a:pt x="27510" y="82880"/>
                </a:lnTo>
                <a:lnTo>
                  <a:pt x="27510" y="82890"/>
                </a:lnTo>
                <a:lnTo>
                  <a:pt x="27520" y="82900"/>
                </a:lnTo>
                <a:lnTo>
                  <a:pt x="27530" y="82910"/>
                </a:lnTo>
                <a:lnTo>
                  <a:pt x="27540" y="82910"/>
                </a:lnTo>
                <a:lnTo>
                  <a:pt x="27550" y="82910"/>
                </a:lnTo>
                <a:lnTo>
                  <a:pt x="27550" y="82920"/>
                </a:lnTo>
                <a:lnTo>
                  <a:pt x="27560" y="82920"/>
                </a:lnTo>
                <a:lnTo>
                  <a:pt x="27560" y="82930"/>
                </a:lnTo>
                <a:lnTo>
                  <a:pt x="27570" y="82930"/>
                </a:lnTo>
                <a:lnTo>
                  <a:pt x="27580" y="82940"/>
                </a:lnTo>
                <a:lnTo>
                  <a:pt x="27590" y="82940"/>
                </a:lnTo>
                <a:lnTo>
                  <a:pt x="27590" y="82950"/>
                </a:lnTo>
                <a:lnTo>
                  <a:pt x="27600" y="82950"/>
                </a:lnTo>
                <a:lnTo>
                  <a:pt x="27600" y="82960"/>
                </a:lnTo>
                <a:lnTo>
                  <a:pt x="27610" y="82960"/>
                </a:lnTo>
                <a:lnTo>
                  <a:pt x="27620" y="82970"/>
                </a:lnTo>
                <a:lnTo>
                  <a:pt x="27630" y="82980"/>
                </a:lnTo>
                <a:lnTo>
                  <a:pt x="27640" y="82980"/>
                </a:lnTo>
                <a:lnTo>
                  <a:pt x="27650" y="82990"/>
                </a:lnTo>
                <a:lnTo>
                  <a:pt x="27670" y="83000"/>
                </a:lnTo>
                <a:lnTo>
                  <a:pt x="27690" y="83020"/>
                </a:lnTo>
                <a:lnTo>
                  <a:pt x="27720" y="83030"/>
                </a:lnTo>
                <a:lnTo>
                  <a:pt x="27750" y="83040"/>
                </a:lnTo>
                <a:lnTo>
                  <a:pt x="27800" y="83060"/>
                </a:lnTo>
                <a:lnTo>
                  <a:pt x="27840" y="83080"/>
                </a:lnTo>
                <a:lnTo>
                  <a:pt x="27890" y="83110"/>
                </a:lnTo>
                <a:lnTo>
                  <a:pt x="27930" y="83140"/>
                </a:lnTo>
                <a:lnTo>
                  <a:pt x="27990" y="83160"/>
                </a:lnTo>
                <a:lnTo>
                  <a:pt x="28050" y="83180"/>
                </a:lnTo>
                <a:lnTo>
                  <a:pt x="28050" y="83190"/>
                </a:lnTo>
                <a:lnTo>
                  <a:pt x="28060" y="83190"/>
                </a:lnTo>
                <a:lnTo>
                  <a:pt x="28090" y="83200"/>
                </a:lnTo>
                <a:lnTo>
                  <a:pt x="28130" y="83210"/>
                </a:lnTo>
                <a:lnTo>
                  <a:pt x="28200" y="83230"/>
                </a:lnTo>
                <a:lnTo>
                  <a:pt x="28210" y="83230"/>
                </a:lnTo>
                <a:lnTo>
                  <a:pt x="28290" y="83250"/>
                </a:lnTo>
                <a:lnTo>
                  <a:pt x="28330" y="83250"/>
                </a:lnTo>
                <a:lnTo>
                  <a:pt x="28410" y="83270"/>
                </a:lnTo>
                <a:lnTo>
                  <a:pt x="28450" y="83280"/>
                </a:lnTo>
                <a:lnTo>
                  <a:pt x="28500" y="83300"/>
                </a:lnTo>
                <a:lnTo>
                  <a:pt x="28620" y="83320"/>
                </a:lnTo>
                <a:lnTo>
                  <a:pt x="28680" y="83340"/>
                </a:lnTo>
                <a:lnTo>
                  <a:pt x="28700" y="83340"/>
                </a:lnTo>
                <a:lnTo>
                  <a:pt x="28780" y="83350"/>
                </a:lnTo>
                <a:lnTo>
                  <a:pt x="28840" y="83350"/>
                </a:lnTo>
                <a:lnTo>
                  <a:pt x="28870" y="83350"/>
                </a:lnTo>
                <a:lnTo>
                  <a:pt x="28910" y="83340"/>
                </a:lnTo>
                <a:lnTo>
                  <a:pt x="28930" y="83340"/>
                </a:lnTo>
                <a:lnTo>
                  <a:pt x="28980" y="83320"/>
                </a:lnTo>
                <a:lnTo>
                  <a:pt x="29020" y="83310"/>
                </a:lnTo>
                <a:lnTo>
                  <a:pt x="29050" y="83290"/>
                </a:lnTo>
                <a:lnTo>
                  <a:pt x="29090" y="83270"/>
                </a:lnTo>
                <a:lnTo>
                  <a:pt x="29130" y="83240"/>
                </a:lnTo>
                <a:lnTo>
                  <a:pt x="29140" y="83230"/>
                </a:lnTo>
                <a:lnTo>
                  <a:pt x="29160" y="83220"/>
                </a:lnTo>
                <a:lnTo>
                  <a:pt x="29200" y="83190"/>
                </a:lnTo>
                <a:lnTo>
                  <a:pt x="29220" y="83180"/>
                </a:lnTo>
                <a:lnTo>
                  <a:pt x="29240" y="83170"/>
                </a:lnTo>
                <a:lnTo>
                  <a:pt x="29300" y="83140"/>
                </a:lnTo>
                <a:lnTo>
                  <a:pt x="29350" y="83110"/>
                </a:lnTo>
                <a:lnTo>
                  <a:pt x="29380" y="83100"/>
                </a:lnTo>
                <a:lnTo>
                  <a:pt x="29390" y="83100"/>
                </a:lnTo>
                <a:lnTo>
                  <a:pt x="29410" y="83090"/>
                </a:lnTo>
                <a:lnTo>
                  <a:pt x="29420" y="83080"/>
                </a:lnTo>
                <a:lnTo>
                  <a:pt x="29450" y="83050"/>
                </a:lnTo>
                <a:lnTo>
                  <a:pt x="29470" y="83030"/>
                </a:lnTo>
                <a:lnTo>
                  <a:pt x="29500" y="83010"/>
                </a:lnTo>
                <a:lnTo>
                  <a:pt x="29510" y="83010"/>
                </a:lnTo>
                <a:lnTo>
                  <a:pt x="29520" y="83010"/>
                </a:lnTo>
                <a:lnTo>
                  <a:pt x="29550" y="83010"/>
                </a:lnTo>
                <a:lnTo>
                  <a:pt x="29600" y="83000"/>
                </a:lnTo>
                <a:lnTo>
                  <a:pt x="29650" y="83000"/>
                </a:lnTo>
                <a:lnTo>
                  <a:pt x="29700" y="83000"/>
                </a:lnTo>
                <a:lnTo>
                  <a:pt x="29710" y="83000"/>
                </a:lnTo>
                <a:lnTo>
                  <a:pt x="29750" y="83000"/>
                </a:lnTo>
                <a:lnTo>
                  <a:pt x="29800" y="83010"/>
                </a:lnTo>
                <a:lnTo>
                  <a:pt x="29850" y="83020"/>
                </a:lnTo>
                <a:lnTo>
                  <a:pt x="29890" y="83020"/>
                </a:lnTo>
                <a:lnTo>
                  <a:pt x="29920" y="83030"/>
                </a:lnTo>
                <a:lnTo>
                  <a:pt x="30010" y="83040"/>
                </a:lnTo>
                <a:lnTo>
                  <a:pt x="30040" y="83050"/>
                </a:lnTo>
                <a:lnTo>
                  <a:pt x="30100" y="83050"/>
                </a:lnTo>
                <a:lnTo>
                  <a:pt x="30150" y="83040"/>
                </a:lnTo>
                <a:lnTo>
                  <a:pt x="30180" y="83040"/>
                </a:lnTo>
                <a:lnTo>
                  <a:pt x="30200" y="83030"/>
                </a:lnTo>
                <a:lnTo>
                  <a:pt x="30210" y="83030"/>
                </a:lnTo>
                <a:lnTo>
                  <a:pt x="30240" y="83020"/>
                </a:lnTo>
                <a:lnTo>
                  <a:pt x="30250" y="83020"/>
                </a:lnTo>
                <a:lnTo>
                  <a:pt x="30280" y="83010"/>
                </a:lnTo>
                <a:lnTo>
                  <a:pt x="30300" y="83000"/>
                </a:lnTo>
                <a:lnTo>
                  <a:pt x="30340" y="82970"/>
                </a:lnTo>
                <a:lnTo>
                  <a:pt x="30420" y="82910"/>
                </a:lnTo>
                <a:lnTo>
                  <a:pt x="30440" y="82890"/>
                </a:lnTo>
                <a:lnTo>
                  <a:pt x="30450" y="82880"/>
                </a:lnTo>
                <a:lnTo>
                  <a:pt x="30460" y="82870"/>
                </a:lnTo>
                <a:lnTo>
                  <a:pt x="30490" y="82850"/>
                </a:lnTo>
                <a:lnTo>
                  <a:pt x="30540" y="82810"/>
                </a:lnTo>
                <a:lnTo>
                  <a:pt x="30550" y="82800"/>
                </a:lnTo>
                <a:lnTo>
                  <a:pt x="30590" y="82780"/>
                </a:lnTo>
                <a:lnTo>
                  <a:pt x="30600" y="82780"/>
                </a:lnTo>
                <a:lnTo>
                  <a:pt x="30600" y="82770"/>
                </a:lnTo>
                <a:lnTo>
                  <a:pt x="30650" y="82740"/>
                </a:lnTo>
                <a:lnTo>
                  <a:pt x="30710" y="82710"/>
                </a:lnTo>
                <a:lnTo>
                  <a:pt x="30740" y="82700"/>
                </a:lnTo>
                <a:lnTo>
                  <a:pt x="30790" y="82680"/>
                </a:lnTo>
                <a:lnTo>
                  <a:pt x="30840" y="82670"/>
                </a:lnTo>
                <a:lnTo>
                  <a:pt x="30850" y="82660"/>
                </a:lnTo>
                <a:lnTo>
                  <a:pt x="30860" y="82660"/>
                </a:lnTo>
                <a:lnTo>
                  <a:pt x="30870" y="82660"/>
                </a:lnTo>
                <a:lnTo>
                  <a:pt x="30900" y="82680"/>
                </a:lnTo>
                <a:lnTo>
                  <a:pt x="30940" y="82700"/>
                </a:lnTo>
                <a:lnTo>
                  <a:pt x="30960" y="82720"/>
                </a:lnTo>
                <a:lnTo>
                  <a:pt x="30980" y="82730"/>
                </a:lnTo>
                <a:lnTo>
                  <a:pt x="31030" y="82750"/>
                </a:lnTo>
                <a:lnTo>
                  <a:pt x="31090" y="82760"/>
                </a:lnTo>
                <a:lnTo>
                  <a:pt x="31100" y="82770"/>
                </a:lnTo>
                <a:lnTo>
                  <a:pt x="31120" y="82770"/>
                </a:lnTo>
                <a:lnTo>
                  <a:pt x="31170" y="82790"/>
                </a:lnTo>
                <a:lnTo>
                  <a:pt x="31200" y="82800"/>
                </a:lnTo>
                <a:lnTo>
                  <a:pt x="31200" y="82810"/>
                </a:lnTo>
                <a:lnTo>
                  <a:pt x="31220" y="82810"/>
                </a:lnTo>
                <a:lnTo>
                  <a:pt x="31270" y="82830"/>
                </a:lnTo>
                <a:lnTo>
                  <a:pt x="31290" y="82840"/>
                </a:lnTo>
                <a:lnTo>
                  <a:pt x="31320" y="82850"/>
                </a:lnTo>
                <a:lnTo>
                  <a:pt x="31330" y="82860"/>
                </a:lnTo>
                <a:lnTo>
                  <a:pt x="31360" y="82870"/>
                </a:lnTo>
                <a:lnTo>
                  <a:pt x="31420" y="82890"/>
                </a:lnTo>
                <a:lnTo>
                  <a:pt x="31440" y="82900"/>
                </a:lnTo>
                <a:lnTo>
                  <a:pt x="31450" y="82910"/>
                </a:lnTo>
                <a:lnTo>
                  <a:pt x="31460" y="82910"/>
                </a:lnTo>
                <a:lnTo>
                  <a:pt x="31470" y="82920"/>
                </a:lnTo>
                <a:lnTo>
                  <a:pt x="31500" y="82930"/>
                </a:lnTo>
                <a:lnTo>
                  <a:pt x="31520" y="82930"/>
                </a:lnTo>
                <a:lnTo>
                  <a:pt x="31520" y="82940"/>
                </a:lnTo>
                <a:lnTo>
                  <a:pt x="31530" y="82940"/>
                </a:lnTo>
                <a:lnTo>
                  <a:pt x="31550" y="82960"/>
                </a:lnTo>
                <a:lnTo>
                  <a:pt x="31620" y="83010"/>
                </a:lnTo>
                <a:lnTo>
                  <a:pt x="31640" y="83020"/>
                </a:lnTo>
                <a:lnTo>
                  <a:pt x="31680" y="83060"/>
                </a:lnTo>
                <a:lnTo>
                  <a:pt x="31690" y="83070"/>
                </a:lnTo>
                <a:lnTo>
                  <a:pt x="31750" y="83110"/>
                </a:lnTo>
                <a:lnTo>
                  <a:pt x="31770" y="83130"/>
                </a:lnTo>
                <a:lnTo>
                  <a:pt x="31780" y="83140"/>
                </a:lnTo>
                <a:lnTo>
                  <a:pt x="31790" y="83140"/>
                </a:lnTo>
                <a:lnTo>
                  <a:pt x="31810" y="83160"/>
                </a:lnTo>
                <a:lnTo>
                  <a:pt x="31830" y="83170"/>
                </a:lnTo>
                <a:lnTo>
                  <a:pt x="31830" y="83180"/>
                </a:lnTo>
                <a:lnTo>
                  <a:pt x="31850" y="83200"/>
                </a:lnTo>
                <a:lnTo>
                  <a:pt x="31860" y="83210"/>
                </a:lnTo>
                <a:lnTo>
                  <a:pt x="31860" y="83220"/>
                </a:lnTo>
                <a:lnTo>
                  <a:pt x="31870" y="83250"/>
                </a:lnTo>
                <a:lnTo>
                  <a:pt x="31880" y="83270"/>
                </a:lnTo>
                <a:lnTo>
                  <a:pt x="31900" y="83300"/>
                </a:lnTo>
                <a:lnTo>
                  <a:pt x="31900" y="83310"/>
                </a:lnTo>
                <a:lnTo>
                  <a:pt x="31910" y="83320"/>
                </a:lnTo>
                <a:lnTo>
                  <a:pt x="31930" y="83350"/>
                </a:lnTo>
                <a:lnTo>
                  <a:pt x="31950" y="83380"/>
                </a:lnTo>
                <a:lnTo>
                  <a:pt x="32000" y="83420"/>
                </a:lnTo>
                <a:lnTo>
                  <a:pt x="32010" y="83430"/>
                </a:lnTo>
                <a:lnTo>
                  <a:pt x="32020" y="83440"/>
                </a:lnTo>
                <a:lnTo>
                  <a:pt x="32040" y="83460"/>
                </a:lnTo>
                <a:lnTo>
                  <a:pt x="32050" y="83480"/>
                </a:lnTo>
                <a:lnTo>
                  <a:pt x="32060" y="83500"/>
                </a:lnTo>
                <a:lnTo>
                  <a:pt x="32070" y="83510"/>
                </a:lnTo>
                <a:lnTo>
                  <a:pt x="32070" y="83530"/>
                </a:lnTo>
                <a:lnTo>
                  <a:pt x="32080" y="83530"/>
                </a:lnTo>
                <a:lnTo>
                  <a:pt x="32090" y="83560"/>
                </a:lnTo>
                <a:lnTo>
                  <a:pt x="32100" y="83570"/>
                </a:lnTo>
                <a:lnTo>
                  <a:pt x="32110" y="83580"/>
                </a:lnTo>
                <a:lnTo>
                  <a:pt x="32130" y="83600"/>
                </a:lnTo>
                <a:lnTo>
                  <a:pt x="32160" y="83620"/>
                </a:lnTo>
                <a:lnTo>
                  <a:pt x="32200" y="83640"/>
                </a:lnTo>
                <a:lnTo>
                  <a:pt x="32210" y="83640"/>
                </a:lnTo>
                <a:lnTo>
                  <a:pt x="32230" y="83650"/>
                </a:lnTo>
                <a:lnTo>
                  <a:pt x="32280" y="83680"/>
                </a:lnTo>
                <a:lnTo>
                  <a:pt x="32340" y="83720"/>
                </a:lnTo>
                <a:lnTo>
                  <a:pt x="32360" y="83730"/>
                </a:lnTo>
                <a:lnTo>
                  <a:pt x="32370" y="83730"/>
                </a:lnTo>
                <a:lnTo>
                  <a:pt x="32380" y="83740"/>
                </a:lnTo>
                <a:lnTo>
                  <a:pt x="32390" y="83750"/>
                </a:lnTo>
                <a:lnTo>
                  <a:pt x="32400" y="83760"/>
                </a:lnTo>
                <a:lnTo>
                  <a:pt x="32410" y="83760"/>
                </a:lnTo>
                <a:lnTo>
                  <a:pt x="32420" y="83780"/>
                </a:lnTo>
                <a:lnTo>
                  <a:pt x="32430" y="83790"/>
                </a:lnTo>
                <a:lnTo>
                  <a:pt x="32440" y="83800"/>
                </a:lnTo>
                <a:lnTo>
                  <a:pt x="32450" y="83810"/>
                </a:lnTo>
                <a:lnTo>
                  <a:pt x="32460" y="83830"/>
                </a:lnTo>
                <a:lnTo>
                  <a:pt x="32480" y="83850"/>
                </a:lnTo>
                <a:lnTo>
                  <a:pt x="32490" y="83860"/>
                </a:lnTo>
                <a:lnTo>
                  <a:pt x="32500" y="83870"/>
                </a:lnTo>
                <a:lnTo>
                  <a:pt x="32510" y="83890"/>
                </a:lnTo>
                <a:lnTo>
                  <a:pt x="32520" y="83900"/>
                </a:lnTo>
                <a:lnTo>
                  <a:pt x="32520" y="83910"/>
                </a:lnTo>
                <a:lnTo>
                  <a:pt x="32520" y="83920"/>
                </a:lnTo>
                <a:lnTo>
                  <a:pt x="32530" y="83930"/>
                </a:lnTo>
                <a:lnTo>
                  <a:pt x="32530" y="83940"/>
                </a:lnTo>
                <a:lnTo>
                  <a:pt x="32530" y="83960"/>
                </a:lnTo>
                <a:lnTo>
                  <a:pt x="32540" y="83970"/>
                </a:lnTo>
                <a:lnTo>
                  <a:pt x="32550" y="83980"/>
                </a:lnTo>
                <a:lnTo>
                  <a:pt x="32570" y="84010"/>
                </a:lnTo>
                <a:lnTo>
                  <a:pt x="32570" y="84020"/>
                </a:lnTo>
                <a:lnTo>
                  <a:pt x="32580" y="84030"/>
                </a:lnTo>
                <a:lnTo>
                  <a:pt x="32580" y="84040"/>
                </a:lnTo>
                <a:lnTo>
                  <a:pt x="32580" y="84050"/>
                </a:lnTo>
                <a:lnTo>
                  <a:pt x="32580" y="84060"/>
                </a:lnTo>
                <a:lnTo>
                  <a:pt x="32570" y="84070"/>
                </a:lnTo>
                <a:lnTo>
                  <a:pt x="32570" y="84100"/>
                </a:lnTo>
                <a:lnTo>
                  <a:pt x="32560" y="84120"/>
                </a:lnTo>
                <a:lnTo>
                  <a:pt x="32550" y="84190"/>
                </a:lnTo>
                <a:lnTo>
                  <a:pt x="32550" y="84210"/>
                </a:lnTo>
                <a:lnTo>
                  <a:pt x="32550" y="84220"/>
                </a:lnTo>
                <a:lnTo>
                  <a:pt x="32550" y="84240"/>
                </a:lnTo>
                <a:lnTo>
                  <a:pt x="32550" y="84250"/>
                </a:lnTo>
                <a:lnTo>
                  <a:pt x="32560" y="84270"/>
                </a:lnTo>
                <a:lnTo>
                  <a:pt x="32560" y="84280"/>
                </a:lnTo>
                <a:lnTo>
                  <a:pt x="32560" y="84290"/>
                </a:lnTo>
                <a:lnTo>
                  <a:pt x="32570" y="84310"/>
                </a:lnTo>
                <a:lnTo>
                  <a:pt x="32570" y="84320"/>
                </a:lnTo>
                <a:lnTo>
                  <a:pt x="32580" y="84350"/>
                </a:lnTo>
                <a:lnTo>
                  <a:pt x="32570" y="84370"/>
                </a:lnTo>
                <a:lnTo>
                  <a:pt x="32570" y="84380"/>
                </a:lnTo>
                <a:lnTo>
                  <a:pt x="32540" y="84460"/>
                </a:lnTo>
                <a:lnTo>
                  <a:pt x="32530" y="84460"/>
                </a:lnTo>
                <a:lnTo>
                  <a:pt x="32530" y="84490"/>
                </a:lnTo>
                <a:lnTo>
                  <a:pt x="32520" y="84500"/>
                </a:lnTo>
                <a:lnTo>
                  <a:pt x="32510" y="84520"/>
                </a:lnTo>
                <a:lnTo>
                  <a:pt x="32500" y="84550"/>
                </a:lnTo>
                <a:lnTo>
                  <a:pt x="32500" y="84560"/>
                </a:lnTo>
                <a:lnTo>
                  <a:pt x="32500" y="84570"/>
                </a:lnTo>
                <a:lnTo>
                  <a:pt x="32500" y="84590"/>
                </a:lnTo>
                <a:lnTo>
                  <a:pt x="32500" y="84600"/>
                </a:lnTo>
                <a:lnTo>
                  <a:pt x="32500" y="84610"/>
                </a:lnTo>
                <a:lnTo>
                  <a:pt x="32490" y="84620"/>
                </a:lnTo>
                <a:lnTo>
                  <a:pt x="32490" y="84630"/>
                </a:lnTo>
                <a:lnTo>
                  <a:pt x="32500" y="84640"/>
                </a:lnTo>
                <a:lnTo>
                  <a:pt x="32500" y="84650"/>
                </a:lnTo>
                <a:lnTo>
                  <a:pt x="32500" y="84660"/>
                </a:lnTo>
                <a:lnTo>
                  <a:pt x="32500" y="84670"/>
                </a:lnTo>
                <a:lnTo>
                  <a:pt x="32490" y="84670"/>
                </a:lnTo>
                <a:lnTo>
                  <a:pt x="32490" y="84680"/>
                </a:lnTo>
                <a:lnTo>
                  <a:pt x="32490" y="84690"/>
                </a:lnTo>
                <a:lnTo>
                  <a:pt x="32480" y="84690"/>
                </a:lnTo>
                <a:lnTo>
                  <a:pt x="32480" y="84700"/>
                </a:lnTo>
                <a:lnTo>
                  <a:pt x="32480" y="84710"/>
                </a:lnTo>
                <a:lnTo>
                  <a:pt x="32480" y="84720"/>
                </a:lnTo>
                <a:lnTo>
                  <a:pt x="32490" y="84730"/>
                </a:lnTo>
                <a:lnTo>
                  <a:pt x="32490" y="84740"/>
                </a:lnTo>
                <a:lnTo>
                  <a:pt x="32480" y="84740"/>
                </a:lnTo>
                <a:lnTo>
                  <a:pt x="32480" y="84750"/>
                </a:lnTo>
                <a:lnTo>
                  <a:pt x="32470" y="84750"/>
                </a:lnTo>
                <a:lnTo>
                  <a:pt x="32470" y="84760"/>
                </a:lnTo>
                <a:lnTo>
                  <a:pt x="32470" y="84770"/>
                </a:lnTo>
                <a:lnTo>
                  <a:pt x="32470" y="84780"/>
                </a:lnTo>
                <a:lnTo>
                  <a:pt x="32480" y="84780"/>
                </a:lnTo>
                <a:lnTo>
                  <a:pt x="32480" y="84790"/>
                </a:lnTo>
                <a:lnTo>
                  <a:pt x="32480" y="84800"/>
                </a:lnTo>
                <a:lnTo>
                  <a:pt x="32480" y="84810"/>
                </a:lnTo>
                <a:lnTo>
                  <a:pt x="32480" y="84820"/>
                </a:lnTo>
                <a:lnTo>
                  <a:pt x="32480" y="84830"/>
                </a:lnTo>
                <a:lnTo>
                  <a:pt x="32480" y="84840"/>
                </a:lnTo>
                <a:lnTo>
                  <a:pt x="32480" y="84850"/>
                </a:lnTo>
                <a:lnTo>
                  <a:pt x="32480" y="84860"/>
                </a:lnTo>
                <a:lnTo>
                  <a:pt x="32480" y="84870"/>
                </a:lnTo>
                <a:lnTo>
                  <a:pt x="32480" y="84880"/>
                </a:lnTo>
                <a:lnTo>
                  <a:pt x="32480" y="84890"/>
                </a:lnTo>
                <a:lnTo>
                  <a:pt x="32480" y="84900"/>
                </a:lnTo>
                <a:lnTo>
                  <a:pt x="32480" y="84910"/>
                </a:lnTo>
                <a:lnTo>
                  <a:pt x="32470" y="84910"/>
                </a:lnTo>
                <a:lnTo>
                  <a:pt x="32470" y="84920"/>
                </a:lnTo>
                <a:lnTo>
                  <a:pt x="32460" y="84920"/>
                </a:lnTo>
                <a:lnTo>
                  <a:pt x="32460" y="84930"/>
                </a:lnTo>
                <a:lnTo>
                  <a:pt x="32460" y="84940"/>
                </a:lnTo>
                <a:lnTo>
                  <a:pt x="32460" y="84950"/>
                </a:lnTo>
                <a:lnTo>
                  <a:pt x="32460" y="84960"/>
                </a:lnTo>
                <a:lnTo>
                  <a:pt x="32460" y="84970"/>
                </a:lnTo>
                <a:lnTo>
                  <a:pt x="32450" y="84970"/>
                </a:lnTo>
                <a:lnTo>
                  <a:pt x="32450" y="84980"/>
                </a:lnTo>
                <a:lnTo>
                  <a:pt x="32450" y="84990"/>
                </a:lnTo>
                <a:lnTo>
                  <a:pt x="32450" y="85000"/>
                </a:lnTo>
                <a:lnTo>
                  <a:pt x="32450" y="85010"/>
                </a:lnTo>
                <a:lnTo>
                  <a:pt x="32450" y="85020"/>
                </a:lnTo>
                <a:lnTo>
                  <a:pt x="32460" y="85020"/>
                </a:lnTo>
                <a:lnTo>
                  <a:pt x="32460" y="85040"/>
                </a:lnTo>
                <a:lnTo>
                  <a:pt x="32460" y="85050"/>
                </a:lnTo>
                <a:lnTo>
                  <a:pt x="32460" y="85060"/>
                </a:lnTo>
                <a:lnTo>
                  <a:pt x="32470" y="85070"/>
                </a:lnTo>
                <a:lnTo>
                  <a:pt x="32470" y="85080"/>
                </a:lnTo>
                <a:lnTo>
                  <a:pt x="32480" y="85080"/>
                </a:lnTo>
                <a:lnTo>
                  <a:pt x="32480" y="85090"/>
                </a:lnTo>
                <a:lnTo>
                  <a:pt x="32490" y="85090"/>
                </a:lnTo>
                <a:lnTo>
                  <a:pt x="32500" y="85090"/>
                </a:lnTo>
                <a:lnTo>
                  <a:pt x="32500" y="85100"/>
                </a:lnTo>
                <a:lnTo>
                  <a:pt x="32510" y="85100"/>
                </a:lnTo>
                <a:lnTo>
                  <a:pt x="32530" y="85110"/>
                </a:lnTo>
                <a:lnTo>
                  <a:pt x="32540" y="85120"/>
                </a:lnTo>
                <a:lnTo>
                  <a:pt x="32550" y="85120"/>
                </a:lnTo>
                <a:lnTo>
                  <a:pt x="32560" y="85120"/>
                </a:lnTo>
                <a:lnTo>
                  <a:pt x="32570" y="85120"/>
                </a:lnTo>
                <a:lnTo>
                  <a:pt x="32580" y="85120"/>
                </a:lnTo>
                <a:lnTo>
                  <a:pt x="32590" y="85120"/>
                </a:lnTo>
                <a:lnTo>
                  <a:pt x="32590" y="85130"/>
                </a:lnTo>
                <a:lnTo>
                  <a:pt x="32600" y="85130"/>
                </a:lnTo>
                <a:lnTo>
                  <a:pt x="32600" y="85140"/>
                </a:lnTo>
                <a:lnTo>
                  <a:pt x="32600" y="85150"/>
                </a:lnTo>
                <a:lnTo>
                  <a:pt x="32610" y="85150"/>
                </a:lnTo>
                <a:lnTo>
                  <a:pt x="32610" y="85160"/>
                </a:lnTo>
                <a:lnTo>
                  <a:pt x="32620" y="85160"/>
                </a:lnTo>
                <a:lnTo>
                  <a:pt x="32630" y="85160"/>
                </a:lnTo>
                <a:lnTo>
                  <a:pt x="32640" y="85160"/>
                </a:lnTo>
                <a:lnTo>
                  <a:pt x="32650" y="85160"/>
                </a:lnTo>
                <a:lnTo>
                  <a:pt x="32660" y="85170"/>
                </a:lnTo>
                <a:lnTo>
                  <a:pt x="32670" y="85170"/>
                </a:lnTo>
                <a:lnTo>
                  <a:pt x="32680" y="85180"/>
                </a:lnTo>
                <a:lnTo>
                  <a:pt x="32690" y="85180"/>
                </a:lnTo>
                <a:lnTo>
                  <a:pt x="32690" y="85190"/>
                </a:lnTo>
                <a:lnTo>
                  <a:pt x="32700" y="85190"/>
                </a:lnTo>
                <a:lnTo>
                  <a:pt x="32700" y="85200"/>
                </a:lnTo>
                <a:lnTo>
                  <a:pt x="32710" y="85200"/>
                </a:lnTo>
                <a:lnTo>
                  <a:pt x="32720" y="85210"/>
                </a:lnTo>
                <a:lnTo>
                  <a:pt x="32730" y="85210"/>
                </a:lnTo>
                <a:lnTo>
                  <a:pt x="32740" y="85220"/>
                </a:lnTo>
                <a:lnTo>
                  <a:pt x="32740" y="85230"/>
                </a:lnTo>
                <a:lnTo>
                  <a:pt x="32750" y="85230"/>
                </a:lnTo>
                <a:lnTo>
                  <a:pt x="32760" y="85230"/>
                </a:lnTo>
                <a:lnTo>
                  <a:pt x="32760" y="85240"/>
                </a:lnTo>
                <a:lnTo>
                  <a:pt x="32770" y="85240"/>
                </a:lnTo>
                <a:lnTo>
                  <a:pt x="32780" y="85240"/>
                </a:lnTo>
                <a:lnTo>
                  <a:pt x="32780" y="85250"/>
                </a:lnTo>
                <a:lnTo>
                  <a:pt x="32790" y="85250"/>
                </a:lnTo>
                <a:lnTo>
                  <a:pt x="32800" y="85250"/>
                </a:lnTo>
                <a:lnTo>
                  <a:pt x="32820" y="85250"/>
                </a:lnTo>
                <a:lnTo>
                  <a:pt x="32820" y="85260"/>
                </a:lnTo>
                <a:lnTo>
                  <a:pt x="32840" y="85260"/>
                </a:lnTo>
                <a:lnTo>
                  <a:pt x="32880" y="85280"/>
                </a:lnTo>
                <a:lnTo>
                  <a:pt x="32900" y="85290"/>
                </a:lnTo>
                <a:lnTo>
                  <a:pt x="32910" y="85290"/>
                </a:lnTo>
                <a:lnTo>
                  <a:pt x="32920" y="85290"/>
                </a:lnTo>
                <a:lnTo>
                  <a:pt x="32930" y="85300"/>
                </a:lnTo>
                <a:lnTo>
                  <a:pt x="32940" y="85310"/>
                </a:lnTo>
                <a:lnTo>
                  <a:pt x="32950" y="85330"/>
                </a:lnTo>
                <a:lnTo>
                  <a:pt x="32950" y="85340"/>
                </a:lnTo>
                <a:lnTo>
                  <a:pt x="32960" y="85340"/>
                </a:lnTo>
                <a:lnTo>
                  <a:pt x="32970" y="85360"/>
                </a:lnTo>
                <a:lnTo>
                  <a:pt x="32980" y="85370"/>
                </a:lnTo>
                <a:lnTo>
                  <a:pt x="32990" y="85380"/>
                </a:lnTo>
                <a:lnTo>
                  <a:pt x="32990" y="85390"/>
                </a:lnTo>
                <a:lnTo>
                  <a:pt x="33000" y="85390"/>
                </a:lnTo>
                <a:lnTo>
                  <a:pt x="33010" y="85400"/>
                </a:lnTo>
                <a:lnTo>
                  <a:pt x="33010" y="85410"/>
                </a:lnTo>
                <a:lnTo>
                  <a:pt x="33020" y="85420"/>
                </a:lnTo>
                <a:lnTo>
                  <a:pt x="33020" y="85450"/>
                </a:lnTo>
                <a:lnTo>
                  <a:pt x="33020" y="85460"/>
                </a:lnTo>
                <a:lnTo>
                  <a:pt x="33020" y="85480"/>
                </a:lnTo>
                <a:lnTo>
                  <a:pt x="33020" y="85490"/>
                </a:lnTo>
                <a:lnTo>
                  <a:pt x="33020" y="85510"/>
                </a:lnTo>
                <a:lnTo>
                  <a:pt x="33020" y="85520"/>
                </a:lnTo>
                <a:lnTo>
                  <a:pt x="33020" y="85540"/>
                </a:lnTo>
                <a:lnTo>
                  <a:pt x="33010" y="85580"/>
                </a:lnTo>
                <a:lnTo>
                  <a:pt x="33010" y="85590"/>
                </a:lnTo>
                <a:lnTo>
                  <a:pt x="32990" y="85610"/>
                </a:lnTo>
                <a:lnTo>
                  <a:pt x="32960" y="85630"/>
                </a:lnTo>
                <a:lnTo>
                  <a:pt x="32930" y="85650"/>
                </a:lnTo>
                <a:lnTo>
                  <a:pt x="32890" y="85680"/>
                </a:lnTo>
                <a:lnTo>
                  <a:pt x="32860" y="85700"/>
                </a:lnTo>
                <a:lnTo>
                  <a:pt x="32840" y="85710"/>
                </a:lnTo>
                <a:lnTo>
                  <a:pt x="32820" y="85730"/>
                </a:lnTo>
                <a:lnTo>
                  <a:pt x="32810" y="85740"/>
                </a:lnTo>
                <a:lnTo>
                  <a:pt x="32780" y="85760"/>
                </a:lnTo>
                <a:lnTo>
                  <a:pt x="32760" y="85770"/>
                </a:lnTo>
                <a:lnTo>
                  <a:pt x="32750" y="85780"/>
                </a:lnTo>
                <a:lnTo>
                  <a:pt x="32750" y="85790"/>
                </a:lnTo>
                <a:lnTo>
                  <a:pt x="32740" y="85790"/>
                </a:lnTo>
                <a:lnTo>
                  <a:pt x="32730" y="85800"/>
                </a:lnTo>
                <a:lnTo>
                  <a:pt x="32720" y="85810"/>
                </a:lnTo>
                <a:lnTo>
                  <a:pt x="32710" y="85810"/>
                </a:lnTo>
                <a:lnTo>
                  <a:pt x="32640" y="85860"/>
                </a:lnTo>
                <a:lnTo>
                  <a:pt x="32640" y="85870"/>
                </a:lnTo>
                <a:lnTo>
                  <a:pt x="32650" y="85880"/>
                </a:lnTo>
                <a:lnTo>
                  <a:pt x="32650" y="85890"/>
                </a:lnTo>
                <a:lnTo>
                  <a:pt x="32660" y="85890"/>
                </a:lnTo>
                <a:lnTo>
                  <a:pt x="32660" y="85900"/>
                </a:lnTo>
                <a:lnTo>
                  <a:pt x="32660" y="85910"/>
                </a:lnTo>
                <a:lnTo>
                  <a:pt x="32670" y="85910"/>
                </a:lnTo>
                <a:lnTo>
                  <a:pt x="32680" y="85920"/>
                </a:lnTo>
                <a:lnTo>
                  <a:pt x="32680" y="85930"/>
                </a:lnTo>
                <a:lnTo>
                  <a:pt x="32680" y="85940"/>
                </a:lnTo>
                <a:lnTo>
                  <a:pt x="32680" y="85950"/>
                </a:lnTo>
                <a:lnTo>
                  <a:pt x="32680" y="85960"/>
                </a:lnTo>
                <a:lnTo>
                  <a:pt x="32680" y="85970"/>
                </a:lnTo>
                <a:lnTo>
                  <a:pt x="32680" y="85980"/>
                </a:lnTo>
                <a:lnTo>
                  <a:pt x="32660" y="86000"/>
                </a:lnTo>
                <a:lnTo>
                  <a:pt x="32640" y="86020"/>
                </a:lnTo>
                <a:lnTo>
                  <a:pt x="32640" y="86030"/>
                </a:lnTo>
                <a:lnTo>
                  <a:pt x="32630" y="86050"/>
                </a:lnTo>
                <a:lnTo>
                  <a:pt x="32630" y="86060"/>
                </a:lnTo>
                <a:lnTo>
                  <a:pt x="32640" y="86100"/>
                </a:lnTo>
                <a:lnTo>
                  <a:pt x="32670" y="86170"/>
                </a:lnTo>
                <a:lnTo>
                  <a:pt x="32670" y="86180"/>
                </a:lnTo>
                <a:lnTo>
                  <a:pt x="32680" y="86200"/>
                </a:lnTo>
                <a:lnTo>
                  <a:pt x="32690" y="86220"/>
                </a:lnTo>
                <a:lnTo>
                  <a:pt x="32710" y="86260"/>
                </a:lnTo>
                <a:lnTo>
                  <a:pt x="32720" y="86280"/>
                </a:lnTo>
                <a:lnTo>
                  <a:pt x="32720" y="86290"/>
                </a:lnTo>
                <a:lnTo>
                  <a:pt x="32740" y="86310"/>
                </a:lnTo>
                <a:lnTo>
                  <a:pt x="32790" y="86350"/>
                </a:lnTo>
                <a:lnTo>
                  <a:pt x="32810" y="86370"/>
                </a:lnTo>
                <a:lnTo>
                  <a:pt x="32840" y="86390"/>
                </a:lnTo>
                <a:lnTo>
                  <a:pt x="32880" y="86420"/>
                </a:lnTo>
                <a:lnTo>
                  <a:pt x="32900" y="86430"/>
                </a:lnTo>
                <a:lnTo>
                  <a:pt x="32940" y="86460"/>
                </a:lnTo>
                <a:lnTo>
                  <a:pt x="32950" y="86480"/>
                </a:lnTo>
                <a:lnTo>
                  <a:pt x="32970" y="86490"/>
                </a:lnTo>
                <a:lnTo>
                  <a:pt x="32990" y="86500"/>
                </a:lnTo>
                <a:lnTo>
                  <a:pt x="33000" y="86510"/>
                </a:lnTo>
                <a:lnTo>
                  <a:pt x="33010" y="86520"/>
                </a:lnTo>
                <a:lnTo>
                  <a:pt x="33050" y="86550"/>
                </a:lnTo>
                <a:lnTo>
                  <a:pt x="33140" y="86620"/>
                </a:lnTo>
                <a:lnTo>
                  <a:pt x="33160" y="86630"/>
                </a:lnTo>
                <a:lnTo>
                  <a:pt x="33180" y="86650"/>
                </a:lnTo>
                <a:lnTo>
                  <a:pt x="33220" y="86680"/>
                </a:lnTo>
                <a:lnTo>
                  <a:pt x="33270" y="86720"/>
                </a:lnTo>
                <a:lnTo>
                  <a:pt x="33330" y="86760"/>
                </a:lnTo>
                <a:lnTo>
                  <a:pt x="33340" y="86770"/>
                </a:lnTo>
                <a:lnTo>
                  <a:pt x="33360" y="86790"/>
                </a:lnTo>
                <a:lnTo>
                  <a:pt x="33390" y="86810"/>
                </a:lnTo>
                <a:lnTo>
                  <a:pt x="33410" y="86830"/>
                </a:lnTo>
                <a:lnTo>
                  <a:pt x="33500" y="86900"/>
                </a:lnTo>
                <a:lnTo>
                  <a:pt x="33520" y="86930"/>
                </a:lnTo>
                <a:lnTo>
                  <a:pt x="33530" y="86930"/>
                </a:lnTo>
                <a:lnTo>
                  <a:pt x="33570" y="86960"/>
                </a:lnTo>
                <a:lnTo>
                  <a:pt x="33640" y="87030"/>
                </a:lnTo>
                <a:lnTo>
                  <a:pt x="33650" y="87030"/>
                </a:lnTo>
                <a:lnTo>
                  <a:pt x="33700" y="87080"/>
                </a:lnTo>
                <a:lnTo>
                  <a:pt x="33710" y="87090"/>
                </a:lnTo>
                <a:lnTo>
                  <a:pt x="33710" y="87100"/>
                </a:lnTo>
                <a:lnTo>
                  <a:pt x="33700" y="87130"/>
                </a:lnTo>
                <a:lnTo>
                  <a:pt x="33690" y="87200"/>
                </a:lnTo>
                <a:lnTo>
                  <a:pt x="33680" y="87240"/>
                </a:lnTo>
                <a:lnTo>
                  <a:pt x="33660" y="87330"/>
                </a:lnTo>
                <a:lnTo>
                  <a:pt x="33660" y="87350"/>
                </a:lnTo>
                <a:lnTo>
                  <a:pt x="33640" y="87450"/>
                </a:lnTo>
                <a:lnTo>
                  <a:pt x="33620" y="87560"/>
                </a:lnTo>
                <a:lnTo>
                  <a:pt x="33600" y="87640"/>
                </a:lnTo>
                <a:lnTo>
                  <a:pt x="33600" y="87650"/>
                </a:lnTo>
                <a:lnTo>
                  <a:pt x="33610" y="87670"/>
                </a:lnTo>
                <a:lnTo>
                  <a:pt x="33660" y="87770"/>
                </a:lnTo>
                <a:lnTo>
                  <a:pt x="33680" y="8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