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Iganga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Ig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220" y="59210"/>
                </a:moveTo>
                <a:lnTo>
                  <a:pt x="70220" y="59220"/>
                </a:lnTo>
                <a:lnTo>
                  <a:pt x="70220" y="59240"/>
                </a:lnTo>
                <a:lnTo>
                  <a:pt x="70210" y="59300"/>
                </a:lnTo>
                <a:lnTo>
                  <a:pt x="70200" y="59330"/>
                </a:lnTo>
                <a:lnTo>
                  <a:pt x="70200" y="59340"/>
                </a:lnTo>
                <a:lnTo>
                  <a:pt x="70190" y="59370"/>
                </a:lnTo>
                <a:lnTo>
                  <a:pt x="70190" y="59380"/>
                </a:lnTo>
                <a:lnTo>
                  <a:pt x="70190" y="59390"/>
                </a:lnTo>
                <a:lnTo>
                  <a:pt x="70180" y="59410"/>
                </a:lnTo>
                <a:lnTo>
                  <a:pt x="70170" y="59430"/>
                </a:lnTo>
                <a:lnTo>
                  <a:pt x="70170" y="59450"/>
                </a:lnTo>
                <a:lnTo>
                  <a:pt x="70160" y="59480"/>
                </a:lnTo>
                <a:lnTo>
                  <a:pt x="70150" y="59520"/>
                </a:lnTo>
                <a:lnTo>
                  <a:pt x="70150" y="59530"/>
                </a:lnTo>
                <a:lnTo>
                  <a:pt x="70140" y="59550"/>
                </a:lnTo>
                <a:lnTo>
                  <a:pt x="70130" y="59570"/>
                </a:lnTo>
                <a:lnTo>
                  <a:pt x="70110" y="59600"/>
                </a:lnTo>
                <a:lnTo>
                  <a:pt x="70110" y="59610"/>
                </a:lnTo>
                <a:lnTo>
                  <a:pt x="70110" y="59630"/>
                </a:lnTo>
                <a:lnTo>
                  <a:pt x="70110" y="59700"/>
                </a:lnTo>
                <a:lnTo>
                  <a:pt x="70100" y="59730"/>
                </a:lnTo>
                <a:lnTo>
                  <a:pt x="70100" y="59740"/>
                </a:lnTo>
                <a:lnTo>
                  <a:pt x="70090" y="59770"/>
                </a:lnTo>
                <a:lnTo>
                  <a:pt x="70080" y="59780"/>
                </a:lnTo>
                <a:lnTo>
                  <a:pt x="70080" y="59800"/>
                </a:lnTo>
                <a:lnTo>
                  <a:pt x="70090" y="59810"/>
                </a:lnTo>
                <a:lnTo>
                  <a:pt x="70100" y="59810"/>
                </a:lnTo>
                <a:lnTo>
                  <a:pt x="70100" y="59820"/>
                </a:lnTo>
                <a:lnTo>
                  <a:pt x="70100" y="59840"/>
                </a:lnTo>
                <a:lnTo>
                  <a:pt x="70100" y="59850"/>
                </a:lnTo>
                <a:lnTo>
                  <a:pt x="70110" y="59850"/>
                </a:lnTo>
                <a:lnTo>
                  <a:pt x="70120" y="59850"/>
                </a:lnTo>
                <a:lnTo>
                  <a:pt x="70120" y="59860"/>
                </a:lnTo>
                <a:lnTo>
                  <a:pt x="70130" y="59860"/>
                </a:lnTo>
                <a:lnTo>
                  <a:pt x="70130" y="59870"/>
                </a:lnTo>
                <a:lnTo>
                  <a:pt x="70130" y="59880"/>
                </a:lnTo>
                <a:lnTo>
                  <a:pt x="70140" y="59890"/>
                </a:lnTo>
                <a:lnTo>
                  <a:pt x="70150" y="59900"/>
                </a:lnTo>
                <a:lnTo>
                  <a:pt x="70150" y="59910"/>
                </a:lnTo>
                <a:lnTo>
                  <a:pt x="70150" y="59920"/>
                </a:lnTo>
                <a:lnTo>
                  <a:pt x="70140" y="59920"/>
                </a:lnTo>
                <a:lnTo>
                  <a:pt x="70140" y="59940"/>
                </a:lnTo>
                <a:lnTo>
                  <a:pt x="70140" y="59950"/>
                </a:lnTo>
                <a:lnTo>
                  <a:pt x="70140" y="59960"/>
                </a:lnTo>
                <a:lnTo>
                  <a:pt x="70140" y="59970"/>
                </a:lnTo>
                <a:lnTo>
                  <a:pt x="70140" y="59980"/>
                </a:lnTo>
                <a:lnTo>
                  <a:pt x="70140" y="59990"/>
                </a:lnTo>
                <a:lnTo>
                  <a:pt x="70140" y="60000"/>
                </a:lnTo>
                <a:lnTo>
                  <a:pt x="70140" y="60010"/>
                </a:lnTo>
                <a:lnTo>
                  <a:pt x="70140" y="60020"/>
                </a:lnTo>
                <a:lnTo>
                  <a:pt x="70140" y="60030"/>
                </a:lnTo>
                <a:lnTo>
                  <a:pt x="70150" y="60030"/>
                </a:lnTo>
                <a:lnTo>
                  <a:pt x="70150" y="60040"/>
                </a:lnTo>
                <a:lnTo>
                  <a:pt x="70160" y="60060"/>
                </a:lnTo>
                <a:lnTo>
                  <a:pt x="70170" y="60060"/>
                </a:lnTo>
                <a:lnTo>
                  <a:pt x="70170" y="60070"/>
                </a:lnTo>
                <a:lnTo>
                  <a:pt x="70180" y="60070"/>
                </a:lnTo>
                <a:lnTo>
                  <a:pt x="70210" y="60090"/>
                </a:lnTo>
                <a:lnTo>
                  <a:pt x="70220" y="60090"/>
                </a:lnTo>
                <a:lnTo>
                  <a:pt x="70230" y="60090"/>
                </a:lnTo>
                <a:lnTo>
                  <a:pt x="70230" y="60100"/>
                </a:lnTo>
                <a:lnTo>
                  <a:pt x="70240" y="60100"/>
                </a:lnTo>
                <a:lnTo>
                  <a:pt x="70250" y="60100"/>
                </a:lnTo>
                <a:lnTo>
                  <a:pt x="70260" y="60100"/>
                </a:lnTo>
                <a:lnTo>
                  <a:pt x="70270" y="60110"/>
                </a:lnTo>
                <a:lnTo>
                  <a:pt x="70280" y="60120"/>
                </a:lnTo>
                <a:lnTo>
                  <a:pt x="70290" y="60120"/>
                </a:lnTo>
                <a:lnTo>
                  <a:pt x="70300" y="60120"/>
                </a:lnTo>
                <a:lnTo>
                  <a:pt x="70330" y="60140"/>
                </a:lnTo>
                <a:lnTo>
                  <a:pt x="70340" y="60150"/>
                </a:lnTo>
                <a:lnTo>
                  <a:pt x="70350" y="60160"/>
                </a:lnTo>
                <a:lnTo>
                  <a:pt x="70360" y="60170"/>
                </a:lnTo>
                <a:lnTo>
                  <a:pt x="70360" y="60180"/>
                </a:lnTo>
                <a:lnTo>
                  <a:pt x="70360" y="60190"/>
                </a:lnTo>
                <a:lnTo>
                  <a:pt x="70350" y="60200"/>
                </a:lnTo>
                <a:lnTo>
                  <a:pt x="70350" y="60220"/>
                </a:lnTo>
                <a:lnTo>
                  <a:pt x="70350" y="60230"/>
                </a:lnTo>
                <a:lnTo>
                  <a:pt x="70340" y="60240"/>
                </a:lnTo>
                <a:lnTo>
                  <a:pt x="70340" y="60250"/>
                </a:lnTo>
                <a:lnTo>
                  <a:pt x="70340" y="60260"/>
                </a:lnTo>
                <a:lnTo>
                  <a:pt x="70340" y="60280"/>
                </a:lnTo>
                <a:lnTo>
                  <a:pt x="70340" y="60310"/>
                </a:lnTo>
                <a:lnTo>
                  <a:pt x="70330" y="60330"/>
                </a:lnTo>
                <a:lnTo>
                  <a:pt x="70330" y="60380"/>
                </a:lnTo>
                <a:lnTo>
                  <a:pt x="70330" y="60410"/>
                </a:lnTo>
                <a:lnTo>
                  <a:pt x="70330" y="60460"/>
                </a:lnTo>
                <a:lnTo>
                  <a:pt x="70330" y="60470"/>
                </a:lnTo>
                <a:lnTo>
                  <a:pt x="70350" y="60500"/>
                </a:lnTo>
                <a:lnTo>
                  <a:pt x="70370" y="60540"/>
                </a:lnTo>
                <a:lnTo>
                  <a:pt x="70370" y="60550"/>
                </a:lnTo>
                <a:lnTo>
                  <a:pt x="70370" y="60560"/>
                </a:lnTo>
                <a:lnTo>
                  <a:pt x="70380" y="60560"/>
                </a:lnTo>
                <a:lnTo>
                  <a:pt x="70380" y="60570"/>
                </a:lnTo>
                <a:lnTo>
                  <a:pt x="70380" y="60590"/>
                </a:lnTo>
                <a:lnTo>
                  <a:pt x="70380" y="60600"/>
                </a:lnTo>
                <a:lnTo>
                  <a:pt x="70380" y="60610"/>
                </a:lnTo>
                <a:lnTo>
                  <a:pt x="70380" y="60620"/>
                </a:lnTo>
                <a:lnTo>
                  <a:pt x="70380" y="60630"/>
                </a:lnTo>
                <a:lnTo>
                  <a:pt x="70380" y="60640"/>
                </a:lnTo>
                <a:lnTo>
                  <a:pt x="70380" y="60660"/>
                </a:lnTo>
                <a:lnTo>
                  <a:pt x="70370" y="60670"/>
                </a:lnTo>
                <a:lnTo>
                  <a:pt x="70370" y="60680"/>
                </a:lnTo>
                <a:lnTo>
                  <a:pt x="70380" y="60690"/>
                </a:lnTo>
                <a:lnTo>
                  <a:pt x="70390" y="60700"/>
                </a:lnTo>
                <a:lnTo>
                  <a:pt x="70400" y="60710"/>
                </a:lnTo>
                <a:lnTo>
                  <a:pt x="70410" y="60720"/>
                </a:lnTo>
                <a:lnTo>
                  <a:pt x="70420" y="60730"/>
                </a:lnTo>
                <a:lnTo>
                  <a:pt x="70430" y="60750"/>
                </a:lnTo>
                <a:lnTo>
                  <a:pt x="70430" y="60760"/>
                </a:lnTo>
                <a:lnTo>
                  <a:pt x="70430" y="60790"/>
                </a:lnTo>
                <a:lnTo>
                  <a:pt x="70430" y="60800"/>
                </a:lnTo>
                <a:lnTo>
                  <a:pt x="70450" y="60830"/>
                </a:lnTo>
                <a:lnTo>
                  <a:pt x="70460" y="60850"/>
                </a:lnTo>
                <a:lnTo>
                  <a:pt x="70460" y="60860"/>
                </a:lnTo>
                <a:lnTo>
                  <a:pt x="70460" y="60870"/>
                </a:lnTo>
                <a:lnTo>
                  <a:pt x="70450" y="60870"/>
                </a:lnTo>
                <a:lnTo>
                  <a:pt x="70460" y="60890"/>
                </a:lnTo>
                <a:lnTo>
                  <a:pt x="70460" y="60910"/>
                </a:lnTo>
                <a:lnTo>
                  <a:pt x="70460" y="60920"/>
                </a:lnTo>
                <a:lnTo>
                  <a:pt x="70460" y="60930"/>
                </a:lnTo>
                <a:lnTo>
                  <a:pt x="70440" y="60950"/>
                </a:lnTo>
                <a:lnTo>
                  <a:pt x="70430" y="60960"/>
                </a:lnTo>
                <a:lnTo>
                  <a:pt x="70430" y="60970"/>
                </a:lnTo>
                <a:lnTo>
                  <a:pt x="70430" y="60980"/>
                </a:lnTo>
                <a:lnTo>
                  <a:pt x="70430" y="60990"/>
                </a:lnTo>
                <a:lnTo>
                  <a:pt x="70430" y="61000"/>
                </a:lnTo>
                <a:lnTo>
                  <a:pt x="70420" y="61000"/>
                </a:lnTo>
                <a:lnTo>
                  <a:pt x="70420" y="61010"/>
                </a:lnTo>
                <a:lnTo>
                  <a:pt x="70420" y="61020"/>
                </a:lnTo>
                <a:lnTo>
                  <a:pt x="70410" y="61020"/>
                </a:lnTo>
                <a:lnTo>
                  <a:pt x="70410" y="61030"/>
                </a:lnTo>
                <a:lnTo>
                  <a:pt x="70400" y="61040"/>
                </a:lnTo>
                <a:lnTo>
                  <a:pt x="70380" y="61050"/>
                </a:lnTo>
                <a:lnTo>
                  <a:pt x="70380" y="61060"/>
                </a:lnTo>
                <a:lnTo>
                  <a:pt x="70370" y="61060"/>
                </a:lnTo>
                <a:lnTo>
                  <a:pt x="70370" y="61080"/>
                </a:lnTo>
                <a:lnTo>
                  <a:pt x="70370" y="61090"/>
                </a:lnTo>
                <a:lnTo>
                  <a:pt x="70360" y="61110"/>
                </a:lnTo>
                <a:lnTo>
                  <a:pt x="70350" y="61120"/>
                </a:lnTo>
                <a:lnTo>
                  <a:pt x="70350" y="61140"/>
                </a:lnTo>
                <a:lnTo>
                  <a:pt x="70340" y="61160"/>
                </a:lnTo>
                <a:lnTo>
                  <a:pt x="70330" y="61180"/>
                </a:lnTo>
                <a:lnTo>
                  <a:pt x="70320" y="61200"/>
                </a:lnTo>
                <a:lnTo>
                  <a:pt x="70320" y="61210"/>
                </a:lnTo>
                <a:lnTo>
                  <a:pt x="70310" y="61210"/>
                </a:lnTo>
                <a:lnTo>
                  <a:pt x="70300" y="61220"/>
                </a:lnTo>
                <a:lnTo>
                  <a:pt x="70280" y="61230"/>
                </a:lnTo>
                <a:lnTo>
                  <a:pt x="70280" y="61240"/>
                </a:lnTo>
                <a:lnTo>
                  <a:pt x="70280" y="61270"/>
                </a:lnTo>
                <a:lnTo>
                  <a:pt x="70280" y="61280"/>
                </a:lnTo>
                <a:lnTo>
                  <a:pt x="70280" y="61290"/>
                </a:lnTo>
                <a:lnTo>
                  <a:pt x="70270" y="61310"/>
                </a:lnTo>
                <a:lnTo>
                  <a:pt x="70270" y="61320"/>
                </a:lnTo>
                <a:lnTo>
                  <a:pt x="70270" y="61330"/>
                </a:lnTo>
                <a:lnTo>
                  <a:pt x="70270" y="61340"/>
                </a:lnTo>
                <a:lnTo>
                  <a:pt x="70270" y="61360"/>
                </a:lnTo>
                <a:lnTo>
                  <a:pt x="70260" y="61360"/>
                </a:lnTo>
                <a:lnTo>
                  <a:pt x="70260" y="61370"/>
                </a:lnTo>
                <a:lnTo>
                  <a:pt x="70260" y="61380"/>
                </a:lnTo>
                <a:lnTo>
                  <a:pt x="70260" y="61390"/>
                </a:lnTo>
                <a:lnTo>
                  <a:pt x="70260" y="61410"/>
                </a:lnTo>
                <a:lnTo>
                  <a:pt x="70240" y="61430"/>
                </a:lnTo>
                <a:lnTo>
                  <a:pt x="70240" y="61440"/>
                </a:lnTo>
                <a:lnTo>
                  <a:pt x="70240" y="61450"/>
                </a:lnTo>
                <a:lnTo>
                  <a:pt x="70240" y="61470"/>
                </a:lnTo>
                <a:lnTo>
                  <a:pt x="70230" y="61480"/>
                </a:lnTo>
                <a:lnTo>
                  <a:pt x="70220" y="61490"/>
                </a:lnTo>
                <a:lnTo>
                  <a:pt x="70230" y="61500"/>
                </a:lnTo>
                <a:lnTo>
                  <a:pt x="70220" y="61510"/>
                </a:lnTo>
                <a:lnTo>
                  <a:pt x="70200" y="61530"/>
                </a:lnTo>
                <a:lnTo>
                  <a:pt x="70180" y="61550"/>
                </a:lnTo>
                <a:lnTo>
                  <a:pt x="70180" y="61570"/>
                </a:lnTo>
                <a:lnTo>
                  <a:pt x="70180" y="61580"/>
                </a:lnTo>
                <a:lnTo>
                  <a:pt x="70190" y="61580"/>
                </a:lnTo>
                <a:lnTo>
                  <a:pt x="70190" y="61590"/>
                </a:lnTo>
                <a:lnTo>
                  <a:pt x="70180" y="61610"/>
                </a:lnTo>
                <a:lnTo>
                  <a:pt x="70190" y="61610"/>
                </a:lnTo>
                <a:lnTo>
                  <a:pt x="70190" y="61620"/>
                </a:lnTo>
                <a:lnTo>
                  <a:pt x="70180" y="61640"/>
                </a:lnTo>
                <a:lnTo>
                  <a:pt x="70170" y="61650"/>
                </a:lnTo>
                <a:lnTo>
                  <a:pt x="70170" y="61660"/>
                </a:lnTo>
                <a:lnTo>
                  <a:pt x="70160" y="61670"/>
                </a:lnTo>
                <a:lnTo>
                  <a:pt x="70150" y="61680"/>
                </a:lnTo>
                <a:lnTo>
                  <a:pt x="70150" y="61690"/>
                </a:lnTo>
                <a:lnTo>
                  <a:pt x="70150" y="61700"/>
                </a:lnTo>
                <a:lnTo>
                  <a:pt x="70150" y="61710"/>
                </a:lnTo>
                <a:lnTo>
                  <a:pt x="70140" y="61720"/>
                </a:lnTo>
                <a:lnTo>
                  <a:pt x="70140" y="61730"/>
                </a:lnTo>
                <a:lnTo>
                  <a:pt x="70140" y="61740"/>
                </a:lnTo>
                <a:lnTo>
                  <a:pt x="70140" y="61750"/>
                </a:lnTo>
                <a:lnTo>
                  <a:pt x="70130" y="61760"/>
                </a:lnTo>
                <a:lnTo>
                  <a:pt x="70130" y="61770"/>
                </a:lnTo>
                <a:lnTo>
                  <a:pt x="70120" y="61770"/>
                </a:lnTo>
                <a:lnTo>
                  <a:pt x="70120" y="61780"/>
                </a:lnTo>
                <a:lnTo>
                  <a:pt x="70120" y="61790"/>
                </a:lnTo>
                <a:lnTo>
                  <a:pt x="70120" y="61800"/>
                </a:lnTo>
                <a:lnTo>
                  <a:pt x="70120" y="61810"/>
                </a:lnTo>
                <a:lnTo>
                  <a:pt x="70110" y="61820"/>
                </a:lnTo>
                <a:lnTo>
                  <a:pt x="70120" y="61820"/>
                </a:lnTo>
                <a:lnTo>
                  <a:pt x="70120" y="61840"/>
                </a:lnTo>
                <a:lnTo>
                  <a:pt x="70120" y="61860"/>
                </a:lnTo>
                <a:lnTo>
                  <a:pt x="70110" y="61870"/>
                </a:lnTo>
                <a:lnTo>
                  <a:pt x="70110" y="61880"/>
                </a:lnTo>
                <a:lnTo>
                  <a:pt x="70110" y="61890"/>
                </a:lnTo>
                <a:lnTo>
                  <a:pt x="70120" y="61890"/>
                </a:lnTo>
                <a:lnTo>
                  <a:pt x="70130" y="61900"/>
                </a:lnTo>
                <a:lnTo>
                  <a:pt x="70130" y="61910"/>
                </a:lnTo>
                <a:lnTo>
                  <a:pt x="70140" y="61910"/>
                </a:lnTo>
                <a:lnTo>
                  <a:pt x="70140" y="61920"/>
                </a:lnTo>
                <a:lnTo>
                  <a:pt x="70130" y="61930"/>
                </a:lnTo>
                <a:lnTo>
                  <a:pt x="70130" y="61940"/>
                </a:lnTo>
                <a:lnTo>
                  <a:pt x="70130" y="61950"/>
                </a:lnTo>
                <a:lnTo>
                  <a:pt x="70130" y="61970"/>
                </a:lnTo>
                <a:lnTo>
                  <a:pt x="70130" y="61990"/>
                </a:lnTo>
                <a:lnTo>
                  <a:pt x="70130" y="62020"/>
                </a:lnTo>
                <a:lnTo>
                  <a:pt x="70130" y="62040"/>
                </a:lnTo>
                <a:lnTo>
                  <a:pt x="70130" y="62050"/>
                </a:lnTo>
                <a:lnTo>
                  <a:pt x="70120" y="62080"/>
                </a:lnTo>
                <a:lnTo>
                  <a:pt x="70110" y="62100"/>
                </a:lnTo>
                <a:lnTo>
                  <a:pt x="70100" y="62130"/>
                </a:lnTo>
                <a:lnTo>
                  <a:pt x="70090" y="62150"/>
                </a:lnTo>
                <a:lnTo>
                  <a:pt x="70090" y="62160"/>
                </a:lnTo>
                <a:lnTo>
                  <a:pt x="70080" y="62160"/>
                </a:lnTo>
                <a:lnTo>
                  <a:pt x="70080" y="62170"/>
                </a:lnTo>
                <a:lnTo>
                  <a:pt x="70080" y="62180"/>
                </a:lnTo>
                <a:lnTo>
                  <a:pt x="70080" y="62190"/>
                </a:lnTo>
                <a:lnTo>
                  <a:pt x="70070" y="62190"/>
                </a:lnTo>
                <a:lnTo>
                  <a:pt x="70070" y="62200"/>
                </a:lnTo>
                <a:lnTo>
                  <a:pt x="70070" y="62210"/>
                </a:lnTo>
                <a:lnTo>
                  <a:pt x="70060" y="62210"/>
                </a:lnTo>
                <a:lnTo>
                  <a:pt x="70060" y="62220"/>
                </a:lnTo>
                <a:lnTo>
                  <a:pt x="70060" y="62230"/>
                </a:lnTo>
                <a:lnTo>
                  <a:pt x="70060" y="62240"/>
                </a:lnTo>
                <a:lnTo>
                  <a:pt x="70050" y="62240"/>
                </a:lnTo>
                <a:lnTo>
                  <a:pt x="70050" y="62250"/>
                </a:lnTo>
                <a:lnTo>
                  <a:pt x="70050" y="62260"/>
                </a:lnTo>
                <a:lnTo>
                  <a:pt x="70050" y="62270"/>
                </a:lnTo>
                <a:lnTo>
                  <a:pt x="70050" y="62280"/>
                </a:lnTo>
                <a:lnTo>
                  <a:pt x="70050" y="62290"/>
                </a:lnTo>
                <a:lnTo>
                  <a:pt x="70050" y="62300"/>
                </a:lnTo>
                <a:lnTo>
                  <a:pt x="70050" y="62310"/>
                </a:lnTo>
                <a:lnTo>
                  <a:pt x="70060" y="62310"/>
                </a:lnTo>
                <a:lnTo>
                  <a:pt x="70070" y="62320"/>
                </a:lnTo>
                <a:lnTo>
                  <a:pt x="70060" y="62320"/>
                </a:lnTo>
                <a:lnTo>
                  <a:pt x="70060" y="62330"/>
                </a:lnTo>
                <a:lnTo>
                  <a:pt x="70050" y="62340"/>
                </a:lnTo>
                <a:lnTo>
                  <a:pt x="70060" y="62350"/>
                </a:lnTo>
                <a:lnTo>
                  <a:pt x="70060" y="62360"/>
                </a:lnTo>
                <a:lnTo>
                  <a:pt x="70050" y="62370"/>
                </a:lnTo>
                <a:lnTo>
                  <a:pt x="70050" y="62380"/>
                </a:lnTo>
                <a:lnTo>
                  <a:pt x="70050" y="62390"/>
                </a:lnTo>
                <a:lnTo>
                  <a:pt x="70040" y="62400"/>
                </a:lnTo>
                <a:lnTo>
                  <a:pt x="70040" y="62410"/>
                </a:lnTo>
                <a:lnTo>
                  <a:pt x="70030" y="62410"/>
                </a:lnTo>
                <a:lnTo>
                  <a:pt x="70030" y="62420"/>
                </a:lnTo>
                <a:lnTo>
                  <a:pt x="70020" y="62430"/>
                </a:lnTo>
                <a:lnTo>
                  <a:pt x="70020" y="62440"/>
                </a:lnTo>
                <a:lnTo>
                  <a:pt x="70020" y="62450"/>
                </a:lnTo>
                <a:lnTo>
                  <a:pt x="70010" y="62450"/>
                </a:lnTo>
                <a:lnTo>
                  <a:pt x="70010" y="62470"/>
                </a:lnTo>
                <a:lnTo>
                  <a:pt x="70000" y="62470"/>
                </a:lnTo>
                <a:lnTo>
                  <a:pt x="70010" y="62480"/>
                </a:lnTo>
                <a:lnTo>
                  <a:pt x="70010" y="62490"/>
                </a:lnTo>
                <a:lnTo>
                  <a:pt x="70000" y="62500"/>
                </a:lnTo>
                <a:lnTo>
                  <a:pt x="70000" y="62520"/>
                </a:lnTo>
                <a:lnTo>
                  <a:pt x="70010" y="62540"/>
                </a:lnTo>
                <a:lnTo>
                  <a:pt x="70010" y="62560"/>
                </a:lnTo>
                <a:lnTo>
                  <a:pt x="70010" y="62570"/>
                </a:lnTo>
                <a:lnTo>
                  <a:pt x="70000" y="62570"/>
                </a:lnTo>
                <a:lnTo>
                  <a:pt x="70000" y="62580"/>
                </a:lnTo>
                <a:lnTo>
                  <a:pt x="70010" y="62580"/>
                </a:lnTo>
                <a:lnTo>
                  <a:pt x="70010" y="62590"/>
                </a:lnTo>
                <a:lnTo>
                  <a:pt x="70020" y="62590"/>
                </a:lnTo>
                <a:lnTo>
                  <a:pt x="70030" y="62600"/>
                </a:lnTo>
                <a:lnTo>
                  <a:pt x="70030" y="62610"/>
                </a:lnTo>
                <a:lnTo>
                  <a:pt x="70020" y="62620"/>
                </a:lnTo>
                <a:lnTo>
                  <a:pt x="70020" y="62630"/>
                </a:lnTo>
                <a:lnTo>
                  <a:pt x="70030" y="62630"/>
                </a:lnTo>
                <a:lnTo>
                  <a:pt x="70040" y="62630"/>
                </a:lnTo>
                <a:lnTo>
                  <a:pt x="70040" y="62640"/>
                </a:lnTo>
                <a:lnTo>
                  <a:pt x="70050" y="62640"/>
                </a:lnTo>
                <a:lnTo>
                  <a:pt x="70060" y="62650"/>
                </a:lnTo>
                <a:lnTo>
                  <a:pt x="70050" y="62660"/>
                </a:lnTo>
                <a:lnTo>
                  <a:pt x="70060" y="62670"/>
                </a:lnTo>
                <a:lnTo>
                  <a:pt x="70050" y="62680"/>
                </a:lnTo>
                <a:lnTo>
                  <a:pt x="70040" y="62690"/>
                </a:lnTo>
                <a:lnTo>
                  <a:pt x="70020" y="62700"/>
                </a:lnTo>
                <a:lnTo>
                  <a:pt x="70010" y="62710"/>
                </a:lnTo>
                <a:lnTo>
                  <a:pt x="70000" y="62730"/>
                </a:lnTo>
                <a:lnTo>
                  <a:pt x="69990" y="62740"/>
                </a:lnTo>
                <a:lnTo>
                  <a:pt x="69970" y="62760"/>
                </a:lnTo>
                <a:lnTo>
                  <a:pt x="69960" y="62770"/>
                </a:lnTo>
                <a:lnTo>
                  <a:pt x="69960" y="62780"/>
                </a:lnTo>
                <a:lnTo>
                  <a:pt x="69950" y="62790"/>
                </a:lnTo>
                <a:lnTo>
                  <a:pt x="69950" y="62800"/>
                </a:lnTo>
                <a:lnTo>
                  <a:pt x="69940" y="62810"/>
                </a:lnTo>
                <a:lnTo>
                  <a:pt x="69930" y="62820"/>
                </a:lnTo>
                <a:lnTo>
                  <a:pt x="69920" y="62840"/>
                </a:lnTo>
                <a:lnTo>
                  <a:pt x="69910" y="62850"/>
                </a:lnTo>
                <a:lnTo>
                  <a:pt x="69910" y="62860"/>
                </a:lnTo>
                <a:lnTo>
                  <a:pt x="69910" y="62870"/>
                </a:lnTo>
                <a:lnTo>
                  <a:pt x="69910" y="62880"/>
                </a:lnTo>
                <a:lnTo>
                  <a:pt x="69910" y="62890"/>
                </a:lnTo>
                <a:lnTo>
                  <a:pt x="69920" y="62910"/>
                </a:lnTo>
                <a:lnTo>
                  <a:pt x="69930" y="62910"/>
                </a:lnTo>
                <a:lnTo>
                  <a:pt x="69940" y="62930"/>
                </a:lnTo>
                <a:lnTo>
                  <a:pt x="69950" y="62940"/>
                </a:lnTo>
                <a:lnTo>
                  <a:pt x="69950" y="62950"/>
                </a:lnTo>
                <a:lnTo>
                  <a:pt x="69950" y="62960"/>
                </a:lnTo>
                <a:lnTo>
                  <a:pt x="69950" y="62980"/>
                </a:lnTo>
                <a:lnTo>
                  <a:pt x="69950" y="63000"/>
                </a:lnTo>
                <a:lnTo>
                  <a:pt x="69950" y="63010"/>
                </a:lnTo>
                <a:lnTo>
                  <a:pt x="69940" y="63020"/>
                </a:lnTo>
                <a:lnTo>
                  <a:pt x="69920" y="63040"/>
                </a:lnTo>
                <a:lnTo>
                  <a:pt x="69910" y="63060"/>
                </a:lnTo>
                <a:lnTo>
                  <a:pt x="69880" y="63090"/>
                </a:lnTo>
                <a:lnTo>
                  <a:pt x="69860" y="63120"/>
                </a:lnTo>
                <a:lnTo>
                  <a:pt x="69860" y="63130"/>
                </a:lnTo>
                <a:lnTo>
                  <a:pt x="69860" y="63140"/>
                </a:lnTo>
                <a:lnTo>
                  <a:pt x="69860" y="63150"/>
                </a:lnTo>
                <a:lnTo>
                  <a:pt x="69860" y="63170"/>
                </a:lnTo>
                <a:lnTo>
                  <a:pt x="69860" y="63180"/>
                </a:lnTo>
                <a:lnTo>
                  <a:pt x="69870" y="63190"/>
                </a:lnTo>
                <a:lnTo>
                  <a:pt x="69870" y="63200"/>
                </a:lnTo>
                <a:lnTo>
                  <a:pt x="69870" y="63210"/>
                </a:lnTo>
                <a:lnTo>
                  <a:pt x="69870" y="63220"/>
                </a:lnTo>
                <a:lnTo>
                  <a:pt x="69880" y="63230"/>
                </a:lnTo>
                <a:lnTo>
                  <a:pt x="69880" y="63260"/>
                </a:lnTo>
                <a:lnTo>
                  <a:pt x="69870" y="63270"/>
                </a:lnTo>
                <a:lnTo>
                  <a:pt x="69870" y="63280"/>
                </a:lnTo>
                <a:lnTo>
                  <a:pt x="69860" y="63290"/>
                </a:lnTo>
                <a:lnTo>
                  <a:pt x="69860" y="63300"/>
                </a:lnTo>
                <a:lnTo>
                  <a:pt x="69860" y="63310"/>
                </a:lnTo>
                <a:lnTo>
                  <a:pt x="69860" y="63320"/>
                </a:lnTo>
                <a:lnTo>
                  <a:pt x="69860" y="63330"/>
                </a:lnTo>
                <a:lnTo>
                  <a:pt x="69840" y="63330"/>
                </a:lnTo>
                <a:lnTo>
                  <a:pt x="69830" y="63330"/>
                </a:lnTo>
                <a:lnTo>
                  <a:pt x="69820" y="63330"/>
                </a:lnTo>
                <a:lnTo>
                  <a:pt x="69780" y="63310"/>
                </a:lnTo>
                <a:lnTo>
                  <a:pt x="69750" y="63290"/>
                </a:lnTo>
                <a:lnTo>
                  <a:pt x="69730" y="63270"/>
                </a:lnTo>
                <a:lnTo>
                  <a:pt x="69700" y="63230"/>
                </a:lnTo>
                <a:lnTo>
                  <a:pt x="69690" y="63220"/>
                </a:lnTo>
                <a:lnTo>
                  <a:pt x="69680" y="63210"/>
                </a:lnTo>
                <a:lnTo>
                  <a:pt x="69670" y="63190"/>
                </a:lnTo>
                <a:lnTo>
                  <a:pt x="69660" y="63180"/>
                </a:lnTo>
                <a:lnTo>
                  <a:pt x="69650" y="63170"/>
                </a:lnTo>
                <a:lnTo>
                  <a:pt x="69650" y="63160"/>
                </a:lnTo>
                <a:lnTo>
                  <a:pt x="69630" y="63170"/>
                </a:lnTo>
                <a:lnTo>
                  <a:pt x="69620" y="63180"/>
                </a:lnTo>
                <a:lnTo>
                  <a:pt x="69610" y="63190"/>
                </a:lnTo>
                <a:lnTo>
                  <a:pt x="69610" y="63200"/>
                </a:lnTo>
                <a:lnTo>
                  <a:pt x="69600" y="63200"/>
                </a:lnTo>
                <a:lnTo>
                  <a:pt x="69600" y="63210"/>
                </a:lnTo>
                <a:lnTo>
                  <a:pt x="69590" y="63210"/>
                </a:lnTo>
                <a:lnTo>
                  <a:pt x="69580" y="63220"/>
                </a:lnTo>
                <a:lnTo>
                  <a:pt x="69580" y="63230"/>
                </a:lnTo>
                <a:lnTo>
                  <a:pt x="69570" y="63230"/>
                </a:lnTo>
                <a:lnTo>
                  <a:pt x="69570" y="63240"/>
                </a:lnTo>
                <a:lnTo>
                  <a:pt x="69580" y="63250"/>
                </a:lnTo>
                <a:lnTo>
                  <a:pt x="69580" y="63260"/>
                </a:lnTo>
                <a:lnTo>
                  <a:pt x="69580" y="63270"/>
                </a:lnTo>
                <a:lnTo>
                  <a:pt x="69570" y="63270"/>
                </a:lnTo>
                <a:lnTo>
                  <a:pt x="69570" y="63280"/>
                </a:lnTo>
                <a:lnTo>
                  <a:pt x="69560" y="63290"/>
                </a:lnTo>
                <a:lnTo>
                  <a:pt x="69550" y="63290"/>
                </a:lnTo>
                <a:lnTo>
                  <a:pt x="69530" y="63290"/>
                </a:lnTo>
                <a:lnTo>
                  <a:pt x="69520" y="63280"/>
                </a:lnTo>
                <a:lnTo>
                  <a:pt x="69500" y="63280"/>
                </a:lnTo>
                <a:lnTo>
                  <a:pt x="69490" y="63280"/>
                </a:lnTo>
                <a:lnTo>
                  <a:pt x="69470" y="63280"/>
                </a:lnTo>
                <a:lnTo>
                  <a:pt x="69470" y="63270"/>
                </a:lnTo>
                <a:lnTo>
                  <a:pt x="69460" y="63270"/>
                </a:lnTo>
                <a:lnTo>
                  <a:pt x="69450" y="63270"/>
                </a:lnTo>
                <a:lnTo>
                  <a:pt x="69440" y="63280"/>
                </a:lnTo>
                <a:lnTo>
                  <a:pt x="69430" y="63280"/>
                </a:lnTo>
                <a:lnTo>
                  <a:pt x="69420" y="63280"/>
                </a:lnTo>
                <a:lnTo>
                  <a:pt x="69410" y="63290"/>
                </a:lnTo>
                <a:lnTo>
                  <a:pt x="69390" y="63290"/>
                </a:lnTo>
                <a:lnTo>
                  <a:pt x="69380" y="63280"/>
                </a:lnTo>
                <a:lnTo>
                  <a:pt x="69370" y="63290"/>
                </a:lnTo>
                <a:lnTo>
                  <a:pt x="69360" y="63290"/>
                </a:lnTo>
                <a:lnTo>
                  <a:pt x="69340" y="63290"/>
                </a:lnTo>
                <a:lnTo>
                  <a:pt x="69310" y="63300"/>
                </a:lnTo>
                <a:lnTo>
                  <a:pt x="69290" y="63320"/>
                </a:lnTo>
                <a:lnTo>
                  <a:pt x="69290" y="63330"/>
                </a:lnTo>
                <a:lnTo>
                  <a:pt x="69280" y="63340"/>
                </a:lnTo>
                <a:lnTo>
                  <a:pt x="69270" y="63350"/>
                </a:lnTo>
                <a:lnTo>
                  <a:pt x="69270" y="63360"/>
                </a:lnTo>
                <a:lnTo>
                  <a:pt x="69260" y="63360"/>
                </a:lnTo>
                <a:lnTo>
                  <a:pt x="69250" y="63370"/>
                </a:lnTo>
                <a:lnTo>
                  <a:pt x="69240" y="63370"/>
                </a:lnTo>
                <a:lnTo>
                  <a:pt x="69230" y="63370"/>
                </a:lnTo>
                <a:lnTo>
                  <a:pt x="69220" y="63370"/>
                </a:lnTo>
                <a:lnTo>
                  <a:pt x="69220" y="63380"/>
                </a:lnTo>
                <a:lnTo>
                  <a:pt x="69210" y="63380"/>
                </a:lnTo>
                <a:lnTo>
                  <a:pt x="69200" y="63380"/>
                </a:lnTo>
                <a:lnTo>
                  <a:pt x="69190" y="63380"/>
                </a:lnTo>
                <a:lnTo>
                  <a:pt x="69180" y="63380"/>
                </a:lnTo>
                <a:lnTo>
                  <a:pt x="69170" y="63380"/>
                </a:lnTo>
                <a:lnTo>
                  <a:pt x="69160" y="63390"/>
                </a:lnTo>
                <a:lnTo>
                  <a:pt x="69140" y="63390"/>
                </a:lnTo>
                <a:lnTo>
                  <a:pt x="69130" y="63400"/>
                </a:lnTo>
                <a:lnTo>
                  <a:pt x="69120" y="63400"/>
                </a:lnTo>
                <a:lnTo>
                  <a:pt x="69110" y="63400"/>
                </a:lnTo>
                <a:lnTo>
                  <a:pt x="69100" y="63410"/>
                </a:lnTo>
                <a:lnTo>
                  <a:pt x="69090" y="63410"/>
                </a:lnTo>
                <a:lnTo>
                  <a:pt x="69080" y="63420"/>
                </a:lnTo>
                <a:lnTo>
                  <a:pt x="69060" y="63430"/>
                </a:lnTo>
                <a:lnTo>
                  <a:pt x="69050" y="63430"/>
                </a:lnTo>
                <a:lnTo>
                  <a:pt x="69040" y="63430"/>
                </a:lnTo>
                <a:lnTo>
                  <a:pt x="69040" y="63420"/>
                </a:lnTo>
                <a:lnTo>
                  <a:pt x="69030" y="63420"/>
                </a:lnTo>
                <a:lnTo>
                  <a:pt x="69020" y="63420"/>
                </a:lnTo>
                <a:lnTo>
                  <a:pt x="69020" y="63410"/>
                </a:lnTo>
                <a:lnTo>
                  <a:pt x="69010" y="63410"/>
                </a:lnTo>
                <a:lnTo>
                  <a:pt x="69010" y="63400"/>
                </a:lnTo>
                <a:lnTo>
                  <a:pt x="69000" y="63400"/>
                </a:lnTo>
                <a:lnTo>
                  <a:pt x="68990" y="63400"/>
                </a:lnTo>
                <a:lnTo>
                  <a:pt x="68990" y="63390"/>
                </a:lnTo>
                <a:lnTo>
                  <a:pt x="68980" y="63390"/>
                </a:lnTo>
                <a:lnTo>
                  <a:pt x="68980" y="63380"/>
                </a:lnTo>
                <a:lnTo>
                  <a:pt x="68970" y="63380"/>
                </a:lnTo>
                <a:lnTo>
                  <a:pt x="68970" y="63370"/>
                </a:lnTo>
                <a:lnTo>
                  <a:pt x="68970" y="63360"/>
                </a:lnTo>
                <a:lnTo>
                  <a:pt x="68960" y="63360"/>
                </a:lnTo>
                <a:lnTo>
                  <a:pt x="68950" y="63360"/>
                </a:lnTo>
                <a:lnTo>
                  <a:pt x="68950" y="63350"/>
                </a:lnTo>
                <a:lnTo>
                  <a:pt x="68940" y="63350"/>
                </a:lnTo>
                <a:lnTo>
                  <a:pt x="68940" y="63340"/>
                </a:lnTo>
                <a:lnTo>
                  <a:pt x="68940" y="63330"/>
                </a:lnTo>
                <a:lnTo>
                  <a:pt x="68930" y="63330"/>
                </a:lnTo>
                <a:lnTo>
                  <a:pt x="68930" y="63320"/>
                </a:lnTo>
                <a:lnTo>
                  <a:pt x="68930" y="63310"/>
                </a:lnTo>
                <a:lnTo>
                  <a:pt x="68930" y="63300"/>
                </a:lnTo>
                <a:lnTo>
                  <a:pt x="68930" y="63290"/>
                </a:lnTo>
                <a:lnTo>
                  <a:pt x="68920" y="63280"/>
                </a:lnTo>
                <a:lnTo>
                  <a:pt x="68920" y="63270"/>
                </a:lnTo>
                <a:lnTo>
                  <a:pt x="68920" y="63260"/>
                </a:lnTo>
                <a:lnTo>
                  <a:pt x="68920" y="63250"/>
                </a:lnTo>
                <a:lnTo>
                  <a:pt x="68900" y="63220"/>
                </a:lnTo>
                <a:lnTo>
                  <a:pt x="68900" y="63210"/>
                </a:lnTo>
                <a:lnTo>
                  <a:pt x="68890" y="63200"/>
                </a:lnTo>
                <a:lnTo>
                  <a:pt x="68880" y="63200"/>
                </a:lnTo>
                <a:lnTo>
                  <a:pt x="68880" y="63190"/>
                </a:lnTo>
                <a:lnTo>
                  <a:pt x="68880" y="63180"/>
                </a:lnTo>
                <a:lnTo>
                  <a:pt x="68880" y="63170"/>
                </a:lnTo>
                <a:lnTo>
                  <a:pt x="68890" y="63170"/>
                </a:lnTo>
                <a:lnTo>
                  <a:pt x="68900" y="63160"/>
                </a:lnTo>
                <a:lnTo>
                  <a:pt x="68900" y="63150"/>
                </a:lnTo>
                <a:lnTo>
                  <a:pt x="68890" y="63150"/>
                </a:lnTo>
                <a:lnTo>
                  <a:pt x="68890" y="63140"/>
                </a:lnTo>
                <a:lnTo>
                  <a:pt x="68880" y="63140"/>
                </a:lnTo>
                <a:lnTo>
                  <a:pt x="68880" y="63150"/>
                </a:lnTo>
                <a:lnTo>
                  <a:pt x="68880" y="63160"/>
                </a:lnTo>
                <a:lnTo>
                  <a:pt x="68880" y="63170"/>
                </a:lnTo>
                <a:lnTo>
                  <a:pt x="68870" y="63170"/>
                </a:lnTo>
                <a:lnTo>
                  <a:pt x="68860" y="63170"/>
                </a:lnTo>
                <a:lnTo>
                  <a:pt x="68860" y="63180"/>
                </a:lnTo>
                <a:lnTo>
                  <a:pt x="68850" y="63180"/>
                </a:lnTo>
                <a:lnTo>
                  <a:pt x="68840" y="63190"/>
                </a:lnTo>
                <a:lnTo>
                  <a:pt x="68830" y="63190"/>
                </a:lnTo>
                <a:lnTo>
                  <a:pt x="68820" y="63200"/>
                </a:lnTo>
                <a:lnTo>
                  <a:pt x="68810" y="63200"/>
                </a:lnTo>
                <a:lnTo>
                  <a:pt x="68800" y="63200"/>
                </a:lnTo>
                <a:lnTo>
                  <a:pt x="68790" y="63200"/>
                </a:lnTo>
                <a:lnTo>
                  <a:pt x="68780" y="63190"/>
                </a:lnTo>
                <a:lnTo>
                  <a:pt x="68770" y="63190"/>
                </a:lnTo>
                <a:lnTo>
                  <a:pt x="68760" y="63190"/>
                </a:lnTo>
                <a:lnTo>
                  <a:pt x="68760" y="63180"/>
                </a:lnTo>
                <a:lnTo>
                  <a:pt x="68740" y="63180"/>
                </a:lnTo>
                <a:lnTo>
                  <a:pt x="68720" y="63180"/>
                </a:lnTo>
                <a:lnTo>
                  <a:pt x="68700" y="63180"/>
                </a:lnTo>
                <a:lnTo>
                  <a:pt x="68690" y="63170"/>
                </a:lnTo>
                <a:lnTo>
                  <a:pt x="68650" y="63170"/>
                </a:lnTo>
                <a:lnTo>
                  <a:pt x="68620" y="63170"/>
                </a:lnTo>
                <a:lnTo>
                  <a:pt x="68600" y="63170"/>
                </a:lnTo>
                <a:lnTo>
                  <a:pt x="68590" y="63170"/>
                </a:lnTo>
                <a:lnTo>
                  <a:pt x="68580" y="63170"/>
                </a:lnTo>
                <a:lnTo>
                  <a:pt x="68550" y="63170"/>
                </a:lnTo>
                <a:lnTo>
                  <a:pt x="68540" y="63170"/>
                </a:lnTo>
                <a:lnTo>
                  <a:pt x="68530" y="63170"/>
                </a:lnTo>
                <a:lnTo>
                  <a:pt x="68510" y="63170"/>
                </a:lnTo>
                <a:lnTo>
                  <a:pt x="68500" y="63170"/>
                </a:lnTo>
                <a:lnTo>
                  <a:pt x="68490" y="63170"/>
                </a:lnTo>
                <a:lnTo>
                  <a:pt x="68480" y="63170"/>
                </a:lnTo>
                <a:lnTo>
                  <a:pt x="68480" y="63180"/>
                </a:lnTo>
                <a:lnTo>
                  <a:pt x="68470" y="63180"/>
                </a:lnTo>
                <a:lnTo>
                  <a:pt x="68460" y="63190"/>
                </a:lnTo>
                <a:lnTo>
                  <a:pt x="68450" y="63190"/>
                </a:lnTo>
                <a:lnTo>
                  <a:pt x="68450" y="63200"/>
                </a:lnTo>
                <a:lnTo>
                  <a:pt x="68440" y="63200"/>
                </a:lnTo>
                <a:lnTo>
                  <a:pt x="68430" y="63210"/>
                </a:lnTo>
                <a:lnTo>
                  <a:pt x="68430" y="63220"/>
                </a:lnTo>
                <a:lnTo>
                  <a:pt x="68420" y="63220"/>
                </a:lnTo>
                <a:lnTo>
                  <a:pt x="68410" y="63230"/>
                </a:lnTo>
                <a:lnTo>
                  <a:pt x="68400" y="63240"/>
                </a:lnTo>
                <a:lnTo>
                  <a:pt x="68390" y="63240"/>
                </a:lnTo>
                <a:lnTo>
                  <a:pt x="68390" y="63230"/>
                </a:lnTo>
                <a:lnTo>
                  <a:pt x="68390" y="63240"/>
                </a:lnTo>
                <a:lnTo>
                  <a:pt x="68380" y="63240"/>
                </a:lnTo>
                <a:lnTo>
                  <a:pt x="68370" y="63240"/>
                </a:lnTo>
                <a:lnTo>
                  <a:pt x="68360" y="63240"/>
                </a:lnTo>
                <a:lnTo>
                  <a:pt x="68350" y="63240"/>
                </a:lnTo>
                <a:lnTo>
                  <a:pt x="68340" y="63230"/>
                </a:lnTo>
                <a:lnTo>
                  <a:pt x="68330" y="63230"/>
                </a:lnTo>
                <a:lnTo>
                  <a:pt x="68330" y="63220"/>
                </a:lnTo>
                <a:lnTo>
                  <a:pt x="68320" y="63210"/>
                </a:lnTo>
                <a:lnTo>
                  <a:pt x="68310" y="63200"/>
                </a:lnTo>
                <a:lnTo>
                  <a:pt x="68300" y="63200"/>
                </a:lnTo>
                <a:lnTo>
                  <a:pt x="68290" y="63200"/>
                </a:lnTo>
                <a:lnTo>
                  <a:pt x="68280" y="63190"/>
                </a:lnTo>
                <a:lnTo>
                  <a:pt x="68270" y="63190"/>
                </a:lnTo>
                <a:lnTo>
                  <a:pt x="68270" y="63180"/>
                </a:lnTo>
                <a:lnTo>
                  <a:pt x="68260" y="63180"/>
                </a:lnTo>
                <a:lnTo>
                  <a:pt x="68250" y="63170"/>
                </a:lnTo>
                <a:lnTo>
                  <a:pt x="68240" y="63160"/>
                </a:lnTo>
                <a:lnTo>
                  <a:pt x="68240" y="63170"/>
                </a:lnTo>
                <a:lnTo>
                  <a:pt x="68230" y="63170"/>
                </a:lnTo>
                <a:lnTo>
                  <a:pt x="68220" y="63170"/>
                </a:lnTo>
                <a:lnTo>
                  <a:pt x="68210" y="63170"/>
                </a:lnTo>
                <a:lnTo>
                  <a:pt x="68200" y="63170"/>
                </a:lnTo>
                <a:lnTo>
                  <a:pt x="68190" y="63170"/>
                </a:lnTo>
                <a:lnTo>
                  <a:pt x="68180" y="63170"/>
                </a:lnTo>
                <a:lnTo>
                  <a:pt x="68170" y="63170"/>
                </a:lnTo>
                <a:lnTo>
                  <a:pt x="68170" y="63160"/>
                </a:lnTo>
                <a:lnTo>
                  <a:pt x="68160" y="63160"/>
                </a:lnTo>
                <a:lnTo>
                  <a:pt x="68160" y="63170"/>
                </a:lnTo>
                <a:lnTo>
                  <a:pt x="68150" y="63170"/>
                </a:lnTo>
                <a:lnTo>
                  <a:pt x="68140" y="63170"/>
                </a:lnTo>
                <a:lnTo>
                  <a:pt x="68130" y="63170"/>
                </a:lnTo>
                <a:lnTo>
                  <a:pt x="68120" y="63170"/>
                </a:lnTo>
                <a:lnTo>
                  <a:pt x="68110" y="63170"/>
                </a:lnTo>
                <a:lnTo>
                  <a:pt x="68100" y="63170"/>
                </a:lnTo>
                <a:lnTo>
                  <a:pt x="68100" y="63180"/>
                </a:lnTo>
                <a:lnTo>
                  <a:pt x="68090" y="63180"/>
                </a:lnTo>
                <a:lnTo>
                  <a:pt x="68080" y="63180"/>
                </a:lnTo>
                <a:lnTo>
                  <a:pt x="68070" y="63180"/>
                </a:lnTo>
                <a:lnTo>
                  <a:pt x="68060" y="63180"/>
                </a:lnTo>
                <a:lnTo>
                  <a:pt x="68060" y="63190"/>
                </a:lnTo>
                <a:lnTo>
                  <a:pt x="68050" y="63190"/>
                </a:lnTo>
                <a:lnTo>
                  <a:pt x="68040" y="63190"/>
                </a:lnTo>
                <a:lnTo>
                  <a:pt x="68040" y="63180"/>
                </a:lnTo>
                <a:lnTo>
                  <a:pt x="68030" y="63180"/>
                </a:lnTo>
                <a:lnTo>
                  <a:pt x="68030" y="63170"/>
                </a:lnTo>
                <a:lnTo>
                  <a:pt x="68030" y="63160"/>
                </a:lnTo>
                <a:lnTo>
                  <a:pt x="68020" y="63160"/>
                </a:lnTo>
                <a:lnTo>
                  <a:pt x="68020" y="63150"/>
                </a:lnTo>
                <a:lnTo>
                  <a:pt x="68010" y="63150"/>
                </a:lnTo>
                <a:lnTo>
                  <a:pt x="68010" y="63140"/>
                </a:lnTo>
                <a:lnTo>
                  <a:pt x="68020" y="63140"/>
                </a:lnTo>
                <a:lnTo>
                  <a:pt x="68020" y="63130"/>
                </a:lnTo>
                <a:lnTo>
                  <a:pt x="68010" y="63130"/>
                </a:lnTo>
                <a:lnTo>
                  <a:pt x="68010" y="63120"/>
                </a:lnTo>
                <a:lnTo>
                  <a:pt x="68010" y="63110"/>
                </a:lnTo>
                <a:lnTo>
                  <a:pt x="68010" y="63100"/>
                </a:lnTo>
                <a:lnTo>
                  <a:pt x="68010" y="63090"/>
                </a:lnTo>
                <a:lnTo>
                  <a:pt x="68010" y="63080"/>
                </a:lnTo>
                <a:lnTo>
                  <a:pt x="68010" y="63070"/>
                </a:lnTo>
                <a:lnTo>
                  <a:pt x="68000" y="63070"/>
                </a:lnTo>
                <a:lnTo>
                  <a:pt x="68010" y="63060"/>
                </a:lnTo>
                <a:lnTo>
                  <a:pt x="68000" y="63060"/>
                </a:lnTo>
                <a:lnTo>
                  <a:pt x="68000" y="63050"/>
                </a:lnTo>
                <a:lnTo>
                  <a:pt x="68010" y="63050"/>
                </a:lnTo>
                <a:lnTo>
                  <a:pt x="68010" y="63040"/>
                </a:lnTo>
                <a:lnTo>
                  <a:pt x="68000" y="63030"/>
                </a:lnTo>
                <a:lnTo>
                  <a:pt x="68000" y="63020"/>
                </a:lnTo>
                <a:lnTo>
                  <a:pt x="68000" y="63010"/>
                </a:lnTo>
                <a:lnTo>
                  <a:pt x="68000" y="63000"/>
                </a:lnTo>
                <a:lnTo>
                  <a:pt x="68000" y="62990"/>
                </a:lnTo>
                <a:lnTo>
                  <a:pt x="67990" y="62990"/>
                </a:lnTo>
                <a:lnTo>
                  <a:pt x="67990" y="62980"/>
                </a:lnTo>
                <a:lnTo>
                  <a:pt x="67980" y="62970"/>
                </a:lnTo>
                <a:lnTo>
                  <a:pt x="67980" y="62960"/>
                </a:lnTo>
                <a:lnTo>
                  <a:pt x="67970" y="62960"/>
                </a:lnTo>
                <a:lnTo>
                  <a:pt x="67970" y="62950"/>
                </a:lnTo>
                <a:lnTo>
                  <a:pt x="67970" y="62940"/>
                </a:lnTo>
                <a:lnTo>
                  <a:pt x="67970" y="62930"/>
                </a:lnTo>
                <a:lnTo>
                  <a:pt x="67960" y="62930"/>
                </a:lnTo>
                <a:lnTo>
                  <a:pt x="67970" y="62920"/>
                </a:lnTo>
                <a:lnTo>
                  <a:pt x="67960" y="62920"/>
                </a:lnTo>
                <a:lnTo>
                  <a:pt x="67970" y="62920"/>
                </a:lnTo>
                <a:lnTo>
                  <a:pt x="67970" y="62910"/>
                </a:lnTo>
                <a:lnTo>
                  <a:pt x="67970" y="62900"/>
                </a:lnTo>
                <a:lnTo>
                  <a:pt x="67970" y="62890"/>
                </a:lnTo>
                <a:lnTo>
                  <a:pt x="67970" y="62880"/>
                </a:lnTo>
                <a:lnTo>
                  <a:pt x="67960" y="62880"/>
                </a:lnTo>
                <a:lnTo>
                  <a:pt x="67960" y="62870"/>
                </a:lnTo>
                <a:lnTo>
                  <a:pt x="67960" y="62860"/>
                </a:lnTo>
                <a:lnTo>
                  <a:pt x="67960" y="62850"/>
                </a:lnTo>
                <a:lnTo>
                  <a:pt x="67970" y="62850"/>
                </a:lnTo>
                <a:lnTo>
                  <a:pt x="67970" y="62840"/>
                </a:lnTo>
                <a:lnTo>
                  <a:pt x="67970" y="62830"/>
                </a:lnTo>
                <a:lnTo>
                  <a:pt x="67980" y="62830"/>
                </a:lnTo>
                <a:lnTo>
                  <a:pt x="67970" y="62820"/>
                </a:lnTo>
                <a:lnTo>
                  <a:pt x="67970" y="62810"/>
                </a:lnTo>
                <a:lnTo>
                  <a:pt x="67970" y="62800"/>
                </a:lnTo>
                <a:lnTo>
                  <a:pt x="67970" y="62790"/>
                </a:lnTo>
                <a:lnTo>
                  <a:pt x="67970" y="62780"/>
                </a:lnTo>
                <a:lnTo>
                  <a:pt x="67970" y="62770"/>
                </a:lnTo>
                <a:lnTo>
                  <a:pt x="67970" y="62760"/>
                </a:lnTo>
                <a:lnTo>
                  <a:pt x="67970" y="62750"/>
                </a:lnTo>
                <a:lnTo>
                  <a:pt x="67960" y="62750"/>
                </a:lnTo>
                <a:lnTo>
                  <a:pt x="67960" y="62740"/>
                </a:lnTo>
                <a:lnTo>
                  <a:pt x="67950" y="62740"/>
                </a:lnTo>
                <a:lnTo>
                  <a:pt x="67950" y="62730"/>
                </a:lnTo>
                <a:lnTo>
                  <a:pt x="67950" y="62720"/>
                </a:lnTo>
                <a:lnTo>
                  <a:pt x="67950" y="62710"/>
                </a:lnTo>
                <a:lnTo>
                  <a:pt x="67950" y="62700"/>
                </a:lnTo>
                <a:lnTo>
                  <a:pt x="67950" y="62690"/>
                </a:lnTo>
                <a:lnTo>
                  <a:pt x="67940" y="62690"/>
                </a:lnTo>
                <a:lnTo>
                  <a:pt x="67940" y="62680"/>
                </a:lnTo>
                <a:lnTo>
                  <a:pt x="67940" y="62670"/>
                </a:lnTo>
                <a:lnTo>
                  <a:pt x="67930" y="62670"/>
                </a:lnTo>
                <a:lnTo>
                  <a:pt x="67930" y="62660"/>
                </a:lnTo>
                <a:lnTo>
                  <a:pt x="67920" y="62660"/>
                </a:lnTo>
                <a:lnTo>
                  <a:pt x="67920" y="62650"/>
                </a:lnTo>
                <a:lnTo>
                  <a:pt x="67920" y="62640"/>
                </a:lnTo>
                <a:lnTo>
                  <a:pt x="67920" y="62630"/>
                </a:lnTo>
                <a:lnTo>
                  <a:pt x="67920" y="62620"/>
                </a:lnTo>
                <a:lnTo>
                  <a:pt x="67910" y="62620"/>
                </a:lnTo>
                <a:lnTo>
                  <a:pt x="67910" y="62610"/>
                </a:lnTo>
                <a:lnTo>
                  <a:pt x="67900" y="62610"/>
                </a:lnTo>
                <a:lnTo>
                  <a:pt x="67900" y="62600"/>
                </a:lnTo>
                <a:lnTo>
                  <a:pt x="67900" y="62590"/>
                </a:lnTo>
                <a:lnTo>
                  <a:pt x="67890" y="62600"/>
                </a:lnTo>
                <a:lnTo>
                  <a:pt x="67890" y="62590"/>
                </a:lnTo>
                <a:lnTo>
                  <a:pt x="67890" y="62580"/>
                </a:lnTo>
                <a:lnTo>
                  <a:pt x="67890" y="62570"/>
                </a:lnTo>
                <a:lnTo>
                  <a:pt x="67890" y="62560"/>
                </a:lnTo>
                <a:lnTo>
                  <a:pt x="67880" y="62560"/>
                </a:lnTo>
                <a:lnTo>
                  <a:pt x="67880" y="62550"/>
                </a:lnTo>
                <a:lnTo>
                  <a:pt x="67880" y="62540"/>
                </a:lnTo>
                <a:lnTo>
                  <a:pt x="67880" y="62530"/>
                </a:lnTo>
                <a:lnTo>
                  <a:pt x="67870" y="62530"/>
                </a:lnTo>
                <a:lnTo>
                  <a:pt x="67870" y="62520"/>
                </a:lnTo>
                <a:lnTo>
                  <a:pt x="67870" y="62510"/>
                </a:lnTo>
                <a:lnTo>
                  <a:pt x="67860" y="62510"/>
                </a:lnTo>
                <a:lnTo>
                  <a:pt x="67860" y="62500"/>
                </a:lnTo>
                <a:lnTo>
                  <a:pt x="67860" y="62490"/>
                </a:lnTo>
                <a:lnTo>
                  <a:pt x="67860" y="62480"/>
                </a:lnTo>
                <a:lnTo>
                  <a:pt x="67860" y="62470"/>
                </a:lnTo>
                <a:lnTo>
                  <a:pt x="67860" y="62460"/>
                </a:lnTo>
                <a:lnTo>
                  <a:pt x="67850" y="62460"/>
                </a:lnTo>
                <a:lnTo>
                  <a:pt x="67850" y="62450"/>
                </a:lnTo>
                <a:lnTo>
                  <a:pt x="67850" y="62440"/>
                </a:lnTo>
                <a:lnTo>
                  <a:pt x="67850" y="62430"/>
                </a:lnTo>
                <a:lnTo>
                  <a:pt x="67850" y="62420"/>
                </a:lnTo>
                <a:lnTo>
                  <a:pt x="67850" y="62410"/>
                </a:lnTo>
                <a:lnTo>
                  <a:pt x="67860" y="62410"/>
                </a:lnTo>
                <a:lnTo>
                  <a:pt x="67860" y="62400"/>
                </a:lnTo>
                <a:lnTo>
                  <a:pt x="67850" y="62390"/>
                </a:lnTo>
                <a:lnTo>
                  <a:pt x="67860" y="62390"/>
                </a:lnTo>
                <a:lnTo>
                  <a:pt x="67860" y="62380"/>
                </a:lnTo>
                <a:lnTo>
                  <a:pt x="67850" y="62380"/>
                </a:lnTo>
                <a:lnTo>
                  <a:pt x="67850" y="62370"/>
                </a:lnTo>
                <a:lnTo>
                  <a:pt x="67860" y="62360"/>
                </a:lnTo>
                <a:lnTo>
                  <a:pt x="67860" y="62350"/>
                </a:lnTo>
                <a:lnTo>
                  <a:pt x="67850" y="62350"/>
                </a:lnTo>
                <a:lnTo>
                  <a:pt x="67850" y="62340"/>
                </a:lnTo>
                <a:lnTo>
                  <a:pt x="67860" y="62340"/>
                </a:lnTo>
                <a:lnTo>
                  <a:pt x="67850" y="62340"/>
                </a:lnTo>
                <a:lnTo>
                  <a:pt x="67850" y="62330"/>
                </a:lnTo>
                <a:lnTo>
                  <a:pt x="67850" y="62320"/>
                </a:lnTo>
                <a:lnTo>
                  <a:pt x="67840" y="62310"/>
                </a:lnTo>
                <a:lnTo>
                  <a:pt x="67830" y="62300"/>
                </a:lnTo>
                <a:lnTo>
                  <a:pt x="67830" y="62290"/>
                </a:lnTo>
                <a:lnTo>
                  <a:pt x="67840" y="62290"/>
                </a:lnTo>
                <a:lnTo>
                  <a:pt x="67830" y="62290"/>
                </a:lnTo>
                <a:lnTo>
                  <a:pt x="67830" y="62280"/>
                </a:lnTo>
                <a:lnTo>
                  <a:pt x="67830" y="62270"/>
                </a:lnTo>
                <a:lnTo>
                  <a:pt x="67830" y="62260"/>
                </a:lnTo>
                <a:lnTo>
                  <a:pt x="67840" y="62260"/>
                </a:lnTo>
                <a:lnTo>
                  <a:pt x="67840" y="62250"/>
                </a:lnTo>
                <a:lnTo>
                  <a:pt x="67830" y="62250"/>
                </a:lnTo>
                <a:lnTo>
                  <a:pt x="67830" y="62240"/>
                </a:lnTo>
                <a:lnTo>
                  <a:pt x="67830" y="62230"/>
                </a:lnTo>
                <a:lnTo>
                  <a:pt x="67830" y="62220"/>
                </a:lnTo>
                <a:lnTo>
                  <a:pt x="67830" y="62210"/>
                </a:lnTo>
                <a:lnTo>
                  <a:pt x="67830" y="62200"/>
                </a:lnTo>
                <a:lnTo>
                  <a:pt x="67830" y="62190"/>
                </a:lnTo>
                <a:lnTo>
                  <a:pt x="67820" y="62190"/>
                </a:lnTo>
                <a:lnTo>
                  <a:pt x="67820" y="62180"/>
                </a:lnTo>
                <a:lnTo>
                  <a:pt x="67820" y="62170"/>
                </a:lnTo>
                <a:lnTo>
                  <a:pt x="67810" y="62170"/>
                </a:lnTo>
                <a:lnTo>
                  <a:pt x="67810" y="62160"/>
                </a:lnTo>
                <a:lnTo>
                  <a:pt x="67810" y="62150"/>
                </a:lnTo>
                <a:lnTo>
                  <a:pt x="67810" y="62140"/>
                </a:lnTo>
                <a:lnTo>
                  <a:pt x="67820" y="62140"/>
                </a:lnTo>
                <a:lnTo>
                  <a:pt x="67820" y="62130"/>
                </a:lnTo>
                <a:lnTo>
                  <a:pt x="67820" y="62120"/>
                </a:lnTo>
                <a:lnTo>
                  <a:pt x="67820" y="62110"/>
                </a:lnTo>
                <a:lnTo>
                  <a:pt x="67820" y="62100"/>
                </a:lnTo>
                <a:lnTo>
                  <a:pt x="67830" y="62100"/>
                </a:lnTo>
                <a:lnTo>
                  <a:pt x="67830" y="62090"/>
                </a:lnTo>
                <a:lnTo>
                  <a:pt x="67830" y="62080"/>
                </a:lnTo>
                <a:lnTo>
                  <a:pt x="67830" y="62070"/>
                </a:lnTo>
                <a:lnTo>
                  <a:pt x="67840" y="62070"/>
                </a:lnTo>
                <a:lnTo>
                  <a:pt x="67840" y="62060"/>
                </a:lnTo>
                <a:lnTo>
                  <a:pt x="67840" y="62050"/>
                </a:lnTo>
                <a:lnTo>
                  <a:pt x="67850" y="62040"/>
                </a:lnTo>
                <a:lnTo>
                  <a:pt x="67840" y="62040"/>
                </a:lnTo>
                <a:lnTo>
                  <a:pt x="67840" y="62030"/>
                </a:lnTo>
                <a:lnTo>
                  <a:pt x="67850" y="62030"/>
                </a:lnTo>
                <a:lnTo>
                  <a:pt x="67850" y="62020"/>
                </a:lnTo>
                <a:lnTo>
                  <a:pt x="67850" y="62010"/>
                </a:lnTo>
                <a:lnTo>
                  <a:pt x="67850" y="62000"/>
                </a:lnTo>
                <a:lnTo>
                  <a:pt x="67850" y="61990"/>
                </a:lnTo>
                <a:lnTo>
                  <a:pt x="67850" y="61980"/>
                </a:lnTo>
                <a:lnTo>
                  <a:pt x="67850" y="61970"/>
                </a:lnTo>
                <a:lnTo>
                  <a:pt x="67850" y="61960"/>
                </a:lnTo>
                <a:lnTo>
                  <a:pt x="67860" y="61960"/>
                </a:lnTo>
                <a:lnTo>
                  <a:pt x="67860" y="61950"/>
                </a:lnTo>
                <a:lnTo>
                  <a:pt x="67860" y="61940"/>
                </a:lnTo>
                <a:lnTo>
                  <a:pt x="67850" y="61930"/>
                </a:lnTo>
                <a:lnTo>
                  <a:pt x="67850" y="61920"/>
                </a:lnTo>
                <a:lnTo>
                  <a:pt x="67840" y="61920"/>
                </a:lnTo>
                <a:lnTo>
                  <a:pt x="67840" y="61910"/>
                </a:lnTo>
                <a:lnTo>
                  <a:pt x="67840" y="61900"/>
                </a:lnTo>
                <a:lnTo>
                  <a:pt x="67850" y="61900"/>
                </a:lnTo>
                <a:lnTo>
                  <a:pt x="67850" y="61890"/>
                </a:lnTo>
                <a:lnTo>
                  <a:pt x="67840" y="61890"/>
                </a:lnTo>
                <a:lnTo>
                  <a:pt x="67840" y="61880"/>
                </a:lnTo>
                <a:lnTo>
                  <a:pt x="67850" y="61880"/>
                </a:lnTo>
                <a:lnTo>
                  <a:pt x="67850" y="61870"/>
                </a:lnTo>
                <a:lnTo>
                  <a:pt x="67860" y="61870"/>
                </a:lnTo>
                <a:lnTo>
                  <a:pt x="67860" y="61860"/>
                </a:lnTo>
                <a:lnTo>
                  <a:pt x="67860" y="61850"/>
                </a:lnTo>
                <a:lnTo>
                  <a:pt x="67860" y="61840"/>
                </a:lnTo>
                <a:lnTo>
                  <a:pt x="67850" y="61840"/>
                </a:lnTo>
                <a:lnTo>
                  <a:pt x="67860" y="61840"/>
                </a:lnTo>
                <a:lnTo>
                  <a:pt x="67860" y="61830"/>
                </a:lnTo>
                <a:lnTo>
                  <a:pt x="67850" y="61820"/>
                </a:lnTo>
                <a:lnTo>
                  <a:pt x="67850" y="61810"/>
                </a:lnTo>
                <a:lnTo>
                  <a:pt x="67850" y="61800"/>
                </a:lnTo>
                <a:lnTo>
                  <a:pt x="67860" y="61800"/>
                </a:lnTo>
                <a:lnTo>
                  <a:pt x="67850" y="61800"/>
                </a:lnTo>
                <a:lnTo>
                  <a:pt x="67840" y="61800"/>
                </a:lnTo>
                <a:lnTo>
                  <a:pt x="67840" y="61790"/>
                </a:lnTo>
                <a:lnTo>
                  <a:pt x="67850" y="61790"/>
                </a:lnTo>
                <a:lnTo>
                  <a:pt x="67850" y="61780"/>
                </a:lnTo>
                <a:lnTo>
                  <a:pt x="67850" y="61770"/>
                </a:lnTo>
                <a:lnTo>
                  <a:pt x="67850" y="61760"/>
                </a:lnTo>
                <a:lnTo>
                  <a:pt x="67840" y="61760"/>
                </a:lnTo>
                <a:lnTo>
                  <a:pt x="67840" y="61750"/>
                </a:lnTo>
                <a:lnTo>
                  <a:pt x="67840" y="61740"/>
                </a:lnTo>
                <a:lnTo>
                  <a:pt x="67850" y="61740"/>
                </a:lnTo>
                <a:lnTo>
                  <a:pt x="67840" y="61740"/>
                </a:lnTo>
                <a:lnTo>
                  <a:pt x="67840" y="61730"/>
                </a:lnTo>
                <a:lnTo>
                  <a:pt x="67830" y="61730"/>
                </a:lnTo>
                <a:lnTo>
                  <a:pt x="67830" y="61720"/>
                </a:lnTo>
                <a:lnTo>
                  <a:pt x="67830" y="61710"/>
                </a:lnTo>
                <a:lnTo>
                  <a:pt x="67840" y="61710"/>
                </a:lnTo>
                <a:lnTo>
                  <a:pt x="67850" y="61710"/>
                </a:lnTo>
                <a:lnTo>
                  <a:pt x="67860" y="61720"/>
                </a:lnTo>
                <a:lnTo>
                  <a:pt x="67870" y="61720"/>
                </a:lnTo>
                <a:lnTo>
                  <a:pt x="67870" y="61710"/>
                </a:lnTo>
                <a:lnTo>
                  <a:pt x="67880" y="61710"/>
                </a:lnTo>
                <a:lnTo>
                  <a:pt x="67870" y="61700"/>
                </a:lnTo>
                <a:lnTo>
                  <a:pt x="67870" y="61690"/>
                </a:lnTo>
                <a:lnTo>
                  <a:pt x="67870" y="61680"/>
                </a:lnTo>
                <a:lnTo>
                  <a:pt x="67870" y="61670"/>
                </a:lnTo>
                <a:lnTo>
                  <a:pt x="67870" y="61660"/>
                </a:lnTo>
                <a:lnTo>
                  <a:pt x="67860" y="61660"/>
                </a:lnTo>
                <a:lnTo>
                  <a:pt x="67860" y="61650"/>
                </a:lnTo>
                <a:lnTo>
                  <a:pt x="67860" y="61640"/>
                </a:lnTo>
                <a:lnTo>
                  <a:pt x="67860" y="61630"/>
                </a:lnTo>
                <a:lnTo>
                  <a:pt x="67860" y="61620"/>
                </a:lnTo>
                <a:lnTo>
                  <a:pt x="67870" y="61620"/>
                </a:lnTo>
                <a:lnTo>
                  <a:pt x="67870" y="61610"/>
                </a:lnTo>
                <a:lnTo>
                  <a:pt x="67860" y="61610"/>
                </a:lnTo>
                <a:lnTo>
                  <a:pt x="67870" y="61610"/>
                </a:lnTo>
                <a:lnTo>
                  <a:pt x="67870" y="61600"/>
                </a:lnTo>
                <a:lnTo>
                  <a:pt x="67880" y="61600"/>
                </a:lnTo>
                <a:lnTo>
                  <a:pt x="67880" y="61590"/>
                </a:lnTo>
                <a:lnTo>
                  <a:pt x="67880" y="61580"/>
                </a:lnTo>
                <a:lnTo>
                  <a:pt x="67880" y="61570"/>
                </a:lnTo>
                <a:lnTo>
                  <a:pt x="67870" y="61570"/>
                </a:lnTo>
                <a:lnTo>
                  <a:pt x="67870" y="61560"/>
                </a:lnTo>
                <a:lnTo>
                  <a:pt x="67880" y="61560"/>
                </a:lnTo>
                <a:lnTo>
                  <a:pt x="67880" y="61550"/>
                </a:lnTo>
                <a:lnTo>
                  <a:pt x="67890" y="61550"/>
                </a:lnTo>
                <a:lnTo>
                  <a:pt x="67890" y="61540"/>
                </a:lnTo>
                <a:lnTo>
                  <a:pt x="67900" y="61540"/>
                </a:lnTo>
                <a:lnTo>
                  <a:pt x="67910" y="61540"/>
                </a:lnTo>
                <a:lnTo>
                  <a:pt x="67910" y="61530"/>
                </a:lnTo>
                <a:lnTo>
                  <a:pt x="67910" y="61520"/>
                </a:lnTo>
                <a:lnTo>
                  <a:pt x="67910" y="61510"/>
                </a:lnTo>
                <a:lnTo>
                  <a:pt x="67920" y="61510"/>
                </a:lnTo>
                <a:lnTo>
                  <a:pt x="67920" y="61500"/>
                </a:lnTo>
                <a:lnTo>
                  <a:pt x="67920" y="61490"/>
                </a:lnTo>
                <a:lnTo>
                  <a:pt x="67930" y="61490"/>
                </a:lnTo>
                <a:lnTo>
                  <a:pt x="67930" y="61480"/>
                </a:lnTo>
                <a:lnTo>
                  <a:pt x="67930" y="61470"/>
                </a:lnTo>
                <a:lnTo>
                  <a:pt x="67930" y="61460"/>
                </a:lnTo>
                <a:lnTo>
                  <a:pt x="67940" y="61460"/>
                </a:lnTo>
                <a:lnTo>
                  <a:pt x="67940" y="61450"/>
                </a:lnTo>
                <a:lnTo>
                  <a:pt x="67940" y="61440"/>
                </a:lnTo>
                <a:lnTo>
                  <a:pt x="67950" y="61440"/>
                </a:lnTo>
                <a:lnTo>
                  <a:pt x="67950" y="61430"/>
                </a:lnTo>
                <a:lnTo>
                  <a:pt x="67950" y="61420"/>
                </a:lnTo>
                <a:lnTo>
                  <a:pt x="67950" y="61410"/>
                </a:lnTo>
                <a:lnTo>
                  <a:pt x="67960" y="61400"/>
                </a:lnTo>
                <a:lnTo>
                  <a:pt x="67960" y="61390"/>
                </a:lnTo>
                <a:lnTo>
                  <a:pt x="67960" y="61380"/>
                </a:lnTo>
                <a:lnTo>
                  <a:pt x="67960" y="61370"/>
                </a:lnTo>
                <a:lnTo>
                  <a:pt x="67970" y="61360"/>
                </a:lnTo>
                <a:lnTo>
                  <a:pt x="67970" y="61350"/>
                </a:lnTo>
                <a:lnTo>
                  <a:pt x="67970" y="61340"/>
                </a:lnTo>
                <a:lnTo>
                  <a:pt x="67970" y="61330"/>
                </a:lnTo>
                <a:lnTo>
                  <a:pt x="67970" y="61320"/>
                </a:lnTo>
                <a:lnTo>
                  <a:pt x="67970" y="61310"/>
                </a:lnTo>
                <a:lnTo>
                  <a:pt x="67980" y="61310"/>
                </a:lnTo>
                <a:lnTo>
                  <a:pt x="67990" y="61300"/>
                </a:lnTo>
                <a:lnTo>
                  <a:pt x="67990" y="61290"/>
                </a:lnTo>
                <a:lnTo>
                  <a:pt x="67990" y="61280"/>
                </a:lnTo>
                <a:lnTo>
                  <a:pt x="67990" y="61270"/>
                </a:lnTo>
                <a:lnTo>
                  <a:pt x="67990" y="61260"/>
                </a:lnTo>
                <a:lnTo>
                  <a:pt x="67990" y="61250"/>
                </a:lnTo>
                <a:lnTo>
                  <a:pt x="67990" y="61240"/>
                </a:lnTo>
                <a:lnTo>
                  <a:pt x="67990" y="61230"/>
                </a:lnTo>
                <a:lnTo>
                  <a:pt x="67990" y="61220"/>
                </a:lnTo>
                <a:lnTo>
                  <a:pt x="68000" y="61210"/>
                </a:lnTo>
                <a:lnTo>
                  <a:pt x="68000" y="61200"/>
                </a:lnTo>
                <a:lnTo>
                  <a:pt x="68010" y="61200"/>
                </a:lnTo>
                <a:lnTo>
                  <a:pt x="68010" y="61190"/>
                </a:lnTo>
                <a:lnTo>
                  <a:pt x="68000" y="61190"/>
                </a:lnTo>
                <a:lnTo>
                  <a:pt x="68010" y="61190"/>
                </a:lnTo>
                <a:lnTo>
                  <a:pt x="68010" y="61180"/>
                </a:lnTo>
                <a:lnTo>
                  <a:pt x="68000" y="61180"/>
                </a:lnTo>
                <a:lnTo>
                  <a:pt x="68000" y="61170"/>
                </a:lnTo>
                <a:lnTo>
                  <a:pt x="68000" y="61160"/>
                </a:lnTo>
                <a:lnTo>
                  <a:pt x="68000" y="61150"/>
                </a:lnTo>
                <a:lnTo>
                  <a:pt x="68000" y="61140"/>
                </a:lnTo>
                <a:lnTo>
                  <a:pt x="68000" y="61130"/>
                </a:lnTo>
                <a:lnTo>
                  <a:pt x="68010" y="61130"/>
                </a:lnTo>
                <a:lnTo>
                  <a:pt x="68010" y="61120"/>
                </a:lnTo>
                <a:lnTo>
                  <a:pt x="68010" y="61110"/>
                </a:lnTo>
                <a:lnTo>
                  <a:pt x="68020" y="61110"/>
                </a:lnTo>
                <a:lnTo>
                  <a:pt x="68020" y="61100"/>
                </a:lnTo>
                <a:lnTo>
                  <a:pt x="68020" y="61090"/>
                </a:lnTo>
                <a:lnTo>
                  <a:pt x="68010" y="61090"/>
                </a:lnTo>
                <a:lnTo>
                  <a:pt x="68010" y="61080"/>
                </a:lnTo>
                <a:lnTo>
                  <a:pt x="68010" y="61070"/>
                </a:lnTo>
                <a:lnTo>
                  <a:pt x="68000" y="61070"/>
                </a:lnTo>
                <a:lnTo>
                  <a:pt x="68000" y="61060"/>
                </a:lnTo>
                <a:lnTo>
                  <a:pt x="68010" y="61060"/>
                </a:lnTo>
                <a:lnTo>
                  <a:pt x="68010" y="61050"/>
                </a:lnTo>
                <a:lnTo>
                  <a:pt x="68010" y="61040"/>
                </a:lnTo>
                <a:lnTo>
                  <a:pt x="68000" y="61040"/>
                </a:lnTo>
                <a:lnTo>
                  <a:pt x="68000" y="61030"/>
                </a:lnTo>
                <a:lnTo>
                  <a:pt x="68010" y="61030"/>
                </a:lnTo>
                <a:lnTo>
                  <a:pt x="68000" y="61030"/>
                </a:lnTo>
                <a:lnTo>
                  <a:pt x="68000" y="61020"/>
                </a:lnTo>
                <a:lnTo>
                  <a:pt x="68010" y="61020"/>
                </a:lnTo>
                <a:lnTo>
                  <a:pt x="68010" y="61010"/>
                </a:lnTo>
                <a:lnTo>
                  <a:pt x="68020" y="61010"/>
                </a:lnTo>
                <a:lnTo>
                  <a:pt x="68020" y="61000"/>
                </a:lnTo>
                <a:lnTo>
                  <a:pt x="68030" y="60990"/>
                </a:lnTo>
                <a:lnTo>
                  <a:pt x="68030" y="60980"/>
                </a:lnTo>
                <a:lnTo>
                  <a:pt x="68030" y="60970"/>
                </a:lnTo>
                <a:lnTo>
                  <a:pt x="68040" y="60960"/>
                </a:lnTo>
                <a:lnTo>
                  <a:pt x="68030" y="60950"/>
                </a:lnTo>
                <a:lnTo>
                  <a:pt x="68040" y="60940"/>
                </a:lnTo>
                <a:lnTo>
                  <a:pt x="68040" y="60930"/>
                </a:lnTo>
                <a:lnTo>
                  <a:pt x="68040" y="60920"/>
                </a:lnTo>
                <a:lnTo>
                  <a:pt x="68040" y="60910"/>
                </a:lnTo>
                <a:lnTo>
                  <a:pt x="68050" y="60910"/>
                </a:lnTo>
                <a:lnTo>
                  <a:pt x="68050" y="60900"/>
                </a:lnTo>
                <a:lnTo>
                  <a:pt x="68050" y="60890"/>
                </a:lnTo>
                <a:lnTo>
                  <a:pt x="68050" y="60880"/>
                </a:lnTo>
                <a:lnTo>
                  <a:pt x="68060" y="60880"/>
                </a:lnTo>
                <a:lnTo>
                  <a:pt x="68060" y="60870"/>
                </a:lnTo>
                <a:lnTo>
                  <a:pt x="68050" y="60860"/>
                </a:lnTo>
                <a:lnTo>
                  <a:pt x="68050" y="60850"/>
                </a:lnTo>
                <a:lnTo>
                  <a:pt x="68050" y="60840"/>
                </a:lnTo>
                <a:lnTo>
                  <a:pt x="68050" y="60830"/>
                </a:lnTo>
                <a:lnTo>
                  <a:pt x="68040" y="60830"/>
                </a:lnTo>
                <a:lnTo>
                  <a:pt x="68040" y="60820"/>
                </a:lnTo>
                <a:lnTo>
                  <a:pt x="68040" y="60810"/>
                </a:lnTo>
                <a:lnTo>
                  <a:pt x="68040" y="60800"/>
                </a:lnTo>
                <a:lnTo>
                  <a:pt x="68050" y="60800"/>
                </a:lnTo>
                <a:lnTo>
                  <a:pt x="68050" y="60810"/>
                </a:lnTo>
                <a:lnTo>
                  <a:pt x="68050" y="60800"/>
                </a:lnTo>
                <a:lnTo>
                  <a:pt x="68060" y="60800"/>
                </a:lnTo>
                <a:lnTo>
                  <a:pt x="68060" y="60790"/>
                </a:lnTo>
                <a:lnTo>
                  <a:pt x="68070" y="60790"/>
                </a:lnTo>
                <a:lnTo>
                  <a:pt x="68070" y="60780"/>
                </a:lnTo>
                <a:lnTo>
                  <a:pt x="68080" y="60780"/>
                </a:lnTo>
                <a:lnTo>
                  <a:pt x="68080" y="60770"/>
                </a:lnTo>
                <a:lnTo>
                  <a:pt x="68090" y="60770"/>
                </a:lnTo>
                <a:lnTo>
                  <a:pt x="68090" y="60760"/>
                </a:lnTo>
                <a:lnTo>
                  <a:pt x="68100" y="60760"/>
                </a:lnTo>
                <a:lnTo>
                  <a:pt x="68100" y="60750"/>
                </a:lnTo>
                <a:lnTo>
                  <a:pt x="68100" y="60740"/>
                </a:lnTo>
                <a:lnTo>
                  <a:pt x="68100" y="60730"/>
                </a:lnTo>
                <a:lnTo>
                  <a:pt x="68110" y="60730"/>
                </a:lnTo>
                <a:lnTo>
                  <a:pt x="68110" y="60720"/>
                </a:lnTo>
                <a:lnTo>
                  <a:pt x="68100" y="60720"/>
                </a:lnTo>
                <a:lnTo>
                  <a:pt x="68100" y="60710"/>
                </a:lnTo>
                <a:lnTo>
                  <a:pt x="68110" y="60710"/>
                </a:lnTo>
                <a:lnTo>
                  <a:pt x="68100" y="60710"/>
                </a:lnTo>
                <a:lnTo>
                  <a:pt x="68110" y="60700"/>
                </a:lnTo>
                <a:lnTo>
                  <a:pt x="68110" y="60690"/>
                </a:lnTo>
                <a:lnTo>
                  <a:pt x="68120" y="60690"/>
                </a:lnTo>
                <a:lnTo>
                  <a:pt x="68120" y="60680"/>
                </a:lnTo>
                <a:lnTo>
                  <a:pt x="68120" y="60670"/>
                </a:lnTo>
                <a:lnTo>
                  <a:pt x="68120" y="60660"/>
                </a:lnTo>
                <a:lnTo>
                  <a:pt x="68120" y="60650"/>
                </a:lnTo>
                <a:lnTo>
                  <a:pt x="68130" y="60650"/>
                </a:lnTo>
                <a:lnTo>
                  <a:pt x="68120" y="60650"/>
                </a:lnTo>
                <a:lnTo>
                  <a:pt x="68120" y="60640"/>
                </a:lnTo>
                <a:lnTo>
                  <a:pt x="68120" y="60630"/>
                </a:lnTo>
                <a:lnTo>
                  <a:pt x="68120" y="60620"/>
                </a:lnTo>
                <a:lnTo>
                  <a:pt x="68110" y="60610"/>
                </a:lnTo>
                <a:lnTo>
                  <a:pt x="68110" y="60600"/>
                </a:lnTo>
                <a:lnTo>
                  <a:pt x="68100" y="60590"/>
                </a:lnTo>
                <a:lnTo>
                  <a:pt x="68100" y="60580"/>
                </a:lnTo>
                <a:lnTo>
                  <a:pt x="68100" y="60570"/>
                </a:lnTo>
                <a:lnTo>
                  <a:pt x="68110" y="60570"/>
                </a:lnTo>
                <a:lnTo>
                  <a:pt x="68100" y="60570"/>
                </a:lnTo>
                <a:lnTo>
                  <a:pt x="68100" y="60560"/>
                </a:lnTo>
                <a:lnTo>
                  <a:pt x="68090" y="60560"/>
                </a:lnTo>
                <a:lnTo>
                  <a:pt x="68090" y="60550"/>
                </a:lnTo>
                <a:lnTo>
                  <a:pt x="68090" y="60540"/>
                </a:lnTo>
                <a:lnTo>
                  <a:pt x="68080" y="60540"/>
                </a:lnTo>
                <a:lnTo>
                  <a:pt x="68080" y="60530"/>
                </a:lnTo>
                <a:lnTo>
                  <a:pt x="68080" y="60520"/>
                </a:lnTo>
                <a:lnTo>
                  <a:pt x="68080" y="60510"/>
                </a:lnTo>
                <a:lnTo>
                  <a:pt x="68090" y="60510"/>
                </a:lnTo>
                <a:lnTo>
                  <a:pt x="68100" y="60510"/>
                </a:lnTo>
                <a:lnTo>
                  <a:pt x="68100" y="60500"/>
                </a:lnTo>
                <a:lnTo>
                  <a:pt x="68100" y="60490"/>
                </a:lnTo>
                <a:lnTo>
                  <a:pt x="68110" y="60490"/>
                </a:lnTo>
                <a:lnTo>
                  <a:pt x="68110" y="60480"/>
                </a:lnTo>
                <a:lnTo>
                  <a:pt x="68120" y="60480"/>
                </a:lnTo>
                <a:lnTo>
                  <a:pt x="68110" y="60470"/>
                </a:lnTo>
                <a:lnTo>
                  <a:pt x="68110" y="60460"/>
                </a:lnTo>
                <a:lnTo>
                  <a:pt x="68100" y="60450"/>
                </a:lnTo>
                <a:lnTo>
                  <a:pt x="68100" y="60440"/>
                </a:lnTo>
                <a:lnTo>
                  <a:pt x="68090" y="60440"/>
                </a:lnTo>
                <a:lnTo>
                  <a:pt x="68080" y="60430"/>
                </a:lnTo>
                <a:lnTo>
                  <a:pt x="68070" y="60420"/>
                </a:lnTo>
                <a:lnTo>
                  <a:pt x="68060" y="60420"/>
                </a:lnTo>
                <a:lnTo>
                  <a:pt x="68060" y="60410"/>
                </a:lnTo>
                <a:lnTo>
                  <a:pt x="68050" y="60410"/>
                </a:lnTo>
                <a:lnTo>
                  <a:pt x="68050" y="60400"/>
                </a:lnTo>
                <a:lnTo>
                  <a:pt x="68040" y="60400"/>
                </a:lnTo>
                <a:lnTo>
                  <a:pt x="68030" y="60400"/>
                </a:lnTo>
                <a:lnTo>
                  <a:pt x="68030" y="60390"/>
                </a:lnTo>
                <a:lnTo>
                  <a:pt x="68020" y="60390"/>
                </a:lnTo>
                <a:lnTo>
                  <a:pt x="68010" y="60390"/>
                </a:lnTo>
                <a:lnTo>
                  <a:pt x="68010" y="60380"/>
                </a:lnTo>
                <a:lnTo>
                  <a:pt x="68000" y="60380"/>
                </a:lnTo>
                <a:lnTo>
                  <a:pt x="67990" y="60380"/>
                </a:lnTo>
                <a:lnTo>
                  <a:pt x="67980" y="60380"/>
                </a:lnTo>
                <a:lnTo>
                  <a:pt x="67980" y="60370"/>
                </a:lnTo>
                <a:lnTo>
                  <a:pt x="67970" y="60370"/>
                </a:lnTo>
                <a:lnTo>
                  <a:pt x="67970" y="60360"/>
                </a:lnTo>
                <a:lnTo>
                  <a:pt x="67960" y="60360"/>
                </a:lnTo>
                <a:lnTo>
                  <a:pt x="67950" y="60360"/>
                </a:lnTo>
                <a:lnTo>
                  <a:pt x="67950" y="60350"/>
                </a:lnTo>
                <a:lnTo>
                  <a:pt x="67940" y="60340"/>
                </a:lnTo>
                <a:lnTo>
                  <a:pt x="67930" y="60340"/>
                </a:lnTo>
                <a:lnTo>
                  <a:pt x="67920" y="60340"/>
                </a:lnTo>
                <a:lnTo>
                  <a:pt x="67920" y="60330"/>
                </a:lnTo>
                <a:lnTo>
                  <a:pt x="67910" y="60320"/>
                </a:lnTo>
                <a:lnTo>
                  <a:pt x="67900" y="60310"/>
                </a:lnTo>
                <a:lnTo>
                  <a:pt x="67890" y="60310"/>
                </a:lnTo>
                <a:lnTo>
                  <a:pt x="67890" y="60300"/>
                </a:lnTo>
                <a:lnTo>
                  <a:pt x="67880" y="60290"/>
                </a:lnTo>
                <a:lnTo>
                  <a:pt x="67870" y="60280"/>
                </a:lnTo>
                <a:lnTo>
                  <a:pt x="67860" y="60270"/>
                </a:lnTo>
                <a:lnTo>
                  <a:pt x="67850" y="60260"/>
                </a:lnTo>
                <a:lnTo>
                  <a:pt x="67850" y="60250"/>
                </a:lnTo>
                <a:lnTo>
                  <a:pt x="67840" y="60240"/>
                </a:lnTo>
                <a:lnTo>
                  <a:pt x="67830" y="60230"/>
                </a:lnTo>
                <a:lnTo>
                  <a:pt x="67830" y="60220"/>
                </a:lnTo>
                <a:lnTo>
                  <a:pt x="67830" y="60210"/>
                </a:lnTo>
                <a:lnTo>
                  <a:pt x="67820" y="60210"/>
                </a:lnTo>
                <a:lnTo>
                  <a:pt x="67820" y="60200"/>
                </a:lnTo>
                <a:lnTo>
                  <a:pt x="67810" y="60190"/>
                </a:lnTo>
                <a:lnTo>
                  <a:pt x="67800" y="60180"/>
                </a:lnTo>
                <a:lnTo>
                  <a:pt x="67790" y="60180"/>
                </a:lnTo>
                <a:lnTo>
                  <a:pt x="67780" y="60170"/>
                </a:lnTo>
                <a:lnTo>
                  <a:pt x="67770" y="60170"/>
                </a:lnTo>
                <a:lnTo>
                  <a:pt x="67760" y="60180"/>
                </a:lnTo>
                <a:lnTo>
                  <a:pt x="67750" y="60180"/>
                </a:lnTo>
                <a:lnTo>
                  <a:pt x="67750" y="60170"/>
                </a:lnTo>
                <a:lnTo>
                  <a:pt x="67740" y="60170"/>
                </a:lnTo>
                <a:lnTo>
                  <a:pt x="67730" y="60160"/>
                </a:lnTo>
                <a:lnTo>
                  <a:pt x="67720" y="60160"/>
                </a:lnTo>
                <a:lnTo>
                  <a:pt x="67710" y="60170"/>
                </a:lnTo>
                <a:lnTo>
                  <a:pt x="67710" y="60160"/>
                </a:lnTo>
                <a:lnTo>
                  <a:pt x="67700" y="60160"/>
                </a:lnTo>
                <a:lnTo>
                  <a:pt x="67700" y="60150"/>
                </a:lnTo>
                <a:lnTo>
                  <a:pt x="67690" y="60140"/>
                </a:lnTo>
                <a:lnTo>
                  <a:pt x="67680" y="60140"/>
                </a:lnTo>
                <a:lnTo>
                  <a:pt x="67680" y="60130"/>
                </a:lnTo>
                <a:lnTo>
                  <a:pt x="67670" y="60120"/>
                </a:lnTo>
                <a:lnTo>
                  <a:pt x="67670" y="60110"/>
                </a:lnTo>
                <a:lnTo>
                  <a:pt x="67670" y="60100"/>
                </a:lnTo>
                <a:lnTo>
                  <a:pt x="67670" y="60090"/>
                </a:lnTo>
                <a:lnTo>
                  <a:pt x="67670" y="60080"/>
                </a:lnTo>
                <a:lnTo>
                  <a:pt x="67670" y="60070"/>
                </a:lnTo>
                <a:lnTo>
                  <a:pt x="67680" y="60070"/>
                </a:lnTo>
                <a:lnTo>
                  <a:pt x="67680" y="60060"/>
                </a:lnTo>
                <a:lnTo>
                  <a:pt x="67680" y="60050"/>
                </a:lnTo>
                <a:lnTo>
                  <a:pt x="67680" y="60030"/>
                </a:lnTo>
                <a:lnTo>
                  <a:pt x="67680" y="60020"/>
                </a:lnTo>
                <a:lnTo>
                  <a:pt x="67670" y="60000"/>
                </a:lnTo>
                <a:lnTo>
                  <a:pt x="67670" y="59980"/>
                </a:lnTo>
                <a:lnTo>
                  <a:pt x="67660" y="59970"/>
                </a:lnTo>
                <a:lnTo>
                  <a:pt x="67660" y="59960"/>
                </a:lnTo>
                <a:lnTo>
                  <a:pt x="67650" y="59940"/>
                </a:lnTo>
                <a:lnTo>
                  <a:pt x="67640" y="59930"/>
                </a:lnTo>
                <a:lnTo>
                  <a:pt x="67630" y="59920"/>
                </a:lnTo>
                <a:lnTo>
                  <a:pt x="67610" y="59890"/>
                </a:lnTo>
                <a:lnTo>
                  <a:pt x="67590" y="59880"/>
                </a:lnTo>
                <a:lnTo>
                  <a:pt x="67580" y="59870"/>
                </a:lnTo>
                <a:lnTo>
                  <a:pt x="67560" y="59860"/>
                </a:lnTo>
                <a:lnTo>
                  <a:pt x="67540" y="59850"/>
                </a:lnTo>
                <a:lnTo>
                  <a:pt x="67510" y="59840"/>
                </a:lnTo>
                <a:lnTo>
                  <a:pt x="67490" y="59830"/>
                </a:lnTo>
                <a:lnTo>
                  <a:pt x="67480" y="59820"/>
                </a:lnTo>
                <a:lnTo>
                  <a:pt x="67470" y="59820"/>
                </a:lnTo>
                <a:lnTo>
                  <a:pt x="67470" y="59780"/>
                </a:lnTo>
                <a:lnTo>
                  <a:pt x="67470" y="59740"/>
                </a:lnTo>
                <a:lnTo>
                  <a:pt x="67470" y="59700"/>
                </a:lnTo>
                <a:lnTo>
                  <a:pt x="67460" y="59680"/>
                </a:lnTo>
                <a:lnTo>
                  <a:pt x="67460" y="59660"/>
                </a:lnTo>
                <a:lnTo>
                  <a:pt x="67460" y="59650"/>
                </a:lnTo>
                <a:lnTo>
                  <a:pt x="67460" y="59640"/>
                </a:lnTo>
                <a:lnTo>
                  <a:pt x="67460" y="59630"/>
                </a:lnTo>
                <a:lnTo>
                  <a:pt x="67460" y="59620"/>
                </a:lnTo>
                <a:lnTo>
                  <a:pt x="67460" y="59610"/>
                </a:lnTo>
                <a:lnTo>
                  <a:pt x="67450" y="59580"/>
                </a:lnTo>
                <a:lnTo>
                  <a:pt x="67450" y="59570"/>
                </a:lnTo>
                <a:lnTo>
                  <a:pt x="67440" y="59530"/>
                </a:lnTo>
                <a:lnTo>
                  <a:pt x="67430" y="59500"/>
                </a:lnTo>
                <a:lnTo>
                  <a:pt x="67430" y="59490"/>
                </a:lnTo>
                <a:lnTo>
                  <a:pt x="67420" y="59460"/>
                </a:lnTo>
                <a:lnTo>
                  <a:pt x="67410" y="59440"/>
                </a:lnTo>
                <a:lnTo>
                  <a:pt x="67400" y="59430"/>
                </a:lnTo>
                <a:lnTo>
                  <a:pt x="67380" y="59390"/>
                </a:lnTo>
                <a:lnTo>
                  <a:pt x="67380" y="59380"/>
                </a:lnTo>
                <a:lnTo>
                  <a:pt x="67360" y="59360"/>
                </a:lnTo>
                <a:lnTo>
                  <a:pt x="67340" y="59320"/>
                </a:lnTo>
                <a:lnTo>
                  <a:pt x="67320" y="59290"/>
                </a:lnTo>
                <a:lnTo>
                  <a:pt x="67320" y="59280"/>
                </a:lnTo>
                <a:lnTo>
                  <a:pt x="67290" y="59240"/>
                </a:lnTo>
                <a:lnTo>
                  <a:pt x="67270" y="59190"/>
                </a:lnTo>
                <a:lnTo>
                  <a:pt x="67270" y="59180"/>
                </a:lnTo>
                <a:lnTo>
                  <a:pt x="67260" y="59170"/>
                </a:lnTo>
                <a:lnTo>
                  <a:pt x="67260" y="59160"/>
                </a:lnTo>
                <a:lnTo>
                  <a:pt x="67260" y="59150"/>
                </a:lnTo>
                <a:lnTo>
                  <a:pt x="67250" y="59120"/>
                </a:lnTo>
                <a:lnTo>
                  <a:pt x="67230" y="59080"/>
                </a:lnTo>
                <a:lnTo>
                  <a:pt x="67220" y="59030"/>
                </a:lnTo>
                <a:lnTo>
                  <a:pt x="67210" y="59020"/>
                </a:lnTo>
                <a:lnTo>
                  <a:pt x="67210" y="59010"/>
                </a:lnTo>
                <a:lnTo>
                  <a:pt x="67200" y="58990"/>
                </a:lnTo>
                <a:lnTo>
                  <a:pt x="67200" y="58980"/>
                </a:lnTo>
                <a:lnTo>
                  <a:pt x="67190" y="58930"/>
                </a:lnTo>
                <a:lnTo>
                  <a:pt x="67180" y="58930"/>
                </a:lnTo>
                <a:lnTo>
                  <a:pt x="67180" y="58920"/>
                </a:lnTo>
                <a:lnTo>
                  <a:pt x="67180" y="58900"/>
                </a:lnTo>
                <a:lnTo>
                  <a:pt x="67160" y="58830"/>
                </a:lnTo>
                <a:lnTo>
                  <a:pt x="67160" y="58810"/>
                </a:lnTo>
                <a:lnTo>
                  <a:pt x="67160" y="58800"/>
                </a:lnTo>
                <a:lnTo>
                  <a:pt x="67150" y="58760"/>
                </a:lnTo>
                <a:lnTo>
                  <a:pt x="67150" y="58710"/>
                </a:lnTo>
                <a:lnTo>
                  <a:pt x="67140" y="58690"/>
                </a:lnTo>
                <a:lnTo>
                  <a:pt x="67140" y="58660"/>
                </a:lnTo>
                <a:lnTo>
                  <a:pt x="67140" y="58640"/>
                </a:lnTo>
                <a:lnTo>
                  <a:pt x="67130" y="58610"/>
                </a:lnTo>
                <a:lnTo>
                  <a:pt x="67130" y="58590"/>
                </a:lnTo>
                <a:lnTo>
                  <a:pt x="67120" y="58570"/>
                </a:lnTo>
                <a:lnTo>
                  <a:pt x="67110" y="58520"/>
                </a:lnTo>
                <a:lnTo>
                  <a:pt x="67110" y="58510"/>
                </a:lnTo>
                <a:lnTo>
                  <a:pt x="67100" y="58510"/>
                </a:lnTo>
                <a:lnTo>
                  <a:pt x="67100" y="58490"/>
                </a:lnTo>
                <a:lnTo>
                  <a:pt x="67090" y="58480"/>
                </a:lnTo>
                <a:lnTo>
                  <a:pt x="67080" y="58460"/>
                </a:lnTo>
                <a:lnTo>
                  <a:pt x="67060" y="58400"/>
                </a:lnTo>
                <a:lnTo>
                  <a:pt x="67050" y="58360"/>
                </a:lnTo>
                <a:lnTo>
                  <a:pt x="67040" y="58350"/>
                </a:lnTo>
                <a:lnTo>
                  <a:pt x="67030" y="58320"/>
                </a:lnTo>
                <a:lnTo>
                  <a:pt x="67030" y="58310"/>
                </a:lnTo>
                <a:lnTo>
                  <a:pt x="67020" y="58300"/>
                </a:lnTo>
                <a:lnTo>
                  <a:pt x="67010" y="58280"/>
                </a:lnTo>
                <a:lnTo>
                  <a:pt x="67010" y="58260"/>
                </a:lnTo>
                <a:lnTo>
                  <a:pt x="67000" y="58240"/>
                </a:lnTo>
                <a:lnTo>
                  <a:pt x="67000" y="58230"/>
                </a:lnTo>
                <a:lnTo>
                  <a:pt x="67030" y="58200"/>
                </a:lnTo>
                <a:lnTo>
                  <a:pt x="67030" y="58190"/>
                </a:lnTo>
                <a:lnTo>
                  <a:pt x="67050" y="58180"/>
                </a:lnTo>
                <a:lnTo>
                  <a:pt x="67070" y="58150"/>
                </a:lnTo>
                <a:lnTo>
                  <a:pt x="67120" y="58100"/>
                </a:lnTo>
                <a:lnTo>
                  <a:pt x="67140" y="58080"/>
                </a:lnTo>
                <a:lnTo>
                  <a:pt x="67150" y="58080"/>
                </a:lnTo>
                <a:lnTo>
                  <a:pt x="67150" y="58070"/>
                </a:lnTo>
                <a:lnTo>
                  <a:pt x="67170" y="58050"/>
                </a:lnTo>
                <a:lnTo>
                  <a:pt x="67200" y="58020"/>
                </a:lnTo>
                <a:lnTo>
                  <a:pt x="67240" y="57980"/>
                </a:lnTo>
                <a:lnTo>
                  <a:pt x="67250" y="57970"/>
                </a:lnTo>
                <a:lnTo>
                  <a:pt x="67270" y="57950"/>
                </a:lnTo>
                <a:lnTo>
                  <a:pt x="67280" y="57930"/>
                </a:lnTo>
                <a:lnTo>
                  <a:pt x="67290" y="57920"/>
                </a:lnTo>
                <a:lnTo>
                  <a:pt x="67320" y="57880"/>
                </a:lnTo>
                <a:lnTo>
                  <a:pt x="67330" y="57870"/>
                </a:lnTo>
                <a:lnTo>
                  <a:pt x="67340" y="57860"/>
                </a:lnTo>
                <a:lnTo>
                  <a:pt x="67360" y="57830"/>
                </a:lnTo>
                <a:lnTo>
                  <a:pt x="67370" y="57820"/>
                </a:lnTo>
                <a:lnTo>
                  <a:pt x="67380" y="57800"/>
                </a:lnTo>
                <a:lnTo>
                  <a:pt x="67410" y="57760"/>
                </a:lnTo>
                <a:lnTo>
                  <a:pt x="67420" y="57750"/>
                </a:lnTo>
                <a:lnTo>
                  <a:pt x="67430" y="57730"/>
                </a:lnTo>
                <a:lnTo>
                  <a:pt x="67440" y="57710"/>
                </a:lnTo>
                <a:lnTo>
                  <a:pt x="67480" y="57640"/>
                </a:lnTo>
                <a:lnTo>
                  <a:pt x="67490" y="57630"/>
                </a:lnTo>
                <a:lnTo>
                  <a:pt x="67500" y="57610"/>
                </a:lnTo>
                <a:lnTo>
                  <a:pt x="67500" y="57600"/>
                </a:lnTo>
                <a:lnTo>
                  <a:pt x="67510" y="57590"/>
                </a:lnTo>
                <a:lnTo>
                  <a:pt x="67510" y="57580"/>
                </a:lnTo>
                <a:lnTo>
                  <a:pt x="67520" y="57580"/>
                </a:lnTo>
                <a:lnTo>
                  <a:pt x="67520" y="57570"/>
                </a:lnTo>
                <a:lnTo>
                  <a:pt x="67520" y="57560"/>
                </a:lnTo>
                <a:lnTo>
                  <a:pt x="67530" y="57560"/>
                </a:lnTo>
                <a:lnTo>
                  <a:pt x="67530" y="57550"/>
                </a:lnTo>
                <a:lnTo>
                  <a:pt x="67540" y="57530"/>
                </a:lnTo>
                <a:lnTo>
                  <a:pt x="67550" y="57510"/>
                </a:lnTo>
                <a:lnTo>
                  <a:pt x="67570" y="57520"/>
                </a:lnTo>
                <a:lnTo>
                  <a:pt x="67630" y="57530"/>
                </a:lnTo>
                <a:lnTo>
                  <a:pt x="67660" y="57540"/>
                </a:lnTo>
                <a:lnTo>
                  <a:pt x="67690" y="57560"/>
                </a:lnTo>
                <a:lnTo>
                  <a:pt x="67720" y="57570"/>
                </a:lnTo>
                <a:lnTo>
                  <a:pt x="67750" y="57590"/>
                </a:lnTo>
                <a:lnTo>
                  <a:pt x="67770" y="57600"/>
                </a:lnTo>
                <a:lnTo>
                  <a:pt x="67790" y="57600"/>
                </a:lnTo>
                <a:lnTo>
                  <a:pt x="67810" y="57600"/>
                </a:lnTo>
                <a:lnTo>
                  <a:pt x="67820" y="57600"/>
                </a:lnTo>
                <a:lnTo>
                  <a:pt x="67840" y="57590"/>
                </a:lnTo>
                <a:lnTo>
                  <a:pt x="67860" y="57590"/>
                </a:lnTo>
                <a:lnTo>
                  <a:pt x="67870" y="57590"/>
                </a:lnTo>
                <a:lnTo>
                  <a:pt x="67880" y="57590"/>
                </a:lnTo>
                <a:lnTo>
                  <a:pt x="67890" y="57590"/>
                </a:lnTo>
                <a:lnTo>
                  <a:pt x="67900" y="57590"/>
                </a:lnTo>
                <a:lnTo>
                  <a:pt x="67910" y="57590"/>
                </a:lnTo>
                <a:lnTo>
                  <a:pt x="67920" y="57590"/>
                </a:lnTo>
                <a:lnTo>
                  <a:pt x="67930" y="57590"/>
                </a:lnTo>
                <a:lnTo>
                  <a:pt x="67940" y="57600"/>
                </a:lnTo>
                <a:lnTo>
                  <a:pt x="67940" y="57610"/>
                </a:lnTo>
                <a:lnTo>
                  <a:pt x="67950" y="57610"/>
                </a:lnTo>
                <a:lnTo>
                  <a:pt x="67950" y="57620"/>
                </a:lnTo>
                <a:lnTo>
                  <a:pt x="67960" y="57620"/>
                </a:lnTo>
                <a:lnTo>
                  <a:pt x="67960" y="57630"/>
                </a:lnTo>
                <a:lnTo>
                  <a:pt x="67970" y="57630"/>
                </a:lnTo>
                <a:lnTo>
                  <a:pt x="67970" y="57640"/>
                </a:lnTo>
                <a:lnTo>
                  <a:pt x="67980" y="57650"/>
                </a:lnTo>
                <a:lnTo>
                  <a:pt x="67980" y="57660"/>
                </a:lnTo>
                <a:lnTo>
                  <a:pt x="67990" y="57670"/>
                </a:lnTo>
                <a:lnTo>
                  <a:pt x="67990" y="57680"/>
                </a:lnTo>
                <a:lnTo>
                  <a:pt x="67990" y="57690"/>
                </a:lnTo>
                <a:lnTo>
                  <a:pt x="68000" y="57700"/>
                </a:lnTo>
                <a:lnTo>
                  <a:pt x="68000" y="57710"/>
                </a:lnTo>
                <a:lnTo>
                  <a:pt x="68010" y="57730"/>
                </a:lnTo>
                <a:lnTo>
                  <a:pt x="68010" y="57770"/>
                </a:lnTo>
                <a:lnTo>
                  <a:pt x="68010" y="57780"/>
                </a:lnTo>
                <a:lnTo>
                  <a:pt x="68010" y="57790"/>
                </a:lnTo>
                <a:lnTo>
                  <a:pt x="68010" y="57800"/>
                </a:lnTo>
                <a:lnTo>
                  <a:pt x="68010" y="57810"/>
                </a:lnTo>
                <a:lnTo>
                  <a:pt x="68010" y="57820"/>
                </a:lnTo>
                <a:lnTo>
                  <a:pt x="68010" y="57830"/>
                </a:lnTo>
                <a:lnTo>
                  <a:pt x="68020" y="57840"/>
                </a:lnTo>
                <a:lnTo>
                  <a:pt x="68020" y="57850"/>
                </a:lnTo>
                <a:lnTo>
                  <a:pt x="68030" y="57850"/>
                </a:lnTo>
                <a:lnTo>
                  <a:pt x="68030" y="57860"/>
                </a:lnTo>
                <a:lnTo>
                  <a:pt x="68040" y="57860"/>
                </a:lnTo>
                <a:lnTo>
                  <a:pt x="68050" y="57860"/>
                </a:lnTo>
                <a:lnTo>
                  <a:pt x="68050" y="57870"/>
                </a:lnTo>
                <a:lnTo>
                  <a:pt x="68060" y="57870"/>
                </a:lnTo>
                <a:lnTo>
                  <a:pt x="68060" y="57880"/>
                </a:lnTo>
                <a:lnTo>
                  <a:pt x="68070" y="57880"/>
                </a:lnTo>
                <a:lnTo>
                  <a:pt x="68080" y="57890"/>
                </a:lnTo>
                <a:lnTo>
                  <a:pt x="68090" y="57890"/>
                </a:lnTo>
                <a:lnTo>
                  <a:pt x="68100" y="57900"/>
                </a:lnTo>
                <a:lnTo>
                  <a:pt x="68110" y="57910"/>
                </a:lnTo>
                <a:lnTo>
                  <a:pt x="68110" y="57920"/>
                </a:lnTo>
                <a:lnTo>
                  <a:pt x="68120" y="57930"/>
                </a:lnTo>
                <a:lnTo>
                  <a:pt x="68130" y="57930"/>
                </a:lnTo>
                <a:lnTo>
                  <a:pt x="68130" y="57940"/>
                </a:lnTo>
                <a:lnTo>
                  <a:pt x="68150" y="57960"/>
                </a:lnTo>
                <a:lnTo>
                  <a:pt x="68150" y="57970"/>
                </a:lnTo>
                <a:lnTo>
                  <a:pt x="68170" y="57970"/>
                </a:lnTo>
                <a:lnTo>
                  <a:pt x="68180" y="57970"/>
                </a:lnTo>
                <a:lnTo>
                  <a:pt x="68190" y="57970"/>
                </a:lnTo>
                <a:lnTo>
                  <a:pt x="68200" y="57970"/>
                </a:lnTo>
                <a:lnTo>
                  <a:pt x="68200" y="57960"/>
                </a:lnTo>
                <a:lnTo>
                  <a:pt x="68200" y="57950"/>
                </a:lnTo>
                <a:lnTo>
                  <a:pt x="68210" y="57950"/>
                </a:lnTo>
                <a:lnTo>
                  <a:pt x="68220" y="57950"/>
                </a:lnTo>
                <a:lnTo>
                  <a:pt x="68230" y="57950"/>
                </a:lnTo>
                <a:lnTo>
                  <a:pt x="68230" y="57940"/>
                </a:lnTo>
                <a:lnTo>
                  <a:pt x="68240" y="57940"/>
                </a:lnTo>
                <a:lnTo>
                  <a:pt x="68250" y="57930"/>
                </a:lnTo>
                <a:lnTo>
                  <a:pt x="68260" y="57920"/>
                </a:lnTo>
                <a:lnTo>
                  <a:pt x="68270" y="57910"/>
                </a:lnTo>
                <a:lnTo>
                  <a:pt x="68280" y="57910"/>
                </a:lnTo>
                <a:lnTo>
                  <a:pt x="68290" y="57910"/>
                </a:lnTo>
                <a:lnTo>
                  <a:pt x="68300" y="57910"/>
                </a:lnTo>
                <a:lnTo>
                  <a:pt x="68300" y="57920"/>
                </a:lnTo>
                <a:lnTo>
                  <a:pt x="68300" y="57910"/>
                </a:lnTo>
                <a:lnTo>
                  <a:pt x="68310" y="57910"/>
                </a:lnTo>
                <a:lnTo>
                  <a:pt x="68320" y="57910"/>
                </a:lnTo>
                <a:lnTo>
                  <a:pt x="68330" y="57910"/>
                </a:lnTo>
                <a:lnTo>
                  <a:pt x="68340" y="57910"/>
                </a:lnTo>
                <a:lnTo>
                  <a:pt x="68350" y="57910"/>
                </a:lnTo>
                <a:lnTo>
                  <a:pt x="68360" y="57910"/>
                </a:lnTo>
                <a:lnTo>
                  <a:pt x="68370" y="57910"/>
                </a:lnTo>
                <a:lnTo>
                  <a:pt x="68390" y="57920"/>
                </a:lnTo>
                <a:lnTo>
                  <a:pt x="68400" y="57920"/>
                </a:lnTo>
                <a:lnTo>
                  <a:pt x="68410" y="57920"/>
                </a:lnTo>
                <a:lnTo>
                  <a:pt x="68420" y="57920"/>
                </a:lnTo>
                <a:lnTo>
                  <a:pt x="68430" y="57930"/>
                </a:lnTo>
                <a:lnTo>
                  <a:pt x="68440" y="57930"/>
                </a:lnTo>
                <a:lnTo>
                  <a:pt x="68450" y="57930"/>
                </a:lnTo>
                <a:lnTo>
                  <a:pt x="68470" y="57930"/>
                </a:lnTo>
                <a:lnTo>
                  <a:pt x="68480" y="57930"/>
                </a:lnTo>
                <a:lnTo>
                  <a:pt x="68490" y="57930"/>
                </a:lnTo>
                <a:lnTo>
                  <a:pt x="68500" y="57930"/>
                </a:lnTo>
                <a:lnTo>
                  <a:pt x="68510" y="57920"/>
                </a:lnTo>
                <a:lnTo>
                  <a:pt x="68520" y="57920"/>
                </a:lnTo>
                <a:lnTo>
                  <a:pt x="68540" y="57910"/>
                </a:lnTo>
                <a:lnTo>
                  <a:pt x="68550" y="57900"/>
                </a:lnTo>
                <a:lnTo>
                  <a:pt x="68570" y="57900"/>
                </a:lnTo>
                <a:lnTo>
                  <a:pt x="68570" y="57890"/>
                </a:lnTo>
                <a:lnTo>
                  <a:pt x="68580" y="57890"/>
                </a:lnTo>
                <a:lnTo>
                  <a:pt x="68590" y="57890"/>
                </a:lnTo>
                <a:lnTo>
                  <a:pt x="68600" y="57890"/>
                </a:lnTo>
                <a:lnTo>
                  <a:pt x="68600" y="57900"/>
                </a:lnTo>
                <a:lnTo>
                  <a:pt x="68610" y="57910"/>
                </a:lnTo>
                <a:lnTo>
                  <a:pt x="68620" y="57910"/>
                </a:lnTo>
                <a:lnTo>
                  <a:pt x="68630" y="57920"/>
                </a:lnTo>
                <a:lnTo>
                  <a:pt x="68650" y="57930"/>
                </a:lnTo>
                <a:lnTo>
                  <a:pt x="68660" y="57940"/>
                </a:lnTo>
                <a:lnTo>
                  <a:pt x="68670" y="57940"/>
                </a:lnTo>
                <a:lnTo>
                  <a:pt x="68670" y="57950"/>
                </a:lnTo>
                <a:lnTo>
                  <a:pt x="68690" y="57960"/>
                </a:lnTo>
                <a:lnTo>
                  <a:pt x="68700" y="57970"/>
                </a:lnTo>
                <a:lnTo>
                  <a:pt x="68710" y="57980"/>
                </a:lnTo>
                <a:lnTo>
                  <a:pt x="68730" y="57990"/>
                </a:lnTo>
                <a:lnTo>
                  <a:pt x="68730" y="58000"/>
                </a:lnTo>
                <a:lnTo>
                  <a:pt x="68740" y="58000"/>
                </a:lnTo>
                <a:lnTo>
                  <a:pt x="68750" y="58010"/>
                </a:lnTo>
                <a:lnTo>
                  <a:pt x="68750" y="58020"/>
                </a:lnTo>
                <a:lnTo>
                  <a:pt x="68760" y="58020"/>
                </a:lnTo>
                <a:lnTo>
                  <a:pt x="68760" y="58030"/>
                </a:lnTo>
                <a:lnTo>
                  <a:pt x="68770" y="58040"/>
                </a:lnTo>
                <a:lnTo>
                  <a:pt x="68780" y="58050"/>
                </a:lnTo>
                <a:lnTo>
                  <a:pt x="68790" y="58060"/>
                </a:lnTo>
                <a:lnTo>
                  <a:pt x="68800" y="58070"/>
                </a:lnTo>
                <a:lnTo>
                  <a:pt x="68820" y="58080"/>
                </a:lnTo>
                <a:lnTo>
                  <a:pt x="68840" y="58100"/>
                </a:lnTo>
                <a:lnTo>
                  <a:pt x="68870" y="58110"/>
                </a:lnTo>
                <a:lnTo>
                  <a:pt x="68890" y="58120"/>
                </a:lnTo>
                <a:lnTo>
                  <a:pt x="68920" y="58110"/>
                </a:lnTo>
                <a:lnTo>
                  <a:pt x="68930" y="58110"/>
                </a:lnTo>
                <a:lnTo>
                  <a:pt x="68940" y="58110"/>
                </a:lnTo>
                <a:lnTo>
                  <a:pt x="68960" y="58100"/>
                </a:lnTo>
                <a:lnTo>
                  <a:pt x="68980" y="58100"/>
                </a:lnTo>
                <a:lnTo>
                  <a:pt x="69000" y="58100"/>
                </a:lnTo>
                <a:lnTo>
                  <a:pt x="69010" y="58110"/>
                </a:lnTo>
                <a:lnTo>
                  <a:pt x="69020" y="58110"/>
                </a:lnTo>
                <a:lnTo>
                  <a:pt x="69030" y="58110"/>
                </a:lnTo>
                <a:lnTo>
                  <a:pt x="69050" y="58110"/>
                </a:lnTo>
                <a:lnTo>
                  <a:pt x="69060" y="58120"/>
                </a:lnTo>
                <a:lnTo>
                  <a:pt x="69080" y="58120"/>
                </a:lnTo>
                <a:lnTo>
                  <a:pt x="69110" y="58140"/>
                </a:lnTo>
                <a:lnTo>
                  <a:pt x="69140" y="58140"/>
                </a:lnTo>
                <a:lnTo>
                  <a:pt x="69150" y="58140"/>
                </a:lnTo>
                <a:lnTo>
                  <a:pt x="69160" y="58150"/>
                </a:lnTo>
                <a:lnTo>
                  <a:pt x="69170" y="58150"/>
                </a:lnTo>
                <a:lnTo>
                  <a:pt x="69180" y="58150"/>
                </a:lnTo>
                <a:lnTo>
                  <a:pt x="69190" y="58150"/>
                </a:lnTo>
                <a:lnTo>
                  <a:pt x="69200" y="58140"/>
                </a:lnTo>
                <a:lnTo>
                  <a:pt x="69220" y="58140"/>
                </a:lnTo>
                <a:lnTo>
                  <a:pt x="69230" y="58140"/>
                </a:lnTo>
                <a:lnTo>
                  <a:pt x="69240" y="58140"/>
                </a:lnTo>
                <a:lnTo>
                  <a:pt x="69240" y="58130"/>
                </a:lnTo>
                <a:lnTo>
                  <a:pt x="69250" y="58130"/>
                </a:lnTo>
                <a:lnTo>
                  <a:pt x="69250" y="58120"/>
                </a:lnTo>
                <a:lnTo>
                  <a:pt x="69250" y="58110"/>
                </a:lnTo>
                <a:lnTo>
                  <a:pt x="69260" y="58110"/>
                </a:lnTo>
                <a:lnTo>
                  <a:pt x="69260" y="58100"/>
                </a:lnTo>
                <a:lnTo>
                  <a:pt x="69270" y="58100"/>
                </a:lnTo>
                <a:lnTo>
                  <a:pt x="69270" y="58090"/>
                </a:lnTo>
                <a:lnTo>
                  <a:pt x="69280" y="58080"/>
                </a:lnTo>
                <a:lnTo>
                  <a:pt x="69300" y="58070"/>
                </a:lnTo>
                <a:lnTo>
                  <a:pt x="69310" y="58070"/>
                </a:lnTo>
                <a:lnTo>
                  <a:pt x="69320" y="58060"/>
                </a:lnTo>
                <a:lnTo>
                  <a:pt x="69330" y="58060"/>
                </a:lnTo>
                <a:lnTo>
                  <a:pt x="69340" y="58050"/>
                </a:lnTo>
                <a:lnTo>
                  <a:pt x="69350" y="58050"/>
                </a:lnTo>
                <a:lnTo>
                  <a:pt x="69350" y="58040"/>
                </a:lnTo>
                <a:lnTo>
                  <a:pt x="69360" y="58040"/>
                </a:lnTo>
                <a:lnTo>
                  <a:pt x="69360" y="58030"/>
                </a:lnTo>
                <a:lnTo>
                  <a:pt x="69370" y="58020"/>
                </a:lnTo>
                <a:lnTo>
                  <a:pt x="69380" y="58010"/>
                </a:lnTo>
                <a:lnTo>
                  <a:pt x="69390" y="58000"/>
                </a:lnTo>
                <a:lnTo>
                  <a:pt x="69400" y="58000"/>
                </a:lnTo>
                <a:lnTo>
                  <a:pt x="69400" y="57990"/>
                </a:lnTo>
                <a:lnTo>
                  <a:pt x="69410" y="57990"/>
                </a:lnTo>
                <a:lnTo>
                  <a:pt x="69420" y="57990"/>
                </a:lnTo>
                <a:lnTo>
                  <a:pt x="69420" y="57980"/>
                </a:lnTo>
                <a:lnTo>
                  <a:pt x="69430" y="57980"/>
                </a:lnTo>
                <a:lnTo>
                  <a:pt x="69440" y="57980"/>
                </a:lnTo>
                <a:lnTo>
                  <a:pt x="69460" y="57980"/>
                </a:lnTo>
                <a:lnTo>
                  <a:pt x="69470" y="57980"/>
                </a:lnTo>
                <a:lnTo>
                  <a:pt x="69480" y="57980"/>
                </a:lnTo>
                <a:lnTo>
                  <a:pt x="69490" y="57970"/>
                </a:lnTo>
                <a:lnTo>
                  <a:pt x="69500" y="57970"/>
                </a:lnTo>
                <a:lnTo>
                  <a:pt x="69510" y="57970"/>
                </a:lnTo>
                <a:lnTo>
                  <a:pt x="69520" y="57970"/>
                </a:lnTo>
                <a:lnTo>
                  <a:pt x="69530" y="57960"/>
                </a:lnTo>
                <a:lnTo>
                  <a:pt x="69540" y="57950"/>
                </a:lnTo>
                <a:lnTo>
                  <a:pt x="69550" y="57950"/>
                </a:lnTo>
                <a:lnTo>
                  <a:pt x="69560" y="57940"/>
                </a:lnTo>
                <a:lnTo>
                  <a:pt x="69580" y="57930"/>
                </a:lnTo>
                <a:lnTo>
                  <a:pt x="69590" y="57920"/>
                </a:lnTo>
                <a:lnTo>
                  <a:pt x="69600" y="57910"/>
                </a:lnTo>
                <a:lnTo>
                  <a:pt x="69610" y="57910"/>
                </a:lnTo>
                <a:lnTo>
                  <a:pt x="69620" y="57900"/>
                </a:lnTo>
                <a:lnTo>
                  <a:pt x="69630" y="57890"/>
                </a:lnTo>
                <a:lnTo>
                  <a:pt x="69640" y="57880"/>
                </a:lnTo>
                <a:lnTo>
                  <a:pt x="69650" y="57880"/>
                </a:lnTo>
                <a:lnTo>
                  <a:pt x="69660" y="57870"/>
                </a:lnTo>
                <a:lnTo>
                  <a:pt x="69680" y="57860"/>
                </a:lnTo>
                <a:lnTo>
                  <a:pt x="69690" y="57850"/>
                </a:lnTo>
                <a:lnTo>
                  <a:pt x="69700" y="57850"/>
                </a:lnTo>
                <a:lnTo>
                  <a:pt x="69710" y="57850"/>
                </a:lnTo>
                <a:lnTo>
                  <a:pt x="69720" y="57840"/>
                </a:lnTo>
                <a:lnTo>
                  <a:pt x="69730" y="57840"/>
                </a:lnTo>
                <a:lnTo>
                  <a:pt x="69740" y="57840"/>
                </a:lnTo>
                <a:lnTo>
                  <a:pt x="69750" y="57840"/>
                </a:lnTo>
                <a:lnTo>
                  <a:pt x="69760" y="57840"/>
                </a:lnTo>
                <a:lnTo>
                  <a:pt x="69770" y="57840"/>
                </a:lnTo>
                <a:lnTo>
                  <a:pt x="69790" y="57840"/>
                </a:lnTo>
                <a:lnTo>
                  <a:pt x="69830" y="57840"/>
                </a:lnTo>
                <a:lnTo>
                  <a:pt x="69860" y="57840"/>
                </a:lnTo>
                <a:lnTo>
                  <a:pt x="69860" y="57870"/>
                </a:lnTo>
                <a:lnTo>
                  <a:pt x="69870" y="57920"/>
                </a:lnTo>
                <a:lnTo>
                  <a:pt x="69870" y="57940"/>
                </a:lnTo>
                <a:lnTo>
                  <a:pt x="69880" y="57990"/>
                </a:lnTo>
                <a:lnTo>
                  <a:pt x="69880" y="58020"/>
                </a:lnTo>
                <a:lnTo>
                  <a:pt x="69890" y="58050"/>
                </a:lnTo>
                <a:lnTo>
                  <a:pt x="69910" y="58120"/>
                </a:lnTo>
                <a:lnTo>
                  <a:pt x="69910" y="58140"/>
                </a:lnTo>
                <a:lnTo>
                  <a:pt x="69910" y="58150"/>
                </a:lnTo>
                <a:lnTo>
                  <a:pt x="69920" y="58160"/>
                </a:lnTo>
                <a:lnTo>
                  <a:pt x="69920" y="58170"/>
                </a:lnTo>
                <a:lnTo>
                  <a:pt x="69920" y="58190"/>
                </a:lnTo>
                <a:lnTo>
                  <a:pt x="69930" y="58210"/>
                </a:lnTo>
                <a:lnTo>
                  <a:pt x="69930" y="58240"/>
                </a:lnTo>
                <a:lnTo>
                  <a:pt x="69920" y="58260"/>
                </a:lnTo>
                <a:lnTo>
                  <a:pt x="69920" y="58280"/>
                </a:lnTo>
                <a:lnTo>
                  <a:pt x="69920" y="58310"/>
                </a:lnTo>
                <a:lnTo>
                  <a:pt x="69910" y="58330"/>
                </a:lnTo>
                <a:lnTo>
                  <a:pt x="69910" y="58340"/>
                </a:lnTo>
                <a:lnTo>
                  <a:pt x="69910" y="58380"/>
                </a:lnTo>
                <a:lnTo>
                  <a:pt x="69910" y="58400"/>
                </a:lnTo>
                <a:lnTo>
                  <a:pt x="69900" y="58410"/>
                </a:lnTo>
                <a:lnTo>
                  <a:pt x="69900" y="58430"/>
                </a:lnTo>
                <a:lnTo>
                  <a:pt x="69900" y="58440"/>
                </a:lnTo>
                <a:lnTo>
                  <a:pt x="69900" y="58460"/>
                </a:lnTo>
                <a:lnTo>
                  <a:pt x="69900" y="58470"/>
                </a:lnTo>
                <a:lnTo>
                  <a:pt x="69900" y="58480"/>
                </a:lnTo>
                <a:lnTo>
                  <a:pt x="69890" y="58510"/>
                </a:lnTo>
                <a:lnTo>
                  <a:pt x="69890" y="58530"/>
                </a:lnTo>
                <a:lnTo>
                  <a:pt x="69890" y="58550"/>
                </a:lnTo>
                <a:lnTo>
                  <a:pt x="69890" y="58560"/>
                </a:lnTo>
                <a:lnTo>
                  <a:pt x="69890" y="58570"/>
                </a:lnTo>
                <a:lnTo>
                  <a:pt x="69890" y="58580"/>
                </a:lnTo>
                <a:lnTo>
                  <a:pt x="69890" y="58600"/>
                </a:lnTo>
                <a:lnTo>
                  <a:pt x="69890" y="58620"/>
                </a:lnTo>
                <a:lnTo>
                  <a:pt x="69890" y="58630"/>
                </a:lnTo>
                <a:lnTo>
                  <a:pt x="69900" y="58670"/>
                </a:lnTo>
                <a:lnTo>
                  <a:pt x="69910" y="58700"/>
                </a:lnTo>
                <a:lnTo>
                  <a:pt x="69920" y="58720"/>
                </a:lnTo>
                <a:lnTo>
                  <a:pt x="69920" y="58740"/>
                </a:lnTo>
                <a:lnTo>
                  <a:pt x="69940" y="58830"/>
                </a:lnTo>
                <a:lnTo>
                  <a:pt x="69950" y="58860"/>
                </a:lnTo>
                <a:lnTo>
                  <a:pt x="69960" y="58870"/>
                </a:lnTo>
                <a:lnTo>
                  <a:pt x="69970" y="58880"/>
                </a:lnTo>
                <a:lnTo>
                  <a:pt x="69970" y="58890"/>
                </a:lnTo>
                <a:lnTo>
                  <a:pt x="69980" y="58890"/>
                </a:lnTo>
                <a:lnTo>
                  <a:pt x="69980" y="58900"/>
                </a:lnTo>
                <a:lnTo>
                  <a:pt x="70010" y="58930"/>
                </a:lnTo>
                <a:lnTo>
                  <a:pt x="70070" y="59000"/>
                </a:lnTo>
                <a:lnTo>
                  <a:pt x="70090" y="59020"/>
                </a:lnTo>
                <a:lnTo>
                  <a:pt x="70110" y="59030"/>
                </a:lnTo>
                <a:lnTo>
                  <a:pt x="70150" y="59080"/>
                </a:lnTo>
                <a:lnTo>
                  <a:pt x="70160" y="59100"/>
                </a:lnTo>
                <a:lnTo>
                  <a:pt x="70180" y="59130"/>
                </a:lnTo>
                <a:lnTo>
                  <a:pt x="70190" y="59140"/>
                </a:lnTo>
                <a:lnTo>
                  <a:pt x="70200" y="59170"/>
                </a:lnTo>
                <a:lnTo>
                  <a:pt x="70210" y="59190"/>
                </a:lnTo>
                <a:lnTo>
                  <a:pt x="70220" y="59200"/>
                </a:lnTo>
                <a:lnTo>
                  <a:pt x="70220" y="5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