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Hoima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Hoi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060" y="42500"/>
                </a:moveTo>
                <a:lnTo>
                  <a:pt x="31110" y="42510"/>
                </a:lnTo>
                <a:lnTo>
                  <a:pt x="32060" y="42770"/>
                </a:lnTo>
                <a:lnTo>
                  <a:pt x="32350" y="42860"/>
                </a:lnTo>
                <a:lnTo>
                  <a:pt x="32460" y="42880"/>
                </a:lnTo>
                <a:lnTo>
                  <a:pt x="32460" y="42890"/>
                </a:lnTo>
                <a:lnTo>
                  <a:pt x="32570" y="42920"/>
                </a:lnTo>
                <a:lnTo>
                  <a:pt x="32960" y="43020"/>
                </a:lnTo>
                <a:lnTo>
                  <a:pt x="33340" y="43130"/>
                </a:lnTo>
                <a:lnTo>
                  <a:pt x="33390" y="43140"/>
                </a:lnTo>
                <a:lnTo>
                  <a:pt x="33420" y="43150"/>
                </a:lnTo>
                <a:lnTo>
                  <a:pt x="33690" y="43200"/>
                </a:lnTo>
                <a:lnTo>
                  <a:pt x="34130" y="43300"/>
                </a:lnTo>
                <a:lnTo>
                  <a:pt x="34310" y="43330"/>
                </a:lnTo>
                <a:lnTo>
                  <a:pt x="34330" y="43340"/>
                </a:lnTo>
                <a:lnTo>
                  <a:pt x="34360" y="43360"/>
                </a:lnTo>
                <a:lnTo>
                  <a:pt x="34410" y="43390"/>
                </a:lnTo>
                <a:lnTo>
                  <a:pt x="34490" y="43440"/>
                </a:lnTo>
                <a:lnTo>
                  <a:pt x="34500" y="43440"/>
                </a:lnTo>
                <a:lnTo>
                  <a:pt x="34510" y="43440"/>
                </a:lnTo>
                <a:lnTo>
                  <a:pt x="34540" y="43470"/>
                </a:lnTo>
                <a:lnTo>
                  <a:pt x="34550" y="43470"/>
                </a:lnTo>
                <a:lnTo>
                  <a:pt x="34560" y="43470"/>
                </a:lnTo>
                <a:lnTo>
                  <a:pt x="34570" y="43470"/>
                </a:lnTo>
                <a:lnTo>
                  <a:pt x="34580" y="43470"/>
                </a:lnTo>
                <a:lnTo>
                  <a:pt x="34580" y="43480"/>
                </a:lnTo>
                <a:lnTo>
                  <a:pt x="34590" y="43480"/>
                </a:lnTo>
                <a:lnTo>
                  <a:pt x="34610" y="43480"/>
                </a:lnTo>
                <a:lnTo>
                  <a:pt x="34620" y="43480"/>
                </a:lnTo>
                <a:lnTo>
                  <a:pt x="34630" y="43490"/>
                </a:lnTo>
                <a:lnTo>
                  <a:pt x="34640" y="43490"/>
                </a:lnTo>
                <a:lnTo>
                  <a:pt x="34650" y="43490"/>
                </a:lnTo>
                <a:lnTo>
                  <a:pt x="34650" y="43500"/>
                </a:lnTo>
                <a:lnTo>
                  <a:pt x="34660" y="43490"/>
                </a:lnTo>
                <a:lnTo>
                  <a:pt x="34670" y="43500"/>
                </a:lnTo>
                <a:lnTo>
                  <a:pt x="34680" y="43500"/>
                </a:lnTo>
                <a:lnTo>
                  <a:pt x="34680" y="43510"/>
                </a:lnTo>
                <a:lnTo>
                  <a:pt x="34690" y="43520"/>
                </a:lnTo>
                <a:lnTo>
                  <a:pt x="34700" y="43520"/>
                </a:lnTo>
                <a:lnTo>
                  <a:pt x="34700" y="43530"/>
                </a:lnTo>
                <a:lnTo>
                  <a:pt x="34700" y="43540"/>
                </a:lnTo>
                <a:lnTo>
                  <a:pt x="34690" y="43530"/>
                </a:lnTo>
                <a:lnTo>
                  <a:pt x="34690" y="43540"/>
                </a:lnTo>
                <a:lnTo>
                  <a:pt x="34700" y="43550"/>
                </a:lnTo>
                <a:lnTo>
                  <a:pt x="34700" y="43560"/>
                </a:lnTo>
                <a:lnTo>
                  <a:pt x="34710" y="43570"/>
                </a:lnTo>
                <a:lnTo>
                  <a:pt x="34730" y="43570"/>
                </a:lnTo>
                <a:lnTo>
                  <a:pt x="34740" y="43570"/>
                </a:lnTo>
                <a:lnTo>
                  <a:pt x="34760" y="43570"/>
                </a:lnTo>
                <a:lnTo>
                  <a:pt x="34770" y="43570"/>
                </a:lnTo>
                <a:lnTo>
                  <a:pt x="34780" y="43570"/>
                </a:lnTo>
                <a:lnTo>
                  <a:pt x="34800" y="43570"/>
                </a:lnTo>
                <a:lnTo>
                  <a:pt x="34810" y="43570"/>
                </a:lnTo>
                <a:lnTo>
                  <a:pt x="34820" y="43570"/>
                </a:lnTo>
                <a:lnTo>
                  <a:pt x="34830" y="43570"/>
                </a:lnTo>
                <a:lnTo>
                  <a:pt x="34840" y="43570"/>
                </a:lnTo>
                <a:lnTo>
                  <a:pt x="34850" y="43570"/>
                </a:lnTo>
                <a:lnTo>
                  <a:pt x="34850" y="43560"/>
                </a:lnTo>
                <a:lnTo>
                  <a:pt x="34850" y="43550"/>
                </a:lnTo>
                <a:lnTo>
                  <a:pt x="34860" y="43540"/>
                </a:lnTo>
                <a:lnTo>
                  <a:pt x="34870" y="43540"/>
                </a:lnTo>
                <a:lnTo>
                  <a:pt x="34870" y="43530"/>
                </a:lnTo>
                <a:lnTo>
                  <a:pt x="34860" y="43530"/>
                </a:lnTo>
                <a:lnTo>
                  <a:pt x="34860" y="43520"/>
                </a:lnTo>
                <a:lnTo>
                  <a:pt x="34870" y="43510"/>
                </a:lnTo>
                <a:lnTo>
                  <a:pt x="34880" y="43510"/>
                </a:lnTo>
                <a:lnTo>
                  <a:pt x="34900" y="43520"/>
                </a:lnTo>
                <a:lnTo>
                  <a:pt x="34900" y="43510"/>
                </a:lnTo>
                <a:lnTo>
                  <a:pt x="34910" y="43520"/>
                </a:lnTo>
                <a:lnTo>
                  <a:pt x="34910" y="43530"/>
                </a:lnTo>
                <a:lnTo>
                  <a:pt x="34920" y="43530"/>
                </a:lnTo>
                <a:lnTo>
                  <a:pt x="34930" y="43530"/>
                </a:lnTo>
                <a:lnTo>
                  <a:pt x="34940" y="43530"/>
                </a:lnTo>
                <a:lnTo>
                  <a:pt x="34960" y="43540"/>
                </a:lnTo>
                <a:lnTo>
                  <a:pt x="34970" y="43550"/>
                </a:lnTo>
                <a:lnTo>
                  <a:pt x="34980" y="43560"/>
                </a:lnTo>
                <a:lnTo>
                  <a:pt x="34990" y="43560"/>
                </a:lnTo>
                <a:lnTo>
                  <a:pt x="34990" y="43570"/>
                </a:lnTo>
                <a:lnTo>
                  <a:pt x="34990" y="43580"/>
                </a:lnTo>
                <a:lnTo>
                  <a:pt x="34990" y="43590"/>
                </a:lnTo>
                <a:lnTo>
                  <a:pt x="35000" y="43610"/>
                </a:lnTo>
                <a:lnTo>
                  <a:pt x="35010" y="43620"/>
                </a:lnTo>
                <a:lnTo>
                  <a:pt x="35010" y="43630"/>
                </a:lnTo>
                <a:lnTo>
                  <a:pt x="35010" y="43640"/>
                </a:lnTo>
                <a:lnTo>
                  <a:pt x="35010" y="43650"/>
                </a:lnTo>
                <a:lnTo>
                  <a:pt x="35010" y="43660"/>
                </a:lnTo>
                <a:lnTo>
                  <a:pt x="35010" y="43670"/>
                </a:lnTo>
                <a:lnTo>
                  <a:pt x="35020" y="43670"/>
                </a:lnTo>
                <a:lnTo>
                  <a:pt x="35030" y="43690"/>
                </a:lnTo>
                <a:lnTo>
                  <a:pt x="35040" y="43690"/>
                </a:lnTo>
                <a:lnTo>
                  <a:pt x="35050" y="43680"/>
                </a:lnTo>
                <a:lnTo>
                  <a:pt x="35060" y="43680"/>
                </a:lnTo>
                <a:lnTo>
                  <a:pt x="35060" y="43690"/>
                </a:lnTo>
                <a:lnTo>
                  <a:pt x="35060" y="43700"/>
                </a:lnTo>
                <a:lnTo>
                  <a:pt x="35070" y="43700"/>
                </a:lnTo>
                <a:lnTo>
                  <a:pt x="35070" y="43710"/>
                </a:lnTo>
                <a:lnTo>
                  <a:pt x="35080" y="43710"/>
                </a:lnTo>
                <a:lnTo>
                  <a:pt x="35090" y="43710"/>
                </a:lnTo>
                <a:lnTo>
                  <a:pt x="35100" y="43710"/>
                </a:lnTo>
                <a:lnTo>
                  <a:pt x="35120" y="43720"/>
                </a:lnTo>
                <a:lnTo>
                  <a:pt x="35120" y="43730"/>
                </a:lnTo>
                <a:lnTo>
                  <a:pt x="35130" y="43730"/>
                </a:lnTo>
                <a:lnTo>
                  <a:pt x="35130" y="43740"/>
                </a:lnTo>
                <a:lnTo>
                  <a:pt x="35140" y="43740"/>
                </a:lnTo>
                <a:lnTo>
                  <a:pt x="35160" y="43750"/>
                </a:lnTo>
                <a:lnTo>
                  <a:pt x="35160" y="43760"/>
                </a:lnTo>
                <a:lnTo>
                  <a:pt x="35170" y="43760"/>
                </a:lnTo>
                <a:lnTo>
                  <a:pt x="35190" y="43750"/>
                </a:lnTo>
                <a:lnTo>
                  <a:pt x="35200" y="43750"/>
                </a:lnTo>
                <a:lnTo>
                  <a:pt x="35210" y="43750"/>
                </a:lnTo>
                <a:lnTo>
                  <a:pt x="35210" y="43740"/>
                </a:lnTo>
                <a:lnTo>
                  <a:pt x="35220" y="43740"/>
                </a:lnTo>
                <a:lnTo>
                  <a:pt x="35230" y="43750"/>
                </a:lnTo>
                <a:lnTo>
                  <a:pt x="35240" y="43750"/>
                </a:lnTo>
                <a:lnTo>
                  <a:pt x="35240" y="43760"/>
                </a:lnTo>
                <a:lnTo>
                  <a:pt x="35250" y="43770"/>
                </a:lnTo>
                <a:lnTo>
                  <a:pt x="35260" y="43770"/>
                </a:lnTo>
                <a:lnTo>
                  <a:pt x="35260" y="43780"/>
                </a:lnTo>
                <a:lnTo>
                  <a:pt x="35260" y="43790"/>
                </a:lnTo>
                <a:lnTo>
                  <a:pt x="35260" y="43800"/>
                </a:lnTo>
                <a:lnTo>
                  <a:pt x="35270" y="43810"/>
                </a:lnTo>
                <a:lnTo>
                  <a:pt x="35260" y="43820"/>
                </a:lnTo>
                <a:lnTo>
                  <a:pt x="35260" y="43830"/>
                </a:lnTo>
                <a:lnTo>
                  <a:pt x="35250" y="43840"/>
                </a:lnTo>
                <a:lnTo>
                  <a:pt x="35240" y="43840"/>
                </a:lnTo>
                <a:lnTo>
                  <a:pt x="35230" y="43840"/>
                </a:lnTo>
                <a:lnTo>
                  <a:pt x="35230" y="43850"/>
                </a:lnTo>
                <a:lnTo>
                  <a:pt x="35230" y="43860"/>
                </a:lnTo>
                <a:lnTo>
                  <a:pt x="35240" y="43860"/>
                </a:lnTo>
                <a:lnTo>
                  <a:pt x="35240" y="43870"/>
                </a:lnTo>
                <a:lnTo>
                  <a:pt x="35240" y="43880"/>
                </a:lnTo>
                <a:lnTo>
                  <a:pt x="35230" y="43900"/>
                </a:lnTo>
                <a:lnTo>
                  <a:pt x="35230" y="43910"/>
                </a:lnTo>
                <a:lnTo>
                  <a:pt x="35230" y="43920"/>
                </a:lnTo>
                <a:lnTo>
                  <a:pt x="35230" y="43930"/>
                </a:lnTo>
                <a:lnTo>
                  <a:pt x="35220" y="43940"/>
                </a:lnTo>
                <a:lnTo>
                  <a:pt x="35220" y="43950"/>
                </a:lnTo>
                <a:lnTo>
                  <a:pt x="35220" y="43960"/>
                </a:lnTo>
                <a:lnTo>
                  <a:pt x="35220" y="43970"/>
                </a:lnTo>
                <a:lnTo>
                  <a:pt x="35230" y="43980"/>
                </a:lnTo>
                <a:lnTo>
                  <a:pt x="35230" y="43990"/>
                </a:lnTo>
                <a:lnTo>
                  <a:pt x="35240" y="44000"/>
                </a:lnTo>
                <a:lnTo>
                  <a:pt x="35250" y="44010"/>
                </a:lnTo>
                <a:lnTo>
                  <a:pt x="35260" y="44010"/>
                </a:lnTo>
                <a:lnTo>
                  <a:pt x="35260" y="44000"/>
                </a:lnTo>
                <a:lnTo>
                  <a:pt x="35260" y="44010"/>
                </a:lnTo>
                <a:lnTo>
                  <a:pt x="35270" y="44010"/>
                </a:lnTo>
                <a:lnTo>
                  <a:pt x="35270" y="44020"/>
                </a:lnTo>
                <a:lnTo>
                  <a:pt x="35270" y="44030"/>
                </a:lnTo>
                <a:lnTo>
                  <a:pt x="35280" y="44030"/>
                </a:lnTo>
                <a:lnTo>
                  <a:pt x="35290" y="44040"/>
                </a:lnTo>
                <a:lnTo>
                  <a:pt x="35290" y="44050"/>
                </a:lnTo>
                <a:lnTo>
                  <a:pt x="35270" y="44060"/>
                </a:lnTo>
                <a:lnTo>
                  <a:pt x="35270" y="44070"/>
                </a:lnTo>
                <a:lnTo>
                  <a:pt x="35270" y="44080"/>
                </a:lnTo>
                <a:lnTo>
                  <a:pt x="35280" y="44090"/>
                </a:lnTo>
                <a:lnTo>
                  <a:pt x="35290" y="44090"/>
                </a:lnTo>
                <a:lnTo>
                  <a:pt x="35280" y="44100"/>
                </a:lnTo>
                <a:lnTo>
                  <a:pt x="35260" y="44100"/>
                </a:lnTo>
                <a:lnTo>
                  <a:pt x="35260" y="44110"/>
                </a:lnTo>
                <a:lnTo>
                  <a:pt x="35250" y="44110"/>
                </a:lnTo>
                <a:lnTo>
                  <a:pt x="35250" y="44120"/>
                </a:lnTo>
                <a:lnTo>
                  <a:pt x="35260" y="44130"/>
                </a:lnTo>
                <a:lnTo>
                  <a:pt x="35270" y="44130"/>
                </a:lnTo>
                <a:lnTo>
                  <a:pt x="35270" y="44120"/>
                </a:lnTo>
                <a:lnTo>
                  <a:pt x="35280" y="44120"/>
                </a:lnTo>
                <a:lnTo>
                  <a:pt x="35280" y="44130"/>
                </a:lnTo>
                <a:lnTo>
                  <a:pt x="35290" y="44130"/>
                </a:lnTo>
                <a:lnTo>
                  <a:pt x="35280" y="44140"/>
                </a:lnTo>
                <a:lnTo>
                  <a:pt x="35280" y="44150"/>
                </a:lnTo>
                <a:lnTo>
                  <a:pt x="35290" y="44150"/>
                </a:lnTo>
                <a:lnTo>
                  <a:pt x="35290" y="44160"/>
                </a:lnTo>
                <a:lnTo>
                  <a:pt x="35300" y="44160"/>
                </a:lnTo>
                <a:lnTo>
                  <a:pt x="35300" y="44170"/>
                </a:lnTo>
                <a:lnTo>
                  <a:pt x="35310" y="44170"/>
                </a:lnTo>
                <a:lnTo>
                  <a:pt x="35310" y="44180"/>
                </a:lnTo>
                <a:lnTo>
                  <a:pt x="35320" y="44180"/>
                </a:lnTo>
                <a:lnTo>
                  <a:pt x="35330" y="44180"/>
                </a:lnTo>
                <a:lnTo>
                  <a:pt x="35340" y="44180"/>
                </a:lnTo>
                <a:lnTo>
                  <a:pt x="35350" y="44180"/>
                </a:lnTo>
                <a:lnTo>
                  <a:pt x="35350" y="44190"/>
                </a:lnTo>
                <a:lnTo>
                  <a:pt x="35350" y="44200"/>
                </a:lnTo>
                <a:lnTo>
                  <a:pt x="35350" y="44210"/>
                </a:lnTo>
                <a:lnTo>
                  <a:pt x="35360" y="44210"/>
                </a:lnTo>
                <a:lnTo>
                  <a:pt x="35360" y="44200"/>
                </a:lnTo>
                <a:lnTo>
                  <a:pt x="35370" y="44200"/>
                </a:lnTo>
                <a:lnTo>
                  <a:pt x="35380" y="44200"/>
                </a:lnTo>
                <a:lnTo>
                  <a:pt x="35390" y="44200"/>
                </a:lnTo>
                <a:lnTo>
                  <a:pt x="35400" y="44210"/>
                </a:lnTo>
                <a:lnTo>
                  <a:pt x="35410" y="44210"/>
                </a:lnTo>
                <a:lnTo>
                  <a:pt x="35410" y="44220"/>
                </a:lnTo>
                <a:lnTo>
                  <a:pt x="35410" y="44230"/>
                </a:lnTo>
                <a:lnTo>
                  <a:pt x="35420" y="44230"/>
                </a:lnTo>
                <a:lnTo>
                  <a:pt x="35420" y="44240"/>
                </a:lnTo>
                <a:lnTo>
                  <a:pt x="35420" y="44250"/>
                </a:lnTo>
                <a:lnTo>
                  <a:pt x="35420" y="44260"/>
                </a:lnTo>
                <a:lnTo>
                  <a:pt x="35420" y="44270"/>
                </a:lnTo>
                <a:lnTo>
                  <a:pt x="35420" y="44280"/>
                </a:lnTo>
                <a:lnTo>
                  <a:pt x="35420" y="44290"/>
                </a:lnTo>
                <a:lnTo>
                  <a:pt x="35430" y="44290"/>
                </a:lnTo>
                <a:lnTo>
                  <a:pt x="35430" y="44300"/>
                </a:lnTo>
                <a:lnTo>
                  <a:pt x="35420" y="44300"/>
                </a:lnTo>
                <a:lnTo>
                  <a:pt x="35410" y="44310"/>
                </a:lnTo>
                <a:lnTo>
                  <a:pt x="35410" y="44320"/>
                </a:lnTo>
                <a:lnTo>
                  <a:pt x="35410" y="44330"/>
                </a:lnTo>
                <a:lnTo>
                  <a:pt x="35410" y="44340"/>
                </a:lnTo>
                <a:lnTo>
                  <a:pt x="35410" y="44350"/>
                </a:lnTo>
                <a:lnTo>
                  <a:pt x="35410" y="44360"/>
                </a:lnTo>
                <a:lnTo>
                  <a:pt x="35410" y="44370"/>
                </a:lnTo>
                <a:lnTo>
                  <a:pt x="35410" y="44380"/>
                </a:lnTo>
                <a:lnTo>
                  <a:pt x="35410" y="44390"/>
                </a:lnTo>
                <a:lnTo>
                  <a:pt x="35400" y="44390"/>
                </a:lnTo>
                <a:lnTo>
                  <a:pt x="35400" y="44400"/>
                </a:lnTo>
                <a:lnTo>
                  <a:pt x="35390" y="44400"/>
                </a:lnTo>
                <a:lnTo>
                  <a:pt x="35380" y="44400"/>
                </a:lnTo>
                <a:lnTo>
                  <a:pt x="35380" y="44390"/>
                </a:lnTo>
                <a:lnTo>
                  <a:pt x="35370" y="44390"/>
                </a:lnTo>
                <a:lnTo>
                  <a:pt x="35370" y="44380"/>
                </a:lnTo>
                <a:lnTo>
                  <a:pt x="35370" y="44370"/>
                </a:lnTo>
                <a:lnTo>
                  <a:pt x="35360" y="44370"/>
                </a:lnTo>
                <a:lnTo>
                  <a:pt x="35360" y="44380"/>
                </a:lnTo>
                <a:lnTo>
                  <a:pt x="35360" y="44390"/>
                </a:lnTo>
                <a:lnTo>
                  <a:pt x="35350" y="44390"/>
                </a:lnTo>
                <a:lnTo>
                  <a:pt x="35350" y="44400"/>
                </a:lnTo>
                <a:lnTo>
                  <a:pt x="35340" y="44400"/>
                </a:lnTo>
                <a:lnTo>
                  <a:pt x="35350" y="44410"/>
                </a:lnTo>
                <a:lnTo>
                  <a:pt x="35350" y="44420"/>
                </a:lnTo>
                <a:lnTo>
                  <a:pt x="35350" y="44430"/>
                </a:lnTo>
                <a:lnTo>
                  <a:pt x="35350" y="44440"/>
                </a:lnTo>
                <a:lnTo>
                  <a:pt x="35360" y="44440"/>
                </a:lnTo>
                <a:lnTo>
                  <a:pt x="35360" y="44450"/>
                </a:lnTo>
                <a:lnTo>
                  <a:pt x="35370" y="44450"/>
                </a:lnTo>
                <a:lnTo>
                  <a:pt x="35380" y="44450"/>
                </a:lnTo>
                <a:lnTo>
                  <a:pt x="35390" y="44450"/>
                </a:lnTo>
                <a:lnTo>
                  <a:pt x="35400" y="44450"/>
                </a:lnTo>
                <a:lnTo>
                  <a:pt x="35400" y="44460"/>
                </a:lnTo>
                <a:lnTo>
                  <a:pt x="35410" y="44460"/>
                </a:lnTo>
                <a:lnTo>
                  <a:pt x="35410" y="44470"/>
                </a:lnTo>
                <a:lnTo>
                  <a:pt x="35420" y="44470"/>
                </a:lnTo>
                <a:lnTo>
                  <a:pt x="35420" y="44480"/>
                </a:lnTo>
                <a:lnTo>
                  <a:pt x="35420" y="44490"/>
                </a:lnTo>
                <a:lnTo>
                  <a:pt x="35420" y="44500"/>
                </a:lnTo>
                <a:lnTo>
                  <a:pt x="35420" y="44510"/>
                </a:lnTo>
                <a:lnTo>
                  <a:pt x="35410" y="44520"/>
                </a:lnTo>
                <a:lnTo>
                  <a:pt x="35400" y="44520"/>
                </a:lnTo>
                <a:lnTo>
                  <a:pt x="35400" y="44530"/>
                </a:lnTo>
                <a:lnTo>
                  <a:pt x="35390" y="44530"/>
                </a:lnTo>
                <a:lnTo>
                  <a:pt x="35380" y="44530"/>
                </a:lnTo>
                <a:lnTo>
                  <a:pt x="35380" y="44520"/>
                </a:lnTo>
                <a:lnTo>
                  <a:pt x="35380" y="44510"/>
                </a:lnTo>
                <a:lnTo>
                  <a:pt x="35370" y="44510"/>
                </a:lnTo>
                <a:lnTo>
                  <a:pt x="35360" y="44520"/>
                </a:lnTo>
                <a:lnTo>
                  <a:pt x="35360" y="44530"/>
                </a:lnTo>
                <a:lnTo>
                  <a:pt x="35350" y="44530"/>
                </a:lnTo>
                <a:lnTo>
                  <a:pt x="35350" y="44540"/>
                </a:lnTo>
                <a:lnTo>
                  <a:pt x="35360" y="44550"/>
                </a:lnTo>
                <a:lnTo>
                  <a:pt x="35360" y="44560"/>
                </a:lnTo>
                <a:lnTo>
                  <a:pt x="35350" y="44560"/>
                </a:lnTo>
                <a:lnTo>
                  <a:pt x="35350" y="44570"/>
                </a:lnTo>
                <a:lnTo>
                  <a:pt x="35340" y="44570"/>
                </a:lnTo>
                <a:lnTo>
                  <a:pt x="35340" y="44580"/>
                </a:lnTo>
                <a:lnTo>
                  <a:pt x="35340" y="44590"/>
                </a:lnTo>
                <a:lnTo>
                  <a:pt x="35350" y="44600"/>
                </a:lnTo>
                <a:lnTo>
                  <a:pt x="35350" y="44610"/>
                </a:lnTo>
                <a:lnTo>
                  <a:pt x="35360" y="44610"/>
                </a:lnTo>
                <a:lnTo>
                  <a:pt x="35370" y="44610"/>
                </a:lnTo>
                <a:lnTo>
                  <a:pt x="35380" y="44610"/>
                </a:lnTo>
                <a:lnTo>
                  <a:pt x="35380" y="44620"/>
                </a:lnTo>
                <a:lnTo>
                  <a:pt x="35370" y="44620"/>
                </a:lnTo>
                <a:lnTo>
                  <a:pt x="35360" y="44630"/>
                </a:lnTo>
                <a:lnTo>
                  <a:pt x="35360" y="44640"/>
                </a:lnTo>
                <a:lnTo>
                  <a:pt x="35350" y="44640"/>
                </a:lnTo>
                <a:lnTo>
                  <a:pt x="35350" y="44650"/>
                </a:lnTo>
                <a:lnTo>
                  <a:pt x="35360" y="44650"/>
                </a:lnTo>
                <a:lnTo>
                  <a:pt x="35370" y="44660"/>
                </a:lnTo>
                <a:lnTo>
                  <a:pt x="35370" y="44670"/>
                </a:lnTo>
                <a:lnTo>
                  <a:pt x="35370" y="44680"/>
                </a:lnTo>
                <a:lnTo>
                  <a:pt x="35370" y="44690"/>
                </a:lnTo>
                <a:lnTo>
                  <a:pt x="35360" y="44690"/>
                </a:lnTo>
                <a:lnTo>
                  <a:pt x="35360" y="44700"/>
                </a:lnTo>
                <a:lnTo>
                  <a:pt x="35360" y="44710"/>
                </a:lnTo>
                <a:lnTo>
                  <a:pt x="35360" y="44720"/>
                </a:lnTo>
                <a:lnTo>
                  <a:pt x="35370" y="44720"/>
                </a:lnTo>
                <a:lnTo>
                  <a:pt x="35380" y="44730"/>
                </a:lnTo>
                <a:lnTo>
                  <a:pt x="35380" y="44740"/>
                </a:lnTo>
                <a:lnTo>
                  <a:pt x="35390" y="44750"/>
                </a:lnTo>
                <a:lnTo>
                  <a:pt x="35390" y="44760"/>
                </a:lnTo>
                <a:lnTo>
                  <a:pt x="35380" y="44760"/>
                </a:lnTo>
                <a:lnTo>
                  <a:pt x="35380" y="44770"/>
                </a:lnTo>
                <a:lnTo>
                  <a:pt x="35390" y="44770"/>
                </a:lnTo>
                <a:lnTo>
                  <a:pt x="35390" y="44780"/>
                </a:lnTo>
                <a:lnTo>
                  <a:pt x="35400" y="44780"/>
                </a:lnTo>
                <a:lnTo>
                  <a:pt x="35400" y="44770"/>
                </a:lnTo>
                <a:lnTo>
                  <a:pt x="35410" y="44770"/>
                </a:lnTo>
                <a:lnTo>
                  <a:pt x="35420" y="44770"/>
                </a:lnTo>
                <a:lnTo>
                  <a:pt x="35430" y="44760"/>
                </a:lnTo>
                <a:lnTo>
                  <a:pt x="35440" y="44760"/>
                </a:lnTo>
                <a:lnTo>
                  <a:pt x="35440" y="44770"/>
                </a:lnTo>
                <a:lnTo>
                  <a:pt x="35450" y="44770"/>
                </a:lnTo>
                <a:lnTo>
                  <a:pt x="35460" y="44770"/>
                </a:lnTo>
                <a:lnTo>
                  <a:pt x="35470" y="44780"/>
                </a:lnTo>
                <a:lnTo>
                  <a:pt x="35480" y="44780"/>
                </a:lnTo>
                <a:lnTo>
                  <a:pt x="35490" y="44790"/>
                </a:lnTo>
                <a:lnTo>
                  <a:pt x="35500" y="44800"/>
                </a:lnTo>
                <a:lnTo>
                  <a:pt x="35510" y="44810"/>
                </a:lnTo>
                <a:lnTo>
                  <a:pt x="35520" y="44810"/>
                </a:lnTo>
                <a:lnTo>
                  <a:pt x="35530" y="44820"/>
                </a:lnTo>
                <a:lnTo>
                  <a:pt x="35540" y="44820"/>
                </a:lnTo>
                <a:lnTo>
                  <a:pt x="35540" y="44830"/>
                </a:lnTo>
                <a:lnTo>
                  <a:pt x="35550" y="44830"/>
                </a:lnTo>
                <a:lnTo>
                  <a:pt x="35560" y="44830"/>
                </a:lnTo>
                <a:lnTo>
                  <a:pt x="35570" y="44840"/>
                </a:lnTo>
                <a:lnTo>
                  <a:pt x="35580" y="44840"/>
                </a:lnTo>
                <a:lnTo>
                  <a:pt x="35590" y="44850"/>
                </a:lnTo>
                <a:lnTo>
                  <a:pt x="35600" y="44850"/>
                </a:lnTo>
                <a:lnTo>
                  <a:pt x="35600" y="44860"/>
                </a:lnTo>
                <a:lnTo>
                  <a:pt x="35610" y="44860"/>
                </a:lnTo>
                <a:lnTo>
                  <a:pt x="35610" y="44870"/>
                </a:lnTo>
                <a:lnTo>
                  <a:pt x="35610" y="44880"/>
                </a:lnTo>
                <a:lnTo>
                  <a:pt x="35610" y="44890"/>
                </a:lnTo>
                <a:lnTo>
                  <a:pt x="35610" y="44900"/>
                </a:lnTo>
                <a:lnTo>
                  <a:pt x="35610" y="44910"/>
                </a:lnTo>
                <a:lnTo>
                  <a:pt x="35610" y="44920"/>
                </a:lnTo>
                <a:lnTo>
                  <a:pt x="35600" y="44930"/>
                </a:lnTo>
                <a:lnTo>
                  <a:pt x="35600" y="44940"/>
                </a:lnTo>
                <a:lnTo>
                  <a:pt x="35600" y="44950"/>
                </a:lnTo>
                <a:lnTo>
                  <a:pt x="35600" y="44960"/>
                </a:lnTo>
                <a:lnTo>
                  <a:pt x="35600" y="44970"/>
                </a:lnTo>
                <a:lnTo>
                  <a:pt x="35600" y="44980"/>
                </a:lnTo>
                <a:lnTo>
                  <a:pt x="35590" y="44980"/>
                </a:lnTo>
                <a:lnTo>
                  <a:pt x="35590" y="44990"/>
                </a:lnTo>
                <a:lnTo>
                  <a:pt x="35590" y="45000"/>
                </a:lnTo>
                <a:lnTo>
                  <a:pt x="35590" y="45010"/>
                </a:lnTo>
                <a:lnTo>
                  <a:pt x="35590" y="45020"/>
                </a:lnTo>
                <a:lnTo>
                  <a:pt x="35590" y="45040"/>
                </a:lnTo>
                <a:lnTo>
                  <a:pt x="35590" y="45050"/>
                </a:lnTo>
                <a:lnTo>
                  <a:pt x="35580" y="45050"/>
                </a:lnTo>
                <a:lnTo>
                  <a:pt x="35580" y="45060"/>
                </a:lnTo>
                <a:lnTo>
                  <a:pt x="35570" y="45070"/>
                </a:lnTo>
                <a:lnTo>
                  <a:pt x="35560" y="45070"/>
                </a:lnTo>
                <a:lnTo>
                  <a:pt x="35550" y="45070"/>
                </a:lnTo>
                <a:lnTo>
                  <a:pt x="35540" y="45080"/>
                </a:lnTo>
                <a:lnTo>
                  <a:pt x="35540" y="45090"/>
                </a:lnTo>
                <a:lnTo>
                  <a:pt x="35530" y="45100"/>
                </a:lnTo>
                <a:lnTo>
                  <a:pt x="35530" y="45110"/>
                </a:lnTo>
                <a:lnTo>
                  <a:pt x="35530" y="45120"/>
                </a:lnTo>
                <a:lnTo>
                  <a:pt x="35540" y="45130"/>
                </a:lnTo>
                <a:lnTo>
                  <a:pt x="35530" y="45140"/>
                </a:lnTo>
                <a:lnTo>
                  <a:pt x="35520" y="45150"/>
                </a:lnTo>
                <a:lnTo>
                  <a:pt x="35520" y="45160"/>
                </a:lnTo>
                <a:lnTo>
                  <a:pt x="35510" y="45170"/>
                </a:lnTo>
                <a:lnTo>
                  <a:pt x="35510" y="45180"/>
                </a:lnTo>
                <a:lnTo>
                  <a:pt x="35510" y="45190"/>
                </a:lnTo>
                <a:lnTo>
                  <a:pt x="35510" y="45200"/>
                </a:lnTo>
                <a:lnTo>
                  <a:pt x="35510" y="45210"/>
                </a:lnTo>
                <a:lnTo>
                  <a:pt x="35500" y="45210"/>
                </a:lnTo>
                <a:lnTo>
                  <a:pt x="35500" y="45220"/>
                </a:lnTo>
                <a:lnTo>
                  <a:pt x="35490" y="45230"/>
                </a:lnTo>
                <a:lnTo>
                  <a:pt x="35480" y="45230"/>
                </a:lnTo>
                <a:lnTo>
                  <a:pt x="35470" y="45240"/>
                </a:lnTo>
                <a:lnTo>
                  <a:pt x="35460" y="45240"/>
                </a:lnTo>
                <a:lnTo>
                  <a:pt x="35460" y="45250"/>
                </a:lnTo>
                <a:lnTo>
                  <a:pt x="35460" y="45260"/>
                </a:lnTo>
                <a:lnTo>
                  <a:pt x="35450" y="45270"/>
                </a:lnTo>
                <a:lnTo>
                  <a:pt x="35450" y="45280"/>
                </a:lnTo>
                <a:lnTo>
                  <a:pt x="35450" y="45290"/>
                </a:lnTo>
                <a:lnTo>
                  <a:pt x="35450" y="45300"/>
                </a:lnTo>
                <a:lnTo>
                  <a:pt x="35450" y="45310"/>
                </a:lnTo>
                <a:lnTo>
                  <a:pt x="35460" y="45310"/>
                </a:lnTo>
                <a:lnTo>
                  <a:pt x="35450" y="45320"/>
                </a:lnTo>
                <a:lnTo>
                  <a:pt x="35450" y="45330"/>
                </a:lnTo>
                <a:lnTo>
                  <a:pt x="35460" y="45340"/>
                </a:lnTo>
                <a:lnTo>
                  <a:pt x="35460" y="45350"/>
                </a:lnTo>
                <a:lnTo>
                  <a:pt x="35460" y="45360"/>
                </a:lnTo>
                <a:lnTo>
                  <a:pt x="35460" y="45370"/>
                </a:lnTo>
                <a:lnTo>
                  <a:pt x="35460" y="45380"/>
                </a:lnTo>
                <a:lnTo>
                  <a:pt x="35450" y="45390"/>
                </a:lnTo>
                <a:lnTo>
                  <a:pt x="35440" y="45400"/>
                </a:lnTo>
                <a:lnTo>
                  <a:pt x="35440" y="45410"/>
                </a:lnTo>
                <a:lnTo>
                  <a:pt x="35440" y="45420"/>
                </a:lnTo>
                <a:lnTo>
                  <a:pt x="35430" y="45430"/>
                </a:lnTo>
                <a:lnTo>
                  <a:pt x="35430" y="45440"/>
                </a:lnTo>
                <a:lnTo>
                  <a:pt x="35430" y="45450"/>
                </a:lnTo>
                <a:lnTo>
                  <a:pt x="35420" y="45460"/>
                </a:lnTo>
                <a:lnTo>
                  <a:pt x="35420" y="45470"/>
                </a:lnTo>
                <a:lnTo>
                  <a:pt x="35420" y="45480"/>
                </a:lnTo>
                <a:lnTo>
                  <a:pt x="35430" y="45490"/>
                </a:lnTo>
                <a:lnTo>
                  <a:pt x="35430" y="45500"/>
                </a:lnTo>
                <a:lnTo>
                  <a:pt x="35440" y="45510"/>
                </a:lnTo>
                <a:lnTo>
                  <a:pt x="35440" y="45520"/>
                </a:lnTo>
                <a:lnTo>
                  <a:pt x="35440" y="45530"/>
                </a:lnTo>
                <a:lnTo>
                  <a:pt x="35440" y="45550"/>
                </a:lnTo>
                <a:lnTo>
                  <a:pt x="35440" y="45560"/>
                </a:lnTo>
                <a:lnTo>
                  <a:pt x="35440" y="45570"/>
                </a:lnTo>
                <a:lnTo>
                  <a:pt x="35440" y="45580"/>
                </a:lnTo>
                <a:lnTo>
                  <a:pt x="35440" y="45590"/>
                </a:lnTo>
                <a:lnTo>
                  <a:pt x="35430" y="45600"/>
                </a:lnTo>
                <a:lnTo>
                  <a:pt x="35430" y="45610"/>
                </a:lnTo>
                <a:lnTo>
                  <a:pt x="35430" y="45620"/>
                </a:lnTo>
                <a:lnTo>
                  <a:pt x="35420" y="45640"/>
                </a:lnTo>
                <a:lnTo>
                  <a:pt x="35410" y="45650"/>
                </a:lnTo>
                <a:lnTo>
                  <a:pt x="35400" y="45660"/>
                </a:lnTo>
                <a:lnTo>
                  <a:pt x="35400" y="45670"/>
                </a:lnTo>
                <a:lnTo>
                  <a:pt x="35390" y="45670"/>
                </a:lnTo>
                <a:lnTo>
                  <a:pt x="35390" y="45680"/>
                </a:lnTo>
                <a:lnTo>
                  <a:pt x="35380" y="45690"/>
                </a:lnTo>
                <a:lnTo>
                  <a:pt x="35380" y="45710"/>
                </a:lnTo>
                <a:lnTo>
                  <a:pt x="35370" y="45720"/>
                </a:lnTo>
                <a:lnTo>
                  <a:pt x="35370" y="45730"/>
                </a:lnTo>
                <a:lnTo>
                  <a:pt x="35370" y="45740"/>
                </a:lnTo>
                <a:lnTo>
                  <a:pt x="35370" y="45750"/>
                </a:lnTo>
                <a:lnTo>
                  <a:pt x="35360" y="45750"/>
                </a:lnTo>
                <a:lnTo>
                  <a:pt x="35360" y="45760"/>
                </a:lnTo>
                <a:lnTo>
                  <a:pt x="35350" y="45770"/>
                </a:lnTo>
                <a:lnTo>
                  <a:pt x="35340" y="45790"/>
                </a:lnTo>
                <a:lnTo>
                  <a:pt x="35340" y="45800"/>
                </a:lnTo>
                <a:lnTo>
                  <a:pt x="35340" y="45810"/>
                </a:lnTo>
                <a:lnTo>
                  <a:pt x="35330" y="45810"/>
                </a:lnTo>
                <a:lnTo>
                  <a:pt x="35330" y="45820"/>
                </a:lnTo>
                <a:lnTo>
                  <a:pt x="35340" y="45840"/>
                </a:lnTo>
                <a:lnTo>
                  <a:pt x="35350" y="45850"/>
                </a:lnTo>
                <a:lnTo>
                  <a:pt x="35360" y="45870"/>
                </a:lnTo>
                <a:lnTo>
                  <a:pt x="35370" y="45890"/>
                </a:lnTo>
                <a:lnTo>
                  <a:pt x="35370" y="45900"/>
                </a:lnTo>
                <a:lnTo>
                  <a:pt x="35370" y="45910"/>
                </a:lnTo>
                <a:lnTo>
                  <a:pt x="35370" y="45920"/>
                </a:lnTo>
                <a:lnTo>
                  <a:pt x="35370" y="45930"/>
                </a:lnTo>
                <a:lnTo>
                  <a:pt x="35360" y="45940"/>
                </a:lnTo>
                <a:lnTo>
                  <a:pt x="35350" y="45950"/>
                </a:lnTo>
                <a:lnTo>
                  <a:pt x="35350" y="45960"/>
                </a:lnTo>
                <a:lnTo>
                  <a:pt x="35350" y="45970"/>
                </a:lnTo>
                <a:lnTo>
                  <a:pt x="35340" y="45990"/>
                </a:lnTo>
                <a:lnTo>
                  <a:pt x="35340" y="46000"/>
                </a:lnTo>
                <a:lnTo>
                  <a:pt x="35340" y="46010"/>
                </a:lnTo>
                <a:lnTo>
                  <a:pt x="35340" y="46020"/>
                </a:lnTo>
                <a:lnTo>
                  <a:pt x="35340" y="46030"/>
                </a:lnTo>
                <a:lnTo>
                  <a:pt x="35350" y="46040"/>
                </a:lnTo>
                <a:lnTo>
                  <a:pt x="35360" y="46050"/>
                </a:lnTo>
                <a:lnTo>
                  <a:pt x="35360" y="46060"/>
                </a:lnTo>
                <a:lnTo>
                  <a:pt x="35370" y="46070"/>
                </a:lnTo>
                <a:lnTo>
                  <a:pt x="35370" y="46080"/>
                </a:lnTo>
                <a:lnTo>
                  <a:pt x="35370" y="46090"/>
                </a:lnTo>
                <a:lnTo>
                  <a:pt x="35360" y="46100"/>
                </a:lnTo>
                <a:lnTo>
                  <a:pt x="35360" y="46120"/>
                </a:lnTo>
                <a:lnTo>
                  <a:pt x="35360" y="46130"/>
                </a:lnTo>
                <a:lnTo>
                  <a:pt x="35350" y="46130"/>
                </a:lnTo>
                <a:lnTo>
                  <a:pt x="35350" y="46140"/>
                </a:lnTo>
                <a:lnTo>
                  <a:pt x="35350" y="46150"/>
                </a:lnTo>
                <a:lnTo>
                  <a:pt x="35340" y="46160"/>
                </a:lnTo>
                <a:lnTo>
                  <a:pt x="35330" y="46160"/>
                </a:lnTo>
                <a:lnTo>
                  <a:pt x="35330" y="46170"/>
                </a:lnTo>
                <a:lnTo>
                  <a:pt x="35310" y="46180"/>
                </a:lnTo>
                <a:lnTo>
                  <a:pt x="35300" y="46190"/>
                </a:lnTo>
                <a:lnTo>
                  <a:pt x="35300" y="46200"/>
                </a:lnTo>
                <a:lnTo>
                  <a:pt x="35290" y="46200"/>
                </a:lnTo>
                <a:lnTo>
                  <a:pt x="35280" y="46210"/>
                </a:lnTo>
                <a:lnTo>
                  <a:pt x="35270" y="46220"/>
                </a:lnTo>
                <a:lnTo>
                  <a:pt x="35260" y="46230"/>
                </a:lnTo>
                <a:lnTo>
                  <a:pt x="35260" y="46240"/>
                </a:lnTo>
                <a:lnTo>
                  <a:pt x="35250" y="46250"/>
                </a:lnTo>
                <a:lnTo>
                  <a:pt x="35250" y="46260"/>
                </a:lnTo>
                <a:lnTo>
                  <a:pt x="35250" y="46270"/>
                </a:lnTo>
                <a:lnTo>
                  <a:pt x="35260" y="46290"/>
                </a:lnTo>
                <a:lnTo>
                  <a:pt x="35270" y="46300"/>
                </a:lnTo>
                <a:lnTo>
                  <a:pt x="35280" y="46310"/>
                </a:lnTo>
                <a:lnTo>
                  <a:pt x="35290" y="46320"/>
                </a:lnTo>
                <a:lnTo>
                  <a:pt x="35300" y="46320"/>
                </a:lnTo>
                <a:lnTo>
                  <a:pt x="35300" y="46330"/>
                </a:lnTo>
                <a:lnTo>
                  <a:pt x="35310" y="46330"/>
                </a:lnTo>
                <a:lnTo>
                  <a:pt x="35320" y="46330"/>
                </a:lnTo>
                <a:lnTo>
                  <a:pt x="35330" y="46330"/>
                </a:lnTo>
                <a:lnTo>
                  <a:pt x="35330" y="46340"/>
                </a:lnTo>
                <a:lnTo>
                  <a:pt x="35340" y="46350"/>
                </a:lnTo>
                <a:lnTo>
                  <a:pt x="35340" y="46360"/>
                </a:lnTo>
                <a:lnTo>
                  <a:pt x="35340" y="46380"/>
                </a:lnTo>
                <a:lnTo>
                  <a:pt x="35350" y="46390"/>
                </a:lnTo>
                <a:lnTo>
                  <a:pt x="35350" y="46410"/>
                </a:lnTo>
                <a:lnTo>
                  <a:pt x="35350" y="46420"/>
                </a:lnTo>
                <a:lnTo>
                  <a:pt x="35360" y="46420"/>
                </a:lnTo>
                <a:lnTo>
                  <a:pt x="35360" y="46430"/>
                </a:lnTo>
                <a:lnTo>
                  <a:pt x="35370" y="46430"/>
                </a:lnTo>
                <a:lnTo>
                  <a:pt x="35380" y="46430"/>
                </a:lnTo>
                <a:lnTo>
                  <a:pt x="35400" y="46430"/>
                </a:lnTo>
                <a:lnTo>
                  <a:pt x="35400" y="46440"/>
                </a:lnTo>
                <a:lnTo>
                  <a:pt x="35410" y="46440"/>
                </a:lnTo>
                <a:lnTo>
                  <a:pt x="35420" y="46440"/>
                </a:lnTo>
                <a:lnTo>
                  <a:pt x="35430" y="46450"/>
                </a:lnTo>
                <a:lnTo>
                  <a:pt x="35440" y="46450"/>
                </a:lnTo>
                <a:lnTo>
                  <a:pt x="35450" y="46450"/>
                </a:lnTo>
                <a:lnTo>
                  <a:pt x="35450" y="46460"/>
                </a:lnTo>
                <a:lnTo>
                  <a:pt x="35460" y="46450"/>
                </a:lnTo>
                <a:lnTo>
                  <a:pt x="35470" y="46450"/>
                </a:lnTo>
                <a:lnTo>
                  <a:pt x="35480" y="46450"/>
                </a:lnTo>
                <a:lnTo>
                  <a:pt x="35490" y="46450"/>
                </a:lnTo>
                <a:lnTo>
                  <a:pt x="35500" y="46450"/>
                </a:lnTo>
                <a:lnTo>
                  <a:pt x="35510" y="46450"/>
                </a:lnTo>
                <a:lnTo>
                  <a:pt x="35520" y="46460"/>
                </a:lnTo>
                <a:lnTo>
                  <a:pt x="35530" y="46470"/>
                </a:lnTo>
                <a:lnTo>
                  <a:pt x="35540" y="46480"/>
                </a:lnTo>
                <a:lnTo>
                  <a:pt x="35550" y="46480"/>
                </a:lnTo>
                <a:lnTo>
                  <a:pt x="35560" y="46480"/>
                </a:lnTo>
                <a:lnTo>
                  <a:pt x="35570" y="46480"/>
                </a:lnTo>
                <a:lnTo>
                  <a:pt x="35580" y="46480"/>
                </a:lnTo>
                <a:lnTo>
                  <a:pt x="35580" y="46470"/>
                </a:lnTo>
                <a:lnTo>
                  <a:pt x="35590" y="46470"/>
                </a:lnTo>
                <a:lnTo>
                  <a:pt x="35600" y="46460"/>
                </a:lnTo>
                <a:lnTo>
                  <a:pt x="35610" y="46450"/>
                </a:lnTo>
                <a:lnTo>
                  <a:pt x="35620" y="46450"/>
                </a:lnTo>
                <a:lnTo>
                  <a:pt x="35620" y="46440"/>
                </a:lnTo>
                <a:lnTo>
                  <a:pt x="35630" y="46440"/>
                </a:lnTo>
                <a:lnTo>
                  <a:pt x="35640" y="46440"/>
                </a:lnTo>
                <a:lnTo>
                  <a:pt x="35650" y="46430"/>
                </a:lnTo>
                <a:lnTo>
                  <a:pt x="35660" y="46430"/>
                </a:lnTo>
                <a:lnTo>
                  <a:pt x="35670" y="46430"/>
                </a:lnTo>
                <a:lnTo>
                  <a:pt x="35680" y="46420"/>
                </a:lnTo>
                <a:lnTo>
                  <a:pt x="35690" y="46410"/>
                </a:lnTo>
                <a:lnTo>
                  <a:pt x="35700" y="46410"/>
                </a:lnTo>
                <a:lnTo>
                  <a:pt x="35710" y="46410"/>
                </a:lnTo>
                <a:lnTo>
                  <a:pt x="35720" y="46410"/>
                </a:lnTo>
                <a:lnTo>
                  <a:pt x="35730" y="46400"/>
                </a:lnTo>
                <a:lnTo>
                  <a:pt x="35740" y="46400"/>
                </a:lnTo>
                <a:lnTo>
                  <a:pt x="35750" y="46400"/>
                </a:lnTo>
                <a:lnTo>
                  <a:pt x="35760" y="46400"/>
                </a:lnTo>
                <a:lnTo>
                  <a:pt x="35770" y="46400"/>
                </a:lnTo>
                <a:lnTo>
                  <a:pt x="35780" y="46390"/>
                </a:lnTo>
                <a:lnTo>
                  <a:pt x="35790" y="46390"/>
                </a:lnTo>
                <a:lnTo>
                  <a:pt x="35800" y="46380"/>
                </a:lnTo>
                <a:lnTo>
                  <a:pt x="35810" y="46370"/>
                </a:lnTo>
                <a:lnTo>
                  <a:pt x="35820" y="46360"/>
                </a:lnTo>
                <a:lnTo>
                  <a:pt x="35830" y="46350"/>
                </a:lnTo>
                <a:lnTo>
                  <a:pt x="35850" y="46330"/>
                </a:lnTo>
                <a:lnTo>
                  <a:pt x="35860" y="46330"/>
                </a:lnTo>
                <a:lnTo>
                  <a:pt x="35880" y="46330"/>
                </a:lnTo>
                <a:lnTo>
                  <a:pt x="35900" y="46320"/>
                </a:lnTo>
                <a:lnTo>
                  <a:pt x="35910" y="46320"/>
                </a:lnTo>
                <a:lnTo>
                  <a:pt x="35920" y="46320"/>
                </a:lnTo>
                <a:lnTo>
                  <a:pt x="35930" y="46320"/>
                </a:lnTo>
                <a:lnTo>
                  <a:pt x="35940" y="46310"/>
                </a:lnTo>
                <a:lnTo>
                  <a:pt x="35960" y="46310"/>
                </a:lnTo>
                <a:lnTo>
                  <a:pt x="35970" y="46310"/>
                </a:lnTo>
                <a:lnTo>
                  <a:pt x="35990" y="46310"/>
                </a:lnTo>
                <a:lnTo>
                  <a:pt x="36000" y="46300"/>
                </a:lnTo>
                <a:lnTo>
                  <a:pt x="36010" y="46300"/>
                </a:lnTo>
                <a:lnTo>
                  <a:pt x="36030" y="46300"/>
                </a:lnTo>
                <a:lnTo>
                  <a:pt x="36040" y="46300"/>
                </a:lnTo>
                <a:lnTo>
                  <a:pt x="36050" y="46300"/>
                </a:lnTo>
                <a:lnTo>
                  <a:pt x="36060" y="46300"/>
                </a:lnTo>
                <a:lnTo>
                  <a:pt x="36070" y="46300"/>
                </a:lnTo>
                <a:lnTo>
                  <a:pt x="36070" y="46290"/>
                </a:lnTo>
                <a:lnTo>
                  <a:pt x="36080" y="46280"/>
                </a:lnTo>
                <a:lnTo>
                  <a:pt x="36090" y="46280"/>
                </a:lnTo>
                <a:lnTo>
                  <a:pt x="36100" y="46270"/>
                </a:lnTo>
                <a:lnTo>
                  <a:pt x="36110" y="46270"/>
                </a:lnTo>
                <a:lnTo>
                  <a:pt x="36120" y="46260"/>
                </a:lnTo>
                <a:lnTo>
                  <a:pt x="36130" y="46260"/>
                </a:lnTo>
                <a:lnTo>
                  <a:pt x="36140" y="46270"/>
                </a:lnTo>
                <a:lnTo>
                  <a:pt x="36160" y="46270"/>
                </a:lnTo>
                <a:lnTo>
                  <a:pt x="36170" y="46270"/>
                </a:lnTo>
                <a:lnTo>
                  <a:pt x="36180" y="46260"/>
                </a:lnTo>
                <a:lnTo>
                  <a:pt x="36190" y="46270"/>
                </a:lnTo>
                <a:lnTo>
                  <a:pt x="36200" y="46270"/>
                </a:lnTo>
                <a:lnTo>
                  <a:pt x="36210" y="46270"/>
                </a:lnTo>
                <a:lnTo>
                  <a:pt x="36220" y="46270"/>
                </a:lnTo>
                <a:lnTo>
                  <a:pt x="36230" y="46260"/>
                </a:lnTo>
                <a:lnTo>
                  <a:pt x="36240" y="46260"/>
                </a:lnTo>
                <a:lnTo>
                  <a:pt x="36250" y="46260"/>
                </a:lnTo>
                <a:lnTo>
                  <a:pt x="36260" y="46260"/>
                </a:lnTo>
                <a:lnTo>
                  <a:pt x="36260" y="46250"/>
                </a:lnTo>
                <a:lnTo>
                  <a:pt x="36270" y="46250"/>
                </a:lnTo>
                <a:lnTo>
                  <a:pt x="36280" y="46250"/>
                </a:lnTo>
                <a:lnTo>
                  <a:pt x="36290" y="46240"/>
                </a:lnTo>
                <a:lnTo>
                  <a:pt x="36300" y="46240"/>
                </a:lnTo>
                <a:lnTo>
                  <a:pt x="36310" y="46240"/>
                </a:lnTo>
                <a:lnTo>
                  <a:pt x="36320" y="46240"/>
                </a:lnTo>
                <a:lnTo>
                  <a:pt x="36330" y="46240"/>
                </a:lnTo>
                <a:lnTo>
                  <a:pt x="36340" y="46240"/>
                </a:lnTo>
                <a:lnTo>
                  <a:pt x="36350" y="46240"/>
                </a:lnTo>
                <a:lnTo>
                  <a:pt x="36360" y="46250"/>
                </a:lnTo>
                <a:lnTo>
                  <a:pt x="36370" y="46250"/>
                </a:lnTo>
                <a:lnTo>
                  <a:pt x="36380" y="46260"/>
                </a:lnTo>
                <a:lnTo>
                  <a:pt x="36380" y="46270"/>
                </a:lnTo>
                <a:lnTo>
                  <a:pt x="36390" y="46280"/>
                </a:lnTo>
                <a:lnTo>
                  <a:pt x="36400" y="46290"/>
                </a:lnTo>
                <a:lnTo>
                  <a:pt x="36400" y="46300"/>
                </a:lnTo>
                <a:lnTo>
                  <a:pt x="36410" y="46310"/>
                </a:lnTo>
                <a:lnTo>
                  <a:pt x="36420" y="46310"/>
                </a:lnTo>
                <a:lnTo>
                  <a:pt x="36420" y="46320"/>
                </a:lnTo>
                <a:lnTo>
                  <a:pt x="36430" y="46320"/>
                </a:lnTo>
                <a:lnTo>
                  <a:pt x="36430" y="46330"/>
                </a:lnTo>
                <a:lnTo>
                  <a:pt x="36440" y="46330"/>
                </a:lnTo>
                <a:lnTo>
                  <a:pt x="36440" y="46340"/>
                </a:lnTo>
                <a:lnTo>
                  <a:pt x="36450" y="46350"/>
                </a:lnTo>
                <a:lnTo>
                  <a:pt x="36450" y="46360"/>
                </a:lnTo>
                <a:lnTo>
                  <a:pt x="36460" y="46360"/>
                </a:lnTo>
                <a:lnTo>
                  <a:pt x="36460" y="46370"/>
                </a:lnTo>
                <a:lnTo>
                  <a:pt x="36470" y="46370"/>
                </a:lnTo>
                <a:lnTo>
                  <a:pt x="36470" y="46380"/>
                </a:lnTo>
                <a:lnTo>
                  <a:pt x="36480" y="46380"/>
                </a:lnTo>
                <a:lnTo>
                  <a:pt x="36490" y="46380"/>
                </a:lnTo>
                <a:lnTo>
                  <a:pt x="36500" y="46380"/>
                </a:lnTo>
                <a:lnTo>
                  <a:pt x="36520" y="46370"/>
                </a:lnTo>
                <a:lnTo>
                  <a:pt x="36520" y="46360"/>
                </a:lnTo>
                <a:lnTo>
                  <a:pt x="36530" y="46360"/>
                </a:lnTo>
                <a:lnTo>
                  <a:pt x="36540" y="46360"/>
                </a:lnTo>
                <a:lnTo>
                  <a:pt x="36540" y="46350"/>
                </a:lnTo>
                <a:lnTo>
                  <a:pt x="36550" y="46340"/>
                </a:lnTo>
                <a:lnTo>
                  <a:pt x="36560" y="46330"/>
                </a:lnTo>
                <a:lnTo>
                  <a:pt x="36570" y="46320"/>
                </a:lnTo>
                <a:lnTo>
                  <a:pt x="36570" y="46310"/>
                </a:lnTo>
                <a:lnTo>
                  <a:pt x="36580" y="46310"/>
                </a:lnTo>
                <a:lnTo>
                  <a:pt x="36590" y="46300"/>
                </a:lnTo>
                <a:lnTo>
                  <a:pt x="36600" y="46290"/>
                </a:lnTo>
                <a:lnTo>
                  <a:pt x="36610" y="46290"/>
                </a:lnTo>
                <a:lnTo>
                  <a:pt x="36620" y="46290"/>
                </a:lnTo>
                <a:lnTo>
                  <a:pt x="36620" y="46280"/>
                </a:lnTo>
                <a:lnTo>
                  <a:pt x="36630" y="46280"/>
                </a:lnTo>
                <a:lnTo>
                  <a:pt x="36640" y="46280"/>
                </a:lnTo>
                <a:lnTo>
                  <a:pt x="36650" y="46280"/>
                </a:lnTo>
                <a:lnTo>
                  <a:pt x="36660" y="46280"/>
                </a:lnTo>
                <a:lnTo>
                  <a:pt x="36670" y="46280"/>
                </a:lnTo>
                <a:lnTo>
                  <a:pt x="36680" y="46280"/>
                </a:lnTo>
                <a:lnTo>
                  <a:pt x="36690" y="46280"/>
                </a:lnTo>
                <a:lnTo>
                  <a:pt x="36690" y="46290"/>
                </a:lnTo>
                <a:lnTo>
                  <a:pt x="36690" y="46300"/>
                </a:lnTo>
                <a:lnTo>
                  <a:pt x="36690" y="46310"/>
                </a:lnTo>
                <a:lnTo>
                  <a:pt x="36690" y="46320"/>
                </a:lnTo>
                <a:lnTo>
                  <a:pt x="36700" y="46330"/>
                </a:lnTo>
                <a:lnTo>
                  <a:pt x="36700" y="46340"/>
                </a:lnTo>
                <a:lnTo>
                  <a:pt x="36700" y="46350"/>
                </a:lnTo>
                <a:lnTo>
                  <a:pt x="36700" y="46360"/>
                </a:lnTo>
                <a:lnTo>
                  <a:pt x="36710" y="46360"/>
                </a:lnTo>
                <a:lnTo>
                  <a:pt x="36710" y="46390"/>
                </a:lnTo>
                <a:lnTo>
                  <a:pt x="36720" y="46390"/>
                </a:lnTo>
                <a:lnTo>
                  <a:pt x="36720" y="46400"/>
                </a:lnTo>
                <a:lnTo>
                  <a:pt x="36720" y="46410"/>
                </a:lnTo>
                <a:lnTo>
                  <a:pt x="36730" y="46420"/>
                </a:lnTo>
                <a:lnTo>
                  <a:pt x="36730" y="46430"/>
                </a:lnTo>
                <a:lnTo>
                  <a:pt x="36740" y="46440"/>
                </a:lnTo>
                <a:lnTo>
                  <a:pt x="36740" y="46450"/>
                </a:lnTo>
                <a:lnTo>
                  <a:pt x="36750" y="46460"/>
                </a:lnTo>
                <a:lnTo>
                  <a:pt x="36760" y="46470"/>
                </a:lnTo>
                <a:lnTo>
                  <a:pt x="36770" y="46470"/>
                </a:lnTo>
                <a:lnTo>
                  <a:pt x="36780" y="46470"/>
                </a:lnTo>
                <a:lnTo>
                  <a:pt x="36780" y="46480"/>
                </a:lnTo>
                <a:lnTo>
                  <a:pt x="36790" y="46480"/>
                </a:lnTo>
                <a:lnTo>
                  <a:pt x="36800" y="46480"/>
                </a:lnTo>
                <a:lnTo>
                  <a:pt x="36810" y="46480"/>
                </a:lnTo>
                <a:lnTo>
                  <a:pt x="36820" y="46480"/>
                </a:lnTo>
                <a:lnTo>
                  <a:pt x="36830" y="46480"/>
                </a:lnTo>
                <a:lnTo>
                  <a:pt x="36850" y="46480"/>
                </a:lnTo>
                <a:lnTo>
                  <a:pt x="36860" y="46490"/>
                </a:lnTo>
                <a:lnTo>
                  <a:pt x="36870" y="46490"/>
                </a:lnTo>
                <a:lnTo>
                  <a:pt x="36880" y="46490"/>
                </a:lnTo>
                <a:lnTo>
                  <a:pt x="36890" y="46490"/>
                </a:lnTo>
                <a:lnTo>
                  <a:pt x="36890" y="46500"/>
                </a:lnTo>
                <a:lnTo>
                  <a:pt x="36900" y="46500"/>
                </a:lnTo>
                <a:lnTo>
                  <a:pt x="36910" y="46510"/>
                </a:lnTo>
                <a:lnTo>
                  <a:pt x="36920" y="46520"/>
                </a:lnTo>
                <a:lnTo>
                  <a:pt x="36930" y="46520"/>
                </a:lnTo>
                <a:lnTo>
                  <a:pt x="36940" y="46520"/>
                </a:lnTo>
                <a:lnTo>
                  <a:pt x="36940" y="46530"/>
                </a:lnTo>
                <a:lnTo>
                  <a:pt x="36950" y="46530"/>
                </a:lnTo>
                <a:lnTo>
                  <a:pt x="36960" y="46540"/>
                </a:lnTo>
                <a:lnTo>
                  <a:pt x="36970" y="46540"/>
                </a:lnTo>
                <a:lnTo>
                  <a:pt x="36980" y="46550"/>
                </a:lnTo>
                <a:lnTo>
                  <a:pt x="36980" y="46560"/>
                </a:lnTo>
                <a:lnTo>
                  <a:pt x="36990" y="46560"/>
                </a:lnTo>
                <a:lnTo>
                  <a:pt x="37000" y="46560"/>
                </a:lnTo>
                <a:lnTo>
                  <a:pt x="37010" y="46560"/>
                </a:lnTo>
                <a:lnTo>
                  <a:pt x="37010" y="46550"/>
                </a:lnTo>
                <a:lnTo>
                  <a:pt x="37020" y="46550"/>
                </a:lnTo>
                <a:lnTo>
                  <a:pt x="37030" y="46550"/>
                </a:lnTo>
                <a:lnTo>
                  <a:pt x="37040" y="46550"/>
                </a:lnTo>
                <a:lnTo>
                  <a:pt x="37050" y="46550"/>
                </a:lnTo>
                <a:lnTo>
                  <a:pt x="37060" y="46550"/>
                </a:lnTo>
                <a:lnTo>
                  <a:pt x="37070" y="46550"/>
                </a:lnTo>
                <a:lnTo>
                  <a:pt x="37080" y="46550"/>
                </a:lnTo>
                <a:lnTo>
                  <a:pt x="37090" y="46550"/>
                </a:lnTo>
                <a:lnTo>
                  <a:pt x="37100" y="46550"/>
                </a:lnTo>
                <a:lnTo>
                  <a:pt x="37110" y="46560"/>
                </a:lnTo>
                <a:lnTo>
                  <a:pt x="37120" y="46560"/>
                </a:lnTo>
                <a:lnTo>
                  <a:pt x="37120" y="46570"/>
                </a:lnTo>
                <a:lnTo>
                  <a:pt x="37120" y="46580"/>
                </a:lnTo>
                <a:lnTo>
                  <a:pt x="37130" y="46580"/>
                </a:lnTo>
                <a:lnTo>
                  <a:pt x="37140" y="46590"/>
                </a:lnTo>
                <a:lnTo>
                  <a:pt x="37150" y="46600"/>
                </a:lnTo>
                <a:lnTo>
                  <a:pt x="37160" y="46610"/>
                </a:lnTo>
                <a:lnTo>
                  <a:pt x="37160" y="46620"/>
                </a:lnTo>
                <a:lnTo>
                  <a:pt x="37170" y="46630"/>
                </a:lnTo>
                <a:lnTo>
                  <a:pt x="37170" y="46640"/>
                </a:lnTo>
                <a:lnTo>
                  <a:pt x="37180" y="46650"/>
                </a:lnTo>
                <a:lnTo>
                  <a:pt x="37180" y="46660"/>
                </a:lnTo>
                <a:lnTo>
                  <a:pt x="37180" y="46670"/>
                </a:lnTo>
                <a:lnTo>
                  <a:pt x="37180" y="46680"/>
                </a:lnTo>
                <a:lnTo>
                  <a:pt x="37180" y="46690"/>
                </a:lnTo>
                <a:lnTo>
                  <a:pt x="37180" y="46700"/>
                </a:lnTo>
                <a:lnTo>
                  <a:pt x="37180" y="46710"/>
                </a:lnTo>
                <a:lnTo>
                  <a:pt x="37180" y="46720"/>
                </a:lnTo>
                <a:lnTo>
                  <a:pt x="37180" y="46730"/>
                </a:lnTo>
                <a:lnTo>
                  <a:pt x="37180" y="46740"/>
                </a:lnTo>
                <a:lnTo>
                  <a:pt x="37180" y="46750"/>
                </a:lnTo>
                <a:lnTo>
                  <a:pt x="37180" y="46760"/>
                </a:lnTo>
                <a:lnTo>
                  <a:pt x="37180" y="46770"/>
                </a:lnTo>
                <a:lnTo>
                  <a:pt x="37180" y="46780"/>
                </a:lnTo>
                <a:lnTo>
                  <a:pt x="37180" y="46790"/>
                </a:lnTo>
                <a:lnTo>
                  <a:pt x="37170" y="46800"/>
                </a:lnTo>
                <a:lnTo>
                  <a:pt x="37170" y="46810"/>
                </a:lnTo>
                <a:lnTo>
                  <a:pt x="37160" y="46810"/>
                </a:lnTo>
                <a:lnTo>
                  <a:pt x="37160" y="46820"/>
                </a:lnTo>
                <a:lnTo>
                  <a:pt x="37160" y="46830"/>
                </a:lnTo>
                <a:lnTo>
                  <a:pt x="37160" y="46840"/>
                </a:lnTo>
                <a:lnTo>
                  <a:pt x="37160" y="46850"/>
                </a:lnTo>
                <a:lnTo>
                  <a:pt x="37160" y="46880"/>
                </a:lnTo>
                <a:lnTo>
                  <a:pt x="37160" y="46890"/>
                </a:lnTo>
                <a:lnTo>
                  <a:pt x="37160" y="46900"/>
                </a:lnTo>
                <a:lnTo>
                  <a:pt x="37160" y="46910"/>
                </a:lnTo>
                <a:lnTo>
                  <a:pt x="37150" y="46920"/>
                </a:lnTo>
                <a:lnTo>
                  <a:pt x="37140" y="46920"/>
                </a:lnTo>
                <a:lnTo>
                  <a:pt x="37140" y="46930"/>
                </a:lnTo>
                <a:lnTo>
                  <a:pt x="37130" y="46930"/>
                </a:lnTo>
                <a:lnTo>
                  <a:pt x="37130" y="46920"/>
                </a:lnTo>
                <a:lnTo>
                  <a:pt x="37120" y="46920"/>
                </a:lnTo>
                <a:lnTo>
                  <a:pt x="37110" y="46910"/>
                </a:lnTo>
                <a:lnTo>
                  <a:pt x="37090" y="46910"/>
                </a:lnTo>
                <a:lnTo>
                  <a:pt x="37080" y="46910"/>
                </a:lnTo>
                <a:lnTo>
                  <a:pt x="37060" y="46910"/>
                </a:lnTo>
                <a:lnTo>
                  <a:pt x="37050" y="46900"/>
                </a:lnTo>
                <a:lnTo>
                  <a:pt x="37040" y="46910"/>
                </a:lnTo>
                <a:lnTo>
                  <a:pt x="37030" y="46910"/>
                </a:lnTo>
                <a:lnTo>
                  <a:pt x="37020" y="46910"/>
                </a:lnTo>
                <a:lnTo>
                  <a:pt x="37010" y="46920"/>
                </a:lnTo>
                <a:lnTo>
                  <a:pt x="37000" y="46920"/>
                </a:lnTo>
                <a:lnTo>
                  <a:pt x="37000" y="46930"/>
                </a:lnTo>
                <a:lnTo>
                  <a:pt x="37010" y="46950"/>
                </a:lnTo>
                <a:lnTo>
                  <a:pt x="37020" y="46960"/>
                </a:lnTo>
                <a:lnTo>
                  <a:pt x="37020" y="46970"/>
                </a:lnTo>
                <a:lnTo>
                  <a:pt x="37020" y="46980"/>
                </a:lnTo>
                <a:lnTo>
                  <a:pt x="37020" y="47000"/>
                </a:lnTo>
                <a:lnTo>
                  <a:pt x="37030" y="47000"/>
                </a:lnTo>
                <a:lnTo>
                  <a:pt x="37030" y="47040"/>
                </a:lnTo>
                <a:lnTo>
                  <a:pt x="37060" y="47100"/>
                </a:lnTo>
                <a:lnTo>
                  <a:pt x="37070" y="47120"/>
                </a:lnTo>
                <a:lnTo>
                  <a:pt x="37080" y="47140"/>
                </a:lnTo>
                <a:lnTo>
                  <a:pt x="37080" y="47150"/>
                </a:lnTo>
                <a:lnTo>
                  <a:pt x="37080" y="47160"/>
                </a:lnTo>
                <a:lnTo>
                  <a:pt x="37080" y="47170"/>
                </a:lnTo>
                <a:lnTo>
                  <a:pt x="37080" y="47180"/>
                </a:lnTo>
                <a:lnTo>
                  <a:pt x="37080" y="47190"/>
                </a:lnTo>
                <a:lnTo>
                  <a:pt x="37090" y="47200"/>
                </a:lnTo>
                <a:lnTo>
                  <a:pt x="37090" y="47210"/>
                </a:lnTo>
                <a:lnTo>
                  <a:pt x="37090" y="47220"/>
                </a:lnTo>
                <a:lnTo>
                  <a:pt x="37090" y="47230"/>
                </a:lnTo>
                <a:lnTo>
                  <a:pt x="37100" y="47240"/>
                </a:lnTo>
                <a:lnTo>
                  <a:pt x="37090" y="47250"/>
                </a:lnTo>
                <a:lnTo>
                  <a:pt x="37080" y="47260"/>
                </a:lnTo>
                <a:lnTo>
                  <a:pt x="37080" y="47270"/>
                </a:lnTo>
                <a:lnTo>
                  <a:pt x="37070" y="47280"/>
                </a:lnTo>
                <a:lnTo>
                  <a:pt x="37070" y="47290"/>
                </a:lnTo>
                <a:lnTo>
                  <a:pt x="37060" y="47300"/>
                </a:lnTo>
                <a:lnTo>
                  <a:pt x="37050" y="47310"/>
                </a:lnTo>
                <a:lnTo>
                  <a:pt x="37040" y="47320"/>
                </a:lnTo>
                <a:lnTo>
                  <a:pt x="37030" y="47330"/>
                </a:lnTo>
                <a:lnTo>
                  <a:pt x="37020" y="47340"/>
                </a:lnTo>
                <a:lnTo>
                  <a:pt x="37020" y="47350"/>
                </a:lnTo>
                <a:lnTo>
                  <a:pt x="37020" y="47360"/>
                </a:lnTo>
                <a:lnTo>
                  <a:pt x="37020" y="47370"/>
                </a:lnTo>
                <a:lnTo>
                  <a:pt x="37020" y="47380"/>
                </a:lnTo>
                <a:lnTo>
                  <a:pt x="37020" y="47390"/>
                </a:lnTo>
                <a:lnTo>
                  <a:pt x="37020" y="47400"/>
                </a:lnTo>
                <a:lnTo>
                  <a:pt x="37030" y="47410"/>
                </a:lnTo>
                <a:lnTo>
                  <a:pt x="37030" y="47420"/>
                </a:lnTo>
                <a:lnTo>
                  <a:pt x="37040" y="47420"/>
                </a:lnTo>
                <a:lnTo>
                  <a:pt x="37050" y="47430"/>
                </a:lnTo>
                <a:lnTo>
                  <a:pt x="37060" y="47440"/>
                </a:lnTo>
                <a:lnTo>
                  <a:pt x="37070" y="47450"/>
                </a:lnTo>
                <a:lnTo>
                  <a:pt x="37070" y="47460"/>
                </a:lnTo>
                <a:lnTo>
                  <a:pt x="37080" y="47460"/>
                </a:lnTo>
                <a:lnTo>
                  <a:pt x="37080" y="47470"/>
                </a:lnTo>
                <a:lnTo>
                  <a:pt x="37090" y="47470"/>
                </a:lnTo>
                <a:lnTo>
                  <a:pt x="37090" y="47480"/>
                </a:lnTo>
                <a:lnTo>
                  <a:pt x="37090" y="47490"/>
                </a:lnTo>
                <a:lnTo>
                  <a:pt x="37100" y="47490"/>
                </a:lnTo>
                <a:lnTo>
                  <a:pt x="37100" y="47500"/>
                </a:lnTo>
                <a:lnTo>
                  <a:pt x="37100" y="47510"/>
                </a:lnTo>
                <a:lnTo>
                  <a:pt x="37100" y="47520"/>
                </a:lnTo>
                <a:lnTo>
                  <a:pt x="37100" y="47530"/>
                </a:lnTo>
                <a:lnTo>
                  <a:pt x="37100" y="47540"/>
                </a:lnTo>
                <a:lnTo>
                  <a:pt x="37100" y="47550"/>
                </a:lnTo>
                <a:lnTo>
                  <a:pt x="37100" y="47560"/>
                </a:lnTo>
                <a:lnTo>
                  <a:pt x="37100" y="47570"/>
                </a:lnTo>
                <a:lnTo>
                  <a:pt x="37110" y="47580"/>
                </a:lnTo>
                <a:lnTo>
                  <a:pt x="37110" y="47590"/>
                </a:lnTo>
                <a:lnTo>
                  <a:pt x="37110" y="47600"/>
                </a:lnTo>
                <a:lnTo>
                  <a:pt x="37120" y="47610"/>
                </a:lnTo>
                <a:lnTo>
                  <a:pt x="37120" y="47620"/>
                </a:lnTo>
                <a:lnTo>
                  <a:pt x="37130" y="47620"/>
                </a:lnTo>
                <a:lnTo>
                  <a:pt x="37130" y="47630"/>
                </a:lnTo>
                <a:lnTo>
                  <a:pt x="37130" y="47650"/>
                </a:lnTo>
                <a:lnTo>
                  <a:pt x="37120" y="47660"/>
                </a:lnTo>
                <a:lnTo>
                  <a:pt x="37120" y="47670"/>
                </a:lnTo>
                <a:lnTo>
                  <a:pt x="37120" y="47680"/>
                </a:lnTo>
                <a:lnTo>
                  <a:pt x="37110" y="47690"/>
                </a:lnTo>
                <a:lnTo>
                  <a:pt x="37100" y="47720"/>
                </a:lnTo>
                <a:lnTo>
                  <a:pt x="37100" y="47730"/>
                </a:lnTo>
                <a:lnTo>
                  <a:pt x="37100" y="47740"/>
                </a:lnTo>
                <a:lnTo>
                  <a:pt x="37090" y="47750"/>
                </a:lnTo>
                <a:lnTo>
                  <a:pt x="37080" y="47760"/>
                </a:lnTo>
                <a:lnTo>
                  <a:pt x="37080" y="47770"/>
                </a:lnTo>
                <a:lnTo>
                  <a:pt x="37090" y="47770"/>
                </a:lnTo>
                <a:lnTo>
                  <a:pt x="37100" y="47780"/>
                </a:lnTo>
                <a:lnTo>
                  <a:pt x="37110" y="47780"/>
                </a:lnTo>
                <a:lnTo>
                  <a:pt x="37130" y="47790"/>
                </a:lnTo>
                <a:lnTo>
                  <a:pt x="37140" y="47800"/>
                </a:lnTo>
                <a:lnTo>
                  <a:pt x="37150" y="47800"/>
                </a:lnTo>
                <a:lnTo>
                  <a:pt x="37160" y="47800"/>
                </a:lnTo>
                <a:lnTo>
                  <a:pt x="37180" y="47810"/>
                </a:lnTo>
                <a:lnTo>
                  <a:pt x="37190" y="47800"/>
                </a:lnTo>
                <a:lnTo>
                  <a:pt x="37200" y="47800"/>
                </a:lnTo>
                <a:lnTo>
                  <a:pt x="37210" y="47800"/>
                </a:lnTo>
                <a:lnTo>
                  <a:pt x="37220" y="47800"/>
                </a:lnTo>
                <a:lnTo>
                  <a:pt x="37230" y="47800"/>
                </a:lnTo>
                <a:lnTo>
                  <a:pt x="37240" y="47800"/>
                </a:lnTo>
                <a:lnTo>
                  <a:pt x="37250" y="47800"/>
                </a:lnTo>
                <a:lnTo>
                  <a:pt x="37260" y="47800"/>
                </a:lnTo>
                <a:lnTo>
                  <a:pt x="37270" y="47810"/>
                </a:lnTo>
                <a:lnTo>
                  <a:pt x="37280" y="47800"/>
                </a:lnTo>
                <a:lnTo>
                  <a:pt x="37290" y="47790"/>
                </a:lnTo>
                <a:lnTo>
                  <a:pt x="37290" y="47780"/>
                </a:lnTo>
                <a:lnTo>
                  <a:pt x="37300" y="47780"/>
                </a:lnTo>
                <a:lnTo>
                  <a:pt x="37310" y="47780"/>
                </a:lnTo>
                <a:lnTo>
                  <a:pt x="37310" y="47790"/>
                </a:lnTo>
                <a:lnTo>
                  <a:pt x="37320" y="47800"/>
                </a:lnTo>
                <a:lnTo>
                  <a:pt x="37330" y="47810"/>
                </a:lnTo>
                <a:lnTo>
                  <a:pt x="37340" y="47810"/>
                </a:lnTo>
                <a:lnTo>
                  <a:pt x="37350" y="47820"/>
                </a:lnTo>
                <a:lnTo>
                  <a:pt x="37360" y="47820"/>
                </a:lnTo>
                <a:lnTo>
                  <a:pt x="37370" y="47820"/>
                </a:lnTo>
                <a:lnTo>
                  <a:pt x="37380" y="47820"/>
                </a:lnTo>
                <a:lnTo>
                  <a:pt x="37390" y="47830"/>
                </a:lnTo>
                <a:lnTo>
                  <a:pt x="37400" y="47830"/>
                </a:lnTo>
                <a:lnTo>
                  <a:pt x="37410" y="47830"/>
                </a:lnTo>
                <a:lnTo>
                  <a:pt x="37420" y="47840"/>
                </a:lnTo>
                <a:lnTo>
                  <a:pt x="37430" y="47860"/>
                </a:lnTo>
                <a:lnTo>
                  <a:pt x="37430" y="47870"/>
                </a:lnTo>
                <a:lnTo>
                  <a:pt x="37440" y="47880"/>
                </a:lnTo>
                <a:lnTo>
                  <a:pt x="37440" y="47890"/>
                </a:lnTo>
                <a:lnTo>
                  <a:pt x="37440" y="47910"/>
                </a:lnTo>
                <a:lnTo>
                  <a:pt x="37450" y="47920"/>
                </a:lnTo>
                <a:lnTo>
                  <a:pt x="37450" y="47930"/>
                </a:lnTo>
                <a:lnTo>
                  <a:pt x="37460" y="47950"/>
                </a:lnTo>
                <a:lnTo>
                  <a:pt x="37460" y="47960"/>
                </a:lnTo>
                <a:lnTo>
                  <a:pt x="37470" y="47970"/>
                </a:lnTo>
                <a:lnTo>
                  <a:pt x="37490" y="47990"/>
                </a:lnTo>
                <a:lnTo>
                  <a:pt x="37550" y="48020"/>
                </a:lnTo>
                <a:lnTo>
                  <a:pt x="37560" y="48020"/>
                </a:lnTo>
                <a:lnTo>
                  <a:pt x="37580" y="48030"/>
                </a:lnTo>
                <a:lnTo>
                  <a:pt x="37600" y="48040"/>
                </a:lnTo>
                <a:lnTo>
                  <a:pt x="37620" y="48060"/>
                </a:lnTo>
                <a:lnTo>
                  <a:pt x="37640" y="48080"/>
                </a:lnTo>
                <a:lnTo>
                  <a:pt x="37660" y="48090"/>
                </a:lnTo>
                <a:lnTo>
                  <a:pt x="37680" y="48110"/>
                </a:lnTo>
                <a:lnTo>
                  <a:pt x="37700" y="48120"/>
                </a:lnTo>
                <a:lnTo>
                  <a:pt x="37700" y="48130"/>
                </a:lnTo>
                <a:lnTo>
                  <a:pt x="37720" y="48130"/>
                </a:lnTo>
                <a:lnTo>
                  <a:pt x="37750" y="48160"/>
                </a:lnTo>
                <a:lnTo>
                  <a:pt x="37770" y="48180"/>
                </a:lnTo>
                <a:lnTo>
                  <a:pt x="37770" y="48190"/>
                </a:lnTo>
                <a:lnTo>
                  <a:pt x="37780" y="48200"/>
                </a:lnTo>
                <a:lnTo>
                  <a:pt x="37780" y="48220"/>
                </a:lnTo>
                <a:lnTo>
                  <a:pt x="37800" y="48250"/>
                </a:lnTo>
                <a:lnTo>
                  <a:pt x="37810" y="48260"/>
                </a:lnTo>
                <a:lnTo>
                  <a:pt x="37810" y="48280"/>
                </a:lnTo>
                <a:lnTo>
                  <a:pt x="37820" y="48290"/>
                </a:lnTo>
                <a:lnTo>
                  <a:pt x="37830" y="48300"/>
                </a:lnTo>
                <a:lnTo>
                  <a:pt x="37830" y="48310"/>
                </a:lnTo>
                <a:lnTo>
                  <a:pt x="37830" y="48320"/>
                </a:lnTo>
                <a:lnTo>
                  <a:pt x="37830" y="48360"/>
                </a:lnTo>
                <a:lnTo>
                  <a:pt x="37830" y="48400"/>
                </a:lnTo>
                <a:lnTo>
                  <a:pt x="37830" y="48410"/>
                </a:lnTo>
                <a:lnTo>
                  <a:pt x="37860" y="48440"/>
                </a:lnTo>
                <a:lnTo>
                  <a:pt x="37870" y="48460"/>
                </a:lnTo>
                <a:lnTo>
                  <a:pt x="37880" y="48470"/>
                </a:lnTo>
                <a:lnTo>
                  <a:pt x="37930" y="48510"/>
                </a:lnTo>
                <a:lnTo>
                  <a:pt x="37980" y="48550"/>
                </a:lnTo>
                <a:lnTo>
                  <a:pt x="38010" y="48580"/>
                </a:lnTo>
                <a:lnTo>
                  <a:pt x="38020" y="48590"/>
                </a:lnTo>
                <a:lnTo>
                  <a:pt x="38040" y="48610"/>
                </a:lnTo>
                <a:lnTo>
                  <a:pt x="38040" y="48620"/>
                </a:lnTo>
                <a:lnTo>
                  <a:pt x="38050" y="48640"/>
                </a:lnTo>
                <a:lnTo>
                  <a:pt x="38050" y="48660"/>
                </a:lnTo>
                <a:lnTo>
                  <a:pt x="38060" y="48680"/>
                </a:lnTo>
                <a:lnTo>
                  <a:pt x="38080" y="48710"/>
                </a:lnTo>
                <a:lnTo>
                  <a:pt x="38110" y="48760"/>
                </a:lnTo>
                <a:lnTo>
                  <a:pt x="38120" y="48780"/>
                </a:lnTo>
                <a:lnTo>
                  <a:pt x="38130" y="48800"/>
                </a:lnTo>
                <a:lnTo>
                  <a:pt x="38150" y="48840"/>
                </a:lnTo>
                <a:lnTo>
                  <a:pt x="38160" y="48840"/>
                </a:lnTo>
                <a:lnTo>
                  <a:pt x="38160" y="48860"/>
                </a:lnTo>
                <a:lnTo>
                  <a:pt x="38210" y="48890"/>
                </a:lnTo>
                <a:lnTo>
                  <a:pt x="38230" y="48900"/>
                </a:lnTo>
                <a:lnTo>
                  <a:pt x="38240" y="48900"/>
                </a:lnTo>
                <a:lnTo>
                  <a:pt x="38270" y="48910"/>
                </a:lnTo>
                <a:lnTo>
                  <a:pt x="38300" y="48920"/>
                </a:lnTo>
                <a:lnTo>
                  <a:pt x="38330" y="48920"/>
                </a:lnTo>
                <a:lnTo>
                  <a:pt x="38360" y="48910"/>
                </a:lnTo>
                <a:lnTo>
                  <a:pt x="38400" y="48900"/>
                </a:lnTo>
                <a:lnTo>
                  <a:pt x="38430" y="48890"/>
                </a:lnTo>
                <a:lnTo>
                  <a:pt x="38460" y="48900"/>
                </a:lnTo>
                <a:lnTo>
                  <a:pt x="38480" y="48910"/>
                </a:lnTo>
                <a:lnTo>
                  <a:pt x="38510" y="48930"/>
                </a:lnTo>
                <a:lnTo>
                  <a:pt x="38540" y="48930"/>
                </a:lnTo>
                <a:lnTo>
                  <a:pt x="38560" y="48940"/>
                </a:lnTo>
                <a:lnTo>
                  <a:pt x="38590" y="48960"/>
                </a:lnTo>
                <a:lnTo>
                  <a:pt x="38610" y="48990"/>
                </a:lnTo>
                <a:lnTo>
                  <a:pt x="38620" y="49010"/>
                </a:lnTo>
                <a:lnTo>
                  <a:pt x="38630" y="49010"/>
                </a:lnTo>
                <a:lnTo>
                  <a:pt x="38640" y="49010"/>
                </a:lnTo>
                <a:lnTo>
                  <a:pt x="38660" y="49000"/>
                </a:lnTo>
                <a:lnTo>
                  <a:pt x="38670" y="49000"/>
                </a:lnTo>
                <a:lnTo>
                  <a:pt x="38680" y="49010"/>
                </a:lnTo>
                <a:lnTo>
                  <a:pt x="38700" y="49010"/>
                </a:lnTo>
                <a:lnTo>
                  <a:pt x="38730" y="49030"/>
                </a:lnTo>
                <a:lnTo>
                  <a:pt x="38740" y="49040"/>
                </a:lnTo>
                <a:lnTo>
                  <a:pt x="38760" y="49050"/>
                </a:lnTo>
                <a:lnTo>
                  <a:pt x="38760" y="49060"/>
                </a:lnTo>
                <a:lnTo>
                  <a:pt x="38760" y="49090"/>
                </a:lnTo>
                <a:lnTo>
                  <a:pt x="38760" y="49100"/>
                </a:lnTo>
                <a:lnTo>
                  <a:pt x="38760" y="49120"/>
                </a:lnTo>
                <a:lnTo>
                  <a:pt x="38760" y="49140"/>
                </a:lnTo>
                <a:lnTo>
                  <a:pt x="38750" y="49160"/>
                </a:lnTo>
                <a:lnTo>
                  <a:pt x="38740" y="49180"/>
                </a:lnTo>
                <a:lnTo>
                  <a:pt x="38720" y="49200"/>
                </a:lnTo>
                <a:lnTo>
                  <a:pt x="38700" y="49220"/>
                </a:lnTo>
                <a:lnTo>
                  <a:pt x="38660" y="49260"/>
                </a:lnTo>
                <a:lnTo>
                  <a:pt x="38640" y="49300"/>
                </a:lnTo>
                <a:lnTo>
                  <a:pt x="38620" y="49320"/>
                </a:lnTo>
                <a:lnTo>
                  <a:pt x="38610" y="49340"/>
                </a:lnTo>
                <a:lnTo>
                  <a:pt x="38600" y="49360"/>
                </a:lnTo>
                <a:lnTo>
                  <a:pt x="38600" y="49380"/>
                </a:lnTo>
                <a:lnTo>
                  <a:pt x="38600" y="49410"/>
                </a:lnTo>
                <a:lnTo>
                  <a:pt x="38600" y="49420"/>
                </a:lnTo>
                <a:lnTo>
                  <a:pt x="38600" y="49430"/>
                </a:lnTo>
                <a:lnTo>
                  <a:pt x="38570" y="49470"/>
                </a:lnTo>
                <a:lnTo>
                  <a:pt x="38560" y="49490"/>
                </a:lnTo>
                <a:lnTo>
                  <a:pt x="38560" y="49500"/>
                </a:lnTo>
                <a:lnTo>
                  <a:pt x="38560" y="49520"/>
                </a:lnTo>
                <a:lnTo>
                  <a:pt x="38550" y="49540"/>
                </a:lnTo>
                <a:lnTo>
                  <a:pt x="38530" y="49560"/>
                </a:lnTo>
                <a:lnTo>
                  <a:pt x="38530" y="49580"/>
                </a:lnTo>
                <a:lnTo>
                  <a:pt x="38530" y="49590"/>
                </a:lnTo>
                <a:lnTo>
                  <a:pt x="38540" y="49620"/>
                </a:lnTo>
                <a:lnTo>
                  <a:pt x="38550" y="49650"/>
                </a:lnTo>
                <a:lnTo>
                  <a:pt x="38550" y="49670"/>
                </a:lnTo>
                <a:lnTo>
                  <a:pt x="38560" y="49680"/>
                </a:lnTo>
                <a:lnTo>
                  <a:pt x="38570" y="49690"/>
                </a:lnTo>
                <a:lnTo>
                  <a:pt x="38580" y="49690"/>
                </a:lnTo>
                <a:lnTo>
                  <a:pt x="38590" y="49690"/>
                </a:lnTo>
                <a:lnTo>
                  <a:pt x="38610" y="49690"/>
                </a:lnTo>
                <a:lnTo>
                  <a:pt x="38620" y="49690"/>
                </a:lnTo>
                <a:lnTo>
                  <a:pt x="38630" y="49690"/>
                </a:lnTo>
                <a:lnTo>
                  <a:pt x="38630" y="49700"/>
                </a:lnTo>
                <a:lnTo>
                  <a:pt x="38630" y="49710"/>
                </a:lnTo>
                <a:lnTo>
                  <a:pt x="38630" y="49720"/>
                </a:lnTo>
                <a:lnTo>
                  <a:pt x="38630" y="49730"/>
                </a:lnTo>
                <a:lnTo>
                  <a:pt x="38630" y="49740"/>
                </a:lnTo>
                <a:lnTo>
                  <a:pt x="38630" y="49750"/>
                </a:lnTo>
                <a:lnTo>
                  <a:pt x="38630" y="49760"/>
                </a:lnTo>
                <a:lnTo>
                  <a:pt x="38640" y="49770"/>
                </a:lnTo>
                <a:lnTo>
                  <a:pt x="38640" y="49780"/>
                </a:lnTo>
                <a:lnTo>
                  <a:pt x="38630" y="49790"/>
                </a:lnTo>
                <a:lnTo>
                  <a:pt x="38630" y="49800"/>
                </a:lnTo>
                <a:lnTo>
                  <a:pt x="38630" y="49830"/>
                </a:lnTo>
                <a:lnTo>
                  <a:pt x="38630" y="49850"/>
                </a:lnTo>
                <a:lnTo>
                  <a:pt x="38650" y="49880"/>
                </a:lnTo>
                <a:lnTo>
                  <a:pt x="38650" y="49900"/>
                </a:lnTo>
                <a:lnTo>
                  <a:pt x="38650" y="49940"/>
                </a:lnTo>
                <a:lnTo>
                  <a:pt x="38650" y="49960"/>
                </a:lnTo>
                <a:lnTo>
                  <a:pt x="38640" y="49970"/>
                </a:lnTo>
                <a:lnTo>
                  <a:pt x="38630" y="49980"/>
                </a:lnTo>
                <a:lnTo>
                  <a:pt x="38630" y="49990"/>
                </a:lnTo>
                <a:lnTo>
                  <a:pt x="38630" y="50000"/>
                </a:lnTo>
                <a:lnTo>
                  <a:pt x="38630" y="50010"/>
                </a:lnTo>
                <a:lnTo>
                  <a:pt x="38640" y="50010"/>
                </a:lnTo>
                <a:lnTo>
                  <a:pt x="38640" y="50020"/>
                </a:lnTo>
                <a:lnTo>
                  <a:pt x="38640" y="50030"/>
                </a:lnTo>
                <a:lnTo>
                  <a:pt x="38640" y="50040"/>
                </a:lnTo>
                <a:lnTo>
                  <a:pt x="38650" y="50040"/>
                </a:lnTo>
                <a:lnTo>
                  <a:pt x="38650" y="50050"/>
                </a:lnTo>
                <a:lnTo>
                  <a:pt x="38660" y="50090"/>
                </a:lnTo>
                <a:lnTo>
                  <a:pt x="38650" y="50110"/>
                </a:lnTo>
                <a:lnTo>
                  <a:pt x="38650" y="50120"/>
                </a:lnTo>
                <a:lnTo>
                  <a:pt x="38650" y="50130"/>
                </a:lnTo>
                <a:lnTo>
                  <a:pt x="38650" y="50140"/>
                </a:lnTo>
                <a:lnTo>
                  <a:pt x="38650" y="50150"/>
                </a:lnTo>
                <a:lnTo>
                  <a:pt x="38660" y="50160"/>
                </a:lnTo>
                <a:lnTo>
                  <a:pt x="38670" y="50170"/>
                </a:lnTo>
                <a:lnTo>
                  <a:pt x="38680" y="50180"/>
                </a:lnTo>
                <a:lnTo>
                  <a:pt x="38680" y="50200"/>
                </a:lnTo>
                <a:lnTo>
                  <a:pt x="38690" y="50220"/>
                </a:lnTo>
                <a:lnTo>
                  <a:pt x="38700" y="50240"/>
                </a:lnTo>
                <a:lnTo>
                  <a:pt x="38700" y="50250"/>
                </a:lnTo>
                <a:lnTo>
                  <a:pt x="38700" y="50260"/>
                </a:lnTo>
                <a:lnTo>
                  <a:pt x="38690" y="50260"/>
                </a:lnTo>
                <a:lnTo>
                  <a:pt x="38680" y="50260"/>
                </a:lnTo>
                <a:lnTo>
                  <a:pt x="38670" y="50270"/>
                </a:lnTo>
                <a:lnTo>
                  <a:pt x="38660" y="50270"/>
                </a:lnTo>
                <a:lnTo>
                  <a:pt x="38660" y="50280"/>
                </a:lnTo>
                <a:lnTo>
                  <a:pt x="38670" y="50290"/>
                </a:lnTo>
                <a:lnTo>
                  <a:pt x="38670" y="50310"/>
                </a:lnTo>
                <a:lnTo>
                  <a:pt x="38680" y="50320"/>
                </a:lnTo>
                <a:lnTo>
                  <a:pt x="38680" y="50340"/>
                </a:lnTo>
                <a:lnTo>
                  <a:pt x="38680" y="50350"/>
                </a:lnTo>
                <a:lnTo>
                  <a:pt x="38680" y="50360"/>
                </a:lnTo>
                <a:lnTo>
                  <a:pt x="38670" y="50360"/>
                </a:lnTo>
                <a:lnTo>
                  <a:pt x="38670" y="50350"/>
                </a:lnTo>
                <a:lnTo>
                  <a:pt x="38640" y="50340"/>
                </a:lnTo>
                <a:lnTo>
                  <a:pt x="38630" y="50340"/>
                </a:lnTo>
                <a:lnTo>
                  <a:pt x="38620" y="50330"/>
                </a:lnTo>
                <a:lnTo>
                  <a:pt x="38620" y="50320"/>
                </a:lnTo>
                <a:lnTo>
                  <a:pt x="38610" y="50310"/>
                </a:lnTo>
                <a:lnTo>
                  <a:pt x="38610" y="50300"/>
                </a:lnTo>
                <a:lnTo>
                  <a:pt x="38600" y="50300"/>
                </a:lnTo>
                <a:lnTo>
                  <a:pt x="38600" y="50290"/>
                </a:lnTo>
                <a:lnTo>
                  <a:pt x="38590" y="50290"/>
                </a:lnTo>
                <a:lnTo>
                  <a:pt x="38590" y="50280"/>
                </a:lnTo>
                <a:lnTo>
                  <a:pt x="38580" y="50280"/>
                </a:lnTo>
                <a:lnTo>
                  <a:pt x="38570" y="50280"/>
                </a:lnTo>
                <a:lnTo>
                  <a:pt x="38560" y="50280"/>
                </a:lnTo>
                <a:lnTo>
                  <a:pt x="38540" y="50280"/>
                </a:lnTo>
                <a:lnTo>
                  <a:pt x="38530" y="50280"/>
                </a:lnTo>
                <a:lnTo>
                  <a:pt x="38520" y="50280"/>
                </a:lnTo>
                <a:lnTo>
                  <a:pt x="38510" y="50280"/>
                </a:lnTo>
                <a:lnTo>
                  <a:pt x="38490" y="50270"/>
                </a:lnTo>
                <a:lnTo>
                  <a:pt x="38480" y="50260"/>
                </a:lnTo>
                <a:lnTo>
                  <a:pt x="38470" y="50260"/>
                </a:lnTo>
                <a:lnTo>
                  <a:pt x="38450" y="50250"/>
                </a:lnTo>
                <a:lnTo>
                  <a:pt x="38410" y="50240"/>
                </a:lnTo>
                <a:lnTo>
                  <a:pt x="38410" y="50230"/>
                </a:lnTo>
                <a:lnTo>
                  <a:pt x="38400" y="50230"/>
                </a:lnTo>
                <a:lnTo>
                  <a:pt x="38390" y="50230"/>
                </a:lnTo>
                <a:lnTo>
                  <a:pt x="38380" y="50230"/>
                </a:lnTo>
                <a:lnTo>
                  <a:pt x="38360" y="50230"/>
                </a:lnTo>
                <a:lnTo>
                  <a:pt x="38350" y="50230"/>
                </a:lnTo>
                <a:lnTo>
                  <a:pt x="38340" y="50230"/>
                </a:lnTo>
                <a:lnTo>
                  <a:pt x="38330" y="50240"/>
                </a:lnTo>
                <a:lnTo>
                  <a:pt x="38320" y="50240"/>
                </a:lnTo>
                <a:lnTo>
                  <a:pt x="38310" y="50250"/>
                </a:lnTo>
                <a:lnTo>
                  <a:pt x="38300" y="50250"/>
                </a:lnTo>
                <a:lnTo>
                  <a:pt x="38290" y="50250"/>
                </a:lnTo>
                <a:lnTo>
                  <a:pt x="38280" y="50260"/>
                </a:lnTo>
                <a:lnTo>
                  <a:pt x="38270" y="50260"/>
                </a:lnTo>
                <a:lnTo>
                  <a:pt x="38250" y="50260"/>
                </a:lnTo>
                <a:lnTo>
                  <a:pt x="38230" y="50250"/>
                </a:lnTo>
                <a:lnTo>
                  <a:pt x="38210" y="50250"/>
                </a:lnTo>
                <a:lnTo>
                  <a:pt x="38200" y="50250"/>
                </a:lnTo>
                <a:lnTo>
                  <a:pt x="38190" y="50240"/>
                </a:lnTo>
                <a:lnTo>
                  <a:pt x="38180" y="50240"/>
                </a:lnTo>
                <a:lnTo>
                  <a:pt x="38160" y="50240"/>
                </a:lnTo>
                <a:lnTo>
                  <a:pt x="38140" y="50240"/>
                </a:lnTo>
                <a:lnTo>
                  <a:pt x="38130" y="50240"/>
                </a:lnTo>
                <a:lnTo>
                  <a:pt x="38100" y="50250"/>
                </a:lnTo>
                <a:lnTo>
                  <a:pt x="38080" y="50250"/>
                </a:lnTo>
                <a:lnTo>
                  <a:pt x="38070" y="50250"/>
                </a:lnTo>
                <a:lnTo>
                  <a:pt x="38050" y="50260"/>
                </a:lnTo>
                <a:lnTo>
                  <a:pt x="38010" y="50270"/>
                </a:lnTo>
                <a:lnTo>
                  <a:pt x="38000" y="50280"/>
                </a:lnTo>
                <a:lnTo>
                  <a:pt x="37990" y="50280"/>
                </a:lnTo>
                <a:lnTo>
                  <a:pt x="37980" y="50280"/>
                </a:lnTo>
                <a:lnTo>
                  <a:pt x="37960" y="50280"/>
                </a:lnTo>
                <a:lnTo>
                  <a:pt x="37940" y="50280"/>
                </a:lnTo>
                <a:lnTo>
                  <a:pt x="37930" y="50280"/>
                </a:lnTo>
                <a:lnTo>
                  <a:pt x="37910" y="50280"/>
                </a:lnTo>
                <a:lnTo>
                  <a:pt x="37900" y="50280"/>
                </a:lnTo>
                <a:lnTo>
                  <a:pt x="37880" y="50280"/>
                </a:lnTo>
                <a:lnTo>
                  <a:pt x="37870" y="50280"/>
                </a:lnTo>
                <a:lnTo>
                  <a:pt x="37850" y="50290"/>
                </a:lnTo>
                <a:lnTo>
                  <a:pt x="37840" y="50300"/>
                </a:lnTo>
                <a:lnTo>
                  <a:pt x="37820" y="50310"/>
                </a:lnTo>
                <a:lnTo>
                  <a:pt x="37810" y="50320"/>
                </a:lnTo>
                <a:lnTo>
                  <a:pt x="37790" y="50330"/>
                </a:lnTo>
                <a:lnTo>
                  <a:pt x="37770" y="50350"/>
                </a:lnTo>
                <a:lnTo>
                  <a:pt x="37750" y="50360"/>
                </a:lnTo>
                <a:lnTo>
                  <a:pt x="37730" y="50380"/>
                </a:lnTo>
                <a:lnTo>
                  <a:pt x="37710" y="50400"/>
                </a:lnTo>
                <a:lnTo>
                  <a:pt x="37670" y="50440"/>
                </a:lnTo>
                <a:lnTo>
                  <a:pt x="37670" y="50450"/>
                </a:lnTo>
                <a:lnTo>
                  <a:pt x="37660" y="50450"/>
                </a:lnTo>
                <a:lnTo>
                  <a:pt x="37620" y="50500"/>
                </a:lnTo>
                <a:lnTo>
                  <a:pt x="37600" y="50520"/>
                </a:lnTo>
                <a:lnTo>
                  <a:pt x="37580" y="50540"/>
                </a:lnTo>
                <a:lnTo>
                  <a:pt x="37570" y="50550"/>
                </a:lnTo>
                <a:lnTo>
                  <a:pt x="37570" y="50560"/>
                </a:lnTo>
                <a:lnTo>
                  <a:pt x="37570" y="50570"/>
                </a:lnTo>
                <a:lnTo>
                  <a:pt x="37560" y="50590"/>
                </a:lnTo>
                <a:lnTo>
                  <a:pt x="37540" y="50620"/>
                </a:lnTo>
                <a:lnTo>
                  <a:pt x="37540" y="50630"/>
                </a:lnTo>
                <a:lnTo>
                  <a:pt x="37530" y="50640"/>
                </a:lnTo>
                <a:lnTo>
                  <a:pt x="37520" y="50650"/>
                </a:lnTo>
                <a:lnTo>
                  <a:pt x="37520" y="50660"/>
                </a:lnTo>
                <a:lnTo>
                  <a:pt x="37510" y="50670"/>
                </a:lnTo>
                <a:lnTo>
                  <a:pt x="37500" y="50690"/>
                </a:lnTo>
                <a:lnTo>
                  <a:pt x="37480" y="50700"/>
                </a:lnTo>
                <a:lnTo>
                  <a:pt x="37450" y="50750"/>
                </a:lnTo>
                <a:lnTo>
                  <a:pt x="37430" y="50780"/>
                </a:lnTo>
                <a:lnTo>
                  <a:pt x="37410" y="50800"/>
                </a:lnTo>
                <a:lnTo>
                  <a:pt x="37400" y="50820"/>
                </a:lnTo>
                <a:lnTo>
                  <a:pt x="37380" y="50840"/>
                </a:lnTo>
                <a:lnTo>
                  <a:pt x="37370" y="50850"/>
                </a:lnTo>
                <a:lnTo>
                  <a:pt x="37360" y="50860"/>
                </a:lnTo>
                <a:lnTo>
                  <a:pt x="37340" y="50870"/>
                </a:lnTo>
                <a:lnTo>
                  <a:pt x="37310" y="50890"/>
                </a:lnTo>
                <a:lnTo>
                  <a:pt x="37290" y="50900"/>
                </a:lnTo>
                <a:lnTo>
                  <a:pt x="37270" y="50900"/>
                </a:lnTo>
                <a:lnTo>
                  <a:pt x="37260" y="50910"/>
                </a:lnTo>
                <a:lnTo>
                  <a:pt x="37230" y="50930"/>
                </a:lnTo>
                <a:lnTo>
                  <a:pt x="37210" y="50940"/>
                </a:lnTo>
                <a:lnTo>
                  <a:pt x="37200" y="50950"/>
                </a:lnTo>
                <a:lnTo>
                  <a:pt x="37190" y="50960"/>
                </a:lnTo>
                <a:lnTo>
                  <a:pt x="37170" y="50970"/>
                </a:lnTo>
                <a:lnTo>
                  <a:pt x="37160" y="50980"/>
                </a:lnTo>
                <a:lnTo>
                  <a:pt x="37140" y="50990"/>
                </a:lnTo>
                <a:lnTo>
                  <a:pt x="37120" y="51010"/>
                </a:lnTo>
                <a:lnTo>
                  <a:pt x="37100" y="51020"/>
                </a:lnTo>
                <a:lnTo>
                  <a:pt x="37080" y="51030"/>
                </a:lnTo>
                <a:lnTo>
                  <a:pt x="37060" y="51040"/>
                </a:lnTo>
                <a:lnTo>
                  <a:pt x="37050" y="51050"/>
                </a:lnTo>
                <a:lnTo>
                  <a:pt x="37030" y="51050"/>
                </a:lnTo>
                <a:lnTo>
                  <a:pt x="37020" y="51060"/>
                </a:lnTo>
                <a:lnTo>
                  <a:pt x="37010" y="51060"/>
                </a:lnTo>
                <a:lnTo>
                  <a:pt x="37000" y="51060"/>
                </a:lnTo>
                <a:lnTo>
                  <a:pt x="36990" y="51070"/>
                </a:lnTo>
                <a:lnTo>
                  <a:pt x="36980" y="51070"/>
                </a:lnTo>
                <a:lnTo>
                  <a:pt x="36960" y="51080"/>
                </a:lnTo>
                <a:lnTo>
                  <a:pt x="36940" y="51090"/>
                </a:lnTo>
                <a:lnTo>
                  <a:pt x="36920" y="51090"/>
                </a:lnTo>
                <a:lnTo>
                  <a:pt x="36910" y="51090"/>
                </a:lnTo>
                <a:lnTo>
                  <a:pt x="36890" y="51100"/>
                </a:lnTo>
                <a:lnTo>
                  <a:pt x="36880" y="51100"/>
                </a:lnTo>
                <a:lnTo>
                  <a:pt x="36870" y="51100"/>
                </a:lnTo>
                <a:lnTo>
                  <a:pt x="36860" y="51110"/>
                </a:lnTo>
                <a:lnTo>
                  <a:pt x="36840" y="51120"/>
                </a:lnTo>
                <a:lnTo>
                  <a:pt x="36820" y="51130"/>
                </a:lnTo>
                <a:lnTo>
                  <a:pt x="36810" y="51130"/>
                </a:lnTo>
                <a:lnTo>
                  <a:pt x="36800" y="51140"/>
                </a:lnTo>
                <a:lnTo>
                  <a:pt x="36790" y="51150"/>
                </a:lnTo>
                <a:lnTo>
                  <a:pt x="36770" y="51160"/>
                </a:lnTo>
                <a:lnTo>
                  <a:pt x="36770" y="51170"/>
                </a:lnTo>
                <a:lnTo>
                  <a:pt x="36750" y="51190"/>
                </a:lnTo>
                <a:lnTo>
                  <a:pt x="36740" y="51190"/>
                </a:lnTo>
                <a:lnTo>
                  <a:pt x="36740" y="51200"/>
                </a:lnTo>
                <a:lnTo>
                  <a:pt x="36730" y="51200"/>
                </a:lnTo>
                <a:lnTo>
                  <a:pt x="36720" y="51220"/>
                </a:lnTo>
                <a:lnTo>
                  <a:pt x="36710" y="51220"/>
                </a:lnTo>
                <a:lnTo>
                  <a:pt x="36710" y="51230"/>
                </a:lnTo>
                <a:lnTo>
                  <a:pt x="36700" y="51240"/>
                </a:lnTo>
                <a:lnTo>
                  <a:pt x="36690" y="51240"/>
                </a:lnTo>
                <a:lnTo>
                  <a:pt x="36680" y="51260"/>
                </a:lnTo>
                <a:lnTo>
                  <a:pt x="36670" y="51270"/>
                </a:lnTo>
                <a:lnTo>
                  <a:pt x="36670" y="51280"/>
                </a:lnTo>
                <a:lnTo>
                  <a:pt x="36660" y="51280"/>
                </a:lnTo>
                <a:lnTo>
                  <a:pt x="36660" y="51290"/>
                </a:lnTo>
                <a:lnTo>
                  <a:pt x="36650" y="51300"/>
                </a:lnTo>
                <a:lnTo>
                  <a:pt x="36650" y="51310"/>
                </a:lnTo>
                <a:lnTo>
                  <a:pt x="36650" y="51320"/>
                </a:lnTo>
                <a:lnTo>
                  <a:pt x="36650" y="51330"/>
                </a:lnTo>
                <a:lnTo>
                  <a:pt x="36650" y="51340"/>
                </a:lnTo>
                <a:lnTo>
                  <a:pt x="36650" y="51350"/>
                </a:lnTo>
                <a:lnTo>
                  <a:pt x="36650" y="51360"/>
                </a:lnTo>
                <a:lnTo>
                  <a:pt x="36650" y="51370"/>
                </a:lnTo>
                <a:lnTo>
                  <a:pt x="36650" y="51380"/>
                </a:lnTo>
                <a:lnTo>
                  <a:pt x="36660" y="51400"/>
                </a:lnTo>
                <a:lnTo>
                  <a:pt x="36670" y="51420"/>
                </a:lnTo>
                <a:lnTo>
                  <a:pt x="36670" y="51430"/>
                </a:lnTo>
                <a:lnTo>
                  <a:pt x="36670" y="51440"/>
                </a:lnTo>
                <a:lnTo>
                  <a:pt x="36670" y="51450"/>
                </a:lnTo>
                <a:lnTo>
                  <a:pt x="36680" y="51460"/>
                </a:lnTo>
                <a:lnTo>
                  <a:pt x="36670" y="51480"/>
                </a:lnTo>
                <a:lnTo>
                  <a:pt x="36670" y="51490"/>
                </a:lnTo>
                <a:lnTo>
                  <a:pt x="36670" y="51510"/>
                </a:lnTo>
                <a:lnTo>
                  <a:pt x="36670" y="51520"/>
                </a:lnTo>
                <a:lnTo>
                  <a:pt x="36670" y="51530"/>
                </a:lnTo>
                <a:lnTo>
                  <a:pt x="36660" y="51550"/>
                </a:lnTo>
                <a:lnTo>
                  <a:pt x="36660" y="51560"/>
                </a:lnTo>
                <a:lnTo>
                  <a:pt x="36650" y="51570"/>
                </a:lnTo>
                <a:lnTo>
                  <a:pt x="36650" y="51580"/>
                </a:lnTo>
                <a:lnTo>
                  <a:pt x="36640" y="51580"/>
                </a:lnTo>
                <a:lnTo>
                  <a:pt x="36640" y="51590"/>
                </a:lnTo>
                <a:lnTo>
                  <a:pt x="36630" y="51590"/>
                </a:lnTo>
                <a:lnTo>
                  <a:pt x="36620" y="51610"/>
                </a:lnTo>
                <a:lnTo>
                  <a:pt x="36610" y="51620"/>
                </a:lnTo>
                <a:lnTo>
                  <a:pt x="36600" y="51630"/>
                </a:lnTo>
                <a:lnTo>
                  <a:pt x="36580" y="51650"/>
                </a:lnTo>
                <a:lnTo>
                  <a:pt x="36560" y="51670"/>
                </a:lnTo>
                <a:lnTo>
                  <a:pt x="36550" y="51680"/>
                </a:lnTo>
                <a:lnTo>
                  <a:pt x="36510" y="51700"/>
                </a:lnTo>
                <a:lnTo>
                  <a:pt x="36490" y="51710"/>
                </a:lnTo>
                <a:lnTo>
                  <a:pt x="36480" y="51720"/>
                </a:lnTo>
                <a:lnTo>
                  <a:pt x="36460" y="51730"/>
                </a:lnTo>
                <a:lnTo>
                  <a:pt x="36440" y="51740"/>
                </a:lnTo>
                <a:lnTo>
                  <a:pt x="36430" y="51740"/>
                </a:lnTo>
                <a:lnTo>
                  <a:pt x="36420" y="51740"/>
                </a:lnTo>
                <a:lnTo>
                  <a:pt x="36410" y="51750"/>
                </a:lnTo>
                <a:lnTo>
                  <a:pt x="36380" y="51750"/>
                </a:lnTo>
                <a:lnTo>
                  <a:pt x="36360" y="51750"/>
                </a:lnTo>
                <a:lnTo>
                  <a:pt x="36350" y="51760"/>
                </a:lnTo>
                <a:lnTo>
                  <a:pt x="36330" y="51760"/>
                </a:lnTo>
                <a:lnTo>
                  <a:pt x="36310" y="51750"/>
                </a:lnTo>
                <a:lnTo>
                  <a:pt x="36300" y="51750"/>
                </a:lnTo>
                <a:lnTo>
                  <a:pt x="36290" y="51750"/>
                </a:lnTo>
                <a:lnTo>
                  <a:pt x="36270" y="51750"/>
                </a:lnTo>
                <a:lnTo>
                  <a:pt x="36240" y="51750"/>
                </a:lnTo>
                <a:lnTo>
                  <a:pt x="36220" y="51750"/>
                </a:lnTo>
                <a:lnTo>
                  <a:pt x="36210" y="51750"/>
                </a:lnTo>
                <a:lnTo>
                  <a:pt x="36200" y="51760"/>
                </a:lnTo>
                <a:lnTo>
                  <a:pt x="36180" y="51760"/>
                </a:lnTo>
                <a:lnTo>
                  <a:pt x="36170" y="51760"/>
                </a:lnTo>
                <a:lnTo>
                  <a:pt x="36150" y="51760"/>
                </a:lnTo>
                <a:lnTo>
                  <a:pt x="36130" y="51760"/>
                </a:lnTo>
                <a:lnTo>
                  <a:pt x="36120" y="51760"/>
                </a:lnTo>
                <a:lnTo>
                  <a:pt x="36110" y="51760"/>
                </a:lnTo>
                <a:lnTo>
                  <a:pt x="36100" y="51760"/>
                </a:lnTo>
                <a:lnTo>
                  <a:pt x="36090" y="51760"/>
                </a:lnTo>
                <a:lnTo>
                  <a:pt x="36070" y="51760"/>
                </a:lnTo>
                <a:lnTo>
                  <a:pt x="36060" y="51760"/>
                </a:lnTo>
                <a:lnTo>
                  <a:pt x="36050" y="51730"/>
                </a:lnTo>
                <a:lnTo>
                  <a:pt x="36040" y="51710"/>
                </a:lnTo>
                <a:lnTo>
                  <a:pt x="36040" y="51680"/>
                </a:lnTo>
                <a:lnTo>
                  <a:pt x="36030" y="51650"/>
                </a:lnTo>
                <a:lnTo>
                  <a:pt x="36030" y="51630"/>
                </a:lnTo>
                <a:lnTo>
                  <a:pt x="36030" y="51610"/>
                </a:lnTo>
                <a:lnTo>
                  <a:pt x="36020" y="51590"/>
                </a:lnTo>
                <a:lnTo>
                  <a:pt x="36020" y="51580"/>
                </a:lnTo>
                <a:lnTo>
                  <a:pt x="36000" y="51560"/>
                </a:lnTo>
                <a:lnTo>
                  <a:pt x="35990" y="51550"/>
                </a:lnTo>
                <a:lnTo>
                  <a:pt x="35980" y="51540"/>
                </a:lnTo>
                <a:lnTo>
                  <a:pt x="35980" y="51530"/>
                </a:lnTo>
                <a:lnTo>
                  <a:pt x="35990" y="51510"/>
                </a:lnTo>
                <a:lnTo>
                  <a:pt x="35990" y="51500"/>
                </a:lnTo>
                <a:lnTo>
                  <a:pt x="36000" y="51480"/>
                </a:lnTo>
                <a:lnTo>
                  <a:pt x="36010" y="51460"/>
                </a:lnTo>
                <a:lnTo>
                  <a:pt x="36020" y="51440"/>
                </a:lnTo>
                <a:lnTo>
                  <a:pt x="36020" y="51420"/>
                </a:lnTo>
                <a:lnTo>
                  <a:pt x="36020" y="51400"/>
                </a:lnTo>
                <a:lnTo>
                  <a:pt x="36020" y="51370"/>
                </a:lnTo>
                <a:lnTo>
                  <a:pt x="36020" y="51350"/>
                </a:lnTo>
                <a:lnTo>
                  <a:pt x="36010" y="51320"/>
                </a:lnTo>
                <a:lnTo>
                  <a:pt x="36000" y="51270"/>
                </a:lnTo>
                <a:lnTo>
                  <a:pt x="35990" y="51250"/>
                </a:lnTo>
                <a:lnTo>
                  <a:pt x="35990" y="51240"/>
                </a:lnTo>
                <a:lnTo>
                  <a:pt x="35990" y="51230"/>
                </a:lnTo>
                <a:lnTo>
                  <a:pt x="35980" y="51210"/>
                </a:lnTo>
                <a:lnTo>
                  <a:pt x="35970" y="51190"/>
                </a:lnTo>
                <a:lnTo>
                  <a:pt x="35960" y="51180"/>
                </a:lnTo>
                <a:lnTo>
                  <a:pt x="35960" y="51150"/>
                </a:lnTo>
                <a:lnTo>
                  <a:pt x="35950" y="51120"/>
                </a:lnTo>
                <a:lnTo>
                  <a:pt x="35940" y="51090"/>
                </a:lnTo>
                <a:lnTo>
                  <a:pt x="35940" y="51080"/>
                </a:lnTo>
                <a:lnTo>
                  <a:pt x="35940" y="51060"/>
                </a:lnTo>
                <a:lnTo>
                  <a:pt x="35950" y="51040"/>
                </a:lnTo>
                <a:lnTo>
                  <a:pt x="35960" y="51020"/>
                </a:lnTo>
                <a:lnTo>
                  <a:pt x="35960" y="50990"/>
                </a:lnTo>
                <a:lnTo>
                  <a:pt x="35960" y="50970"/>
                </a:lnTo>
                <a:lnTo>
                  <a:pt x="35960" y="50950"/>
                </a:lnTo>
                <a:lnTo>
                  <a:pt x="35970" y="50920"/>
                </a:lnTo>
                <a:lnTo>
                  <a:pt x="35960" y="50890"/>
                </a:lnTo>
                <a:lnTo>
                  <a:pt x="35950" y="50880"/>
                </a:lnTo>
                <a:lnTo>
                  <a:pt x="35940" y="50860"/>
                </a:lnTo>
                <a:lnTo>
                  <a:pt x="35930" y="50840"/>
                </a:lnTo>
                <a:lnTo>
                  <a:pt x="35920" y="50840"/>
                </a:lnTo>
                <a:lnTo>
                  <a:pt x="35910" y="50840"/>
                </a:lnTo>
                <a:lnTo>
                  <a:pt x="35890" y="50840"/>
                </a:lnTo>
                <a:lnTo>
                  <a:pt x="35880" y="50830"/>
                </a:lnTo>
                <a:lnTo>
                  <a:pt x="35860" y="50810"/>
                </a:lnTo>
                <a:lnTo>
                  <a:pt x="35850" y="50800"/>
                </a:lnTo>
                <a:lnTo>
                  <a:pt x="35840" y="50790"/>
                </a:lnTo>
                <a:lnTo>
                  <a:pt x="35840" y="50750"/>
                </a:lnTo>
                <a:lnTo>
                  <a:pt x="35840" y="50710"/>
                </a:lnTo>
                <a:lnTo>
                  <a:pt x="35840" y="50690"/>
                </a:lnTo>
                <a:lnTo>
                  <a:pt x="35840" y="50670"/>
                </a:lnTo>
                <a:lnTo>
                  <a:pt x="35840" y="50660"/>
                </a:lnTo>
                <a:lnTo>
                  <a:pt x="35840" y="50640"/>
                </a:lnTo>
                <a:lnTo>
                  <a:pt x="35840" y="50620"/>
                </a:lnTo>
                <a:lnTo>
                  <a:pt x="35840" y="50610"/>
                </a:lnTo>
                <a:lnTo>
                  <a:pt x="35850" y="50600"/>
                </a:lnTo>
                <a:lnTo>
                  <a:pt x="35870" y="50580"/>
                </a:lnTo>
                <a:lnTo>
                  <a:pt x="35880" y="50560"/>
                </a:lnTo>
                <a:lnTo>
                  <a:pt x="35900" y="50540"/>
                </a:lnTo>
                <a:lnTo>
                  <a:pt x="35900" y="50530"/>
                </a:lnTo>
                <a:lnTo>
                  <a:pt x="35900" y="50510"/>
                </a:lnTo>
                <a:lnTo>
                  <a:pt x="35900" y="50480"/>
                </a:lnTo>
                <a:lnTo>
                  <a:pt x="35890" y="50450"/>
                </a:lnTo>
                <a:lnTo>
                  <a:pt x="35890" y="50430"/>
                </a:lnTo>
                <a:lnTo>
                  <a:pt x="35890" y="50420"/>
                </a:lnTo>
                <a:lnTo>
                  <a:pt x="35880" y="50400"/>
                </a:lnTo>
                <a:lnTo>
                  <a:pt x="35870" y="50390"/>
                </a:lnTo>
                <a:lnTo>
                  <a:pt x="35870" y="50370"/>
                </a:lnTo>
                <a:lnTo>
                  <a:pt x="35860" y="50360"/>
                </a:lnTo>
                <a:lnTo>
                  <a:pt x="35860" y="50340"/>
                </a:lnTo>
                <a:lnTo>
                  <a:pt x="35860" y="50330"/>
                </a:lnTo>
                <a:lnTo>
                  <a:pt x="35850" y="50330"/>
                </a:lnTo>
                <a:lnTo>
                  <a:pt x="35850" y="50320"/>
                </a:lnTo>
                <a:lnTo>
                  <a:pt x="35850" y="50300"/>
                </a:lnTo>
                <a:lnTo>
                  <a:pt x="35840" y="50290"/>
                </a:lnTo>
                <a:lnTo>
                  <a:pt x="35830" y="50280"/>
                </a:lnTo>
                <a:lnTo>
                  <a:pt x="35820" y="50280"/>
                </a:lnTo>
                <a:lnTo>
                  <a:pt x="35810" y="50280"/>
                </a:lnTo>
                <a:lnTo>
                  <a:pt x="35800" y="50280"/>
                </a:lnTo>
                <a:lnTo>
                  <a:pt x="35790" y="50280"/>
                </a:lnTo>
                <a:lnTo>
                  <a:pt x="35780" y="50270"/>
                </a:lnTo>
                <a:lnTo>
                  <a:pt x="35780" y="50280"/>
                </a:lnTo>
                <a:lnTo>
                  <a:pt x="35750" y="50280"/>
                </a:lnTo>
                <a:lnTo>
                  <a:pt x="35740" y="50270"/>
                </a:lnTo>
                <a:lnTo>
                  <a:pt x="35710" y="50270"/>
                </a:lnTo>
                <a:lnTo>
                  <a:pt x="35690" y="50280"/>
                </a:lnTo>
                <a:lnTo>
                  <a:pt x="35620" y="50310"/>
                </a:lnTo>
                <a:lnTo>
                  <a:pt x="35610" y="50300"/>
                </a:lnTo>
                <a:lnTo>
                  <a:pt x="35600" y="50280"/>
                </a:lnTo>
                <a:lnTo>
                  <a:pt x="35580" y="50260"/>
                </a:lnTo>
                <a:lnTo>
                  <a:pt x="35560" y="50280"/>
                </a:lnTo>
                <a:lnTo>
                  <a:pt x="35520" y="50300"/>
                </a:lnTo>
                <a:lnTo>
                  <a:pt x="35490" y="50310"/>
                </a:lnTo>
                <a:lnTo>
                  <a:pt x="35470" y="50320"/>
                </a:lnTo>
                <a:lnTo>
                  <a:pt x="35450" y="50320"/>
                </a:lnTo>
                <a:lnTo>
                  <a:pt x="35430" y="50310"/>
                </a:lnTo>
                <a:lnTo>
                  <a:pt x="35420" y="50290"/>
                </a:lnTo>
                <a:lnTo>
                  <a:pt x="35400" y="50280"/>
                </a:lnTo>
                <a:lnTo>
                  <a:pt x="35390" y="50280"/>
                </a:lnTo>
                <a:lnTo>
                  <a:pt x="35370" y="50270"/>
                </a:lnTo>
                <a:lnTo>
                  <a:pt x="35360" y="50270"/>
                </a:lnTo>
                <a:lnTo>
                  <a:pt x="35350" y="50270"/>
                </a:lnTo>
                <a:lnTo>
                  <a:pt x="35340" y="50280"/>
                </a:lnTo>
                <a:lnTo>
                  <a:pt x="35330" y="50280"/>
                </a:lnTo>
                <a:lnTo>
                  <a:pt x="35310" y="50290"/>
                </a:lnTo>
                <a:lnTo>
                  <a:pt x="35280" y="50300"/>
                </a:lnTo>
                <a:lnTo>
                  <a:pt x="35220" y="50320"/>
                </a:lnTo>
                <a:lnTo>
                  <a:pt x="35210" y="50330"/>
                </a:lnTo>
                <a:lnTo>
                  <a:pt x="35200" y="50340"/>
                </a:lnTo>
                <a:lnTo>
                  <a:pt x="35170" y="50370"/>
                </a:lnTo>
                <a:lnTo>
                  <a:pt x="35170" y="50360"/>
                </a:lnTo>
                <a:lnTo>
                  <a:pt x="35120" y="50330"/>
                </a:lnTo>
                <a:lnTo>
                  <a:pt x="35120" y="50310"/>
                </a:lnTo>
                <a:lnTo>
                  <a:pt x="35120" y="50300"/>
                </a:lnTo>
                <a:lnTo>
                  <a:pt x="35110" y="50280"/>
                </a:lnTo>
                <a:lnTo>
                  <a:pt x="35110" y="50270"/>
                </a:lnTo>
                <a:lnTo>
                  <a:pt x="35090" y="50230"/>
                </a:lnTo>
                <a:lnTo>
                  <a:pt x="35080" y="50210"/>
                </a:lnTo>
                <a:lnTo>
                  <a:pt x="35040" y="50180"/>
                </a:lnTo>
                <a:lnTo>
                  <a:pt x="35020" y="50170"/>
                </a:lnTo>
                <a:lnTo>
                  <a:pt x="34990" y="50150"/>
                </a:lnTo>
                <a:lnTo>
                  <a:pt x="34970" y="50120"/>
                </a:lnTo>
                <a:lnTo>
                  <a:pt x="34950" y="50120"/>
                </a:lnTo>
                <a:lnTo>
                  <a:pt x="34930" y="50120"/>
                </a:lnTo>
                <a:lnTo>
                  <a:pt x="34920" y="50130"/>
                </a:lnTo>
                <a:lnTo>
                  <a:pt x="34920" y="50140"/>
                </a:lnTo>
                <a:lnTo>
                  <a:pt x="34910" y="50150"/>
                </a:lnTo>
                <a:lnTo>
                  <a:pt x="34900" y="50160"/>
                </a:lnTo>
                <a:lnTo>
                  <a:pt x="34900" y="50170"/>
                </a:lnTo>
                <a:lnTo>
                  <a:pt x="34890" y="50170"/>
                </a:lnTo>
                <a:lnTo>
                  <a:pt x="34880" y="50180"/>
                </a:lnTo>
                <a:lnTo>
                  <a:pt x="34870" y="50180"/>
                </a:lnTo>
                <a:lnTo>
                  <a:pt x="34860" y="50180"/>
                </a:lnTo>
                <a:lnTo>
                  <a:pt x="34850" y="50180"/>
                </a:lnTo>
                <a:lnTo>
                  <a:pt x="34850" y="50170"/>
                </a:lnTo>
                <a:lnTo>
                  <a:pt x="34840" y="50170"/>
                </a:lnTo>
                <a:lnTo>
                  <a:pt x="34840" y="50160"/>
                </a:lnTo>
                <a:lnTo>
                  <a:pt x="34830" y="50150"/>
                </a:lnTo>
                <a:lnTo>
                  <a:pt x="34820" y="50140"/>
                </a:lnTo>
                <a:lnTo>
                  <a:pt x="34810" y="50140"/>
                </a:lnTo>
                <a:lnTo>
                  <a:pt x="34790" y="50140"/>
                </a:lnTo>
                <a:lnTo>
                  <a:pt x="34780" y="50140"/>
                </a:lnTo>
                <a:lnTo>
                  <a:pt x="34780" y="50150"/>
                </a:lnTo>
                <a:lnTo>
                  <a:pt x="34770" y="50150"/>
                </a:lnTo>
                <a:lnTo>
                  <a:pt x="34760" y="50160"/>
                </a:lnTo>
                <a:lnTo>
                  <a:pt x="34750" y="50160"/>
                </a:lnTo>
                <a:lnTo>
                  <a:pt x="34740" y="50160"/>
                </a:lnTo>
                <a:lnTo>
                  <a:pt x="34730" y="50170"/>
                </a:lnTo>
                <a:lnTo>
                  <a:pt x="34720" y="50180"/>
                </a:lnTo>
                <a:lnTo>
                  <a:pt x="34720" y="50190"/>
                </a:lnTo>
                <a:lnTo>
                  <a:pt x="34710" y="50210"/>
                </a:lnTo>
                <a:lnTo>
                  <a:pt x="34700" y="50220"/>
                </a:lnTo>
                <a:lnTo>
                  <a:pt x="34690" y="50240"/>
                </a:lnTo>
                <a:lnTo>
                  <a:pt x="34680" y="50240"/>
                </a:lnTo>
                <a:lnTo>
                  <a:pt x="34670" y="50240"/>
                </a:lnTo>
                <a:lnTo>
                  <a:pt x="34660" y="50240"/>
                </a:lnTo>
                <a:lnTo>
                  <a:pt x="34640" y="50250"/>
                </a:lnTo>
                <a:lnTo>
                  <a:pt x="34630" y="50250"/>
                </a:lnTo>
                <a:lnTo>
                  <a:pt x="34600" y="50250"/>
                </a:lnTo>
                <a:lnTo>
                  <a:pt x="34590" y="50260"/>
                </a:lnTo>
                <a:lnTo>
                  <a:pt x="34570" y="50250"/>
                </a:lnTo>
                <a:lnTo>
                  <a:pt x="34560" y="50250"/>
                </a:lnTo>
                <a:lnTo>
                  <a:pt x="34550" y="50250"/>
                </a:lnTo>
                <a:lnTo>
                  <a:pt x="34550" y="50260"/>
                </a:lnTo>
                <a:lnTo>
                  <a:pt x="34540" y="50260"/>
                </a:lnTo>
                <a:lnTo>
                  <a:pt x="34540" y="50270"/>
                </a:lnTo>
                <a:lnTo>
                  <a:pt x="34530" y="50270"/>
                </a:lnTo>
                <a:lnTo>
                  <a:pt x="34520" y="50280"/>
                </a:lnTo>
                <a:lnTo>
                  <a:pt x="34510" y="50280"/>
                </a:lnTo>
                <a:lnTo>
                  <a:pt x="34500" y="50280"/>
                </a:lnTo>
                <a:lnTo>
                  <a:pt x="34490" y="50280"/>
                </a:lnTo>
                <a:lnTo>
                  <a:pt x="34480" y="50280"/>
                </a:lnTo>
                <a:lnTo>
                  <a:pt x="34470" y="50270"/>
                </a:lnTo>
                <a:lnTo>
                  <a:pt x="34460" y="50260"/>
                </a:lnTo>
                <a:lnTo>
                  <a:pt x="34460" y="50250"/>
                </a:lnTo>
                <a:lnTo>
                  <a:pt x="34460" y="50240"/>
                </a:lnTo>
                <a:lnTo>
                  <a:pt x="34460" y="50230"/>
                </a:lnTo>
                <a:lnTo>
                  <a:pt x="34450" y="50230"/>
                </a:lnTo>
                <a:lnTo>
                  <a:pt x="34440" y="50230"/>
                </a:lnTo>
                <a:lnTo>
                  <a:pt x="34430" y="50230"/>
                </a:lnTo>
                <a:lnTo>
                  <a:pt x="34430" y="50220"/>
                </a:lnTo>
                <a:lnTo>
                  <a:pt x="34420" y="50220"/>
                </a:lnTo>
                <a:lnTo>
                  <a:pt x="34410" y="50210"/>
                </a:lnTo>
                <a:lnTo>
                  <a:pt x="34400" y="50210"/>
                </a:lnTo>
                <a:lnTo>
                  <a:pt x="34390" y="50210"/>
                </a:lnTo>
                <a:lnTo>
                  <a:pt x="34380" y="50210"/>
                </a:lnTo>
                <a:lnTo>
                  <a:pt x="34370" y="50210"/>
                </a:lnTo>
                <a:lnTo>
                  <a:pt x="34360" y="50210"/>
                </a:lnTo>
                <a:lnTo>
                  <a:pt x="34350" y="50210"/>
                </a:lnTo>
                <a:lnTo>
                  <a:pt x="34350" y="50200"/>
                </a:lnTo>
                <a:lnTo>
                  <a:pt x="34330" y="50190"/>
                </a:lnTo>
                <a:lnTo>
                  <a:pt x="34320" y="50190"/>
                </a:lnTo>
                <a:lnTo>
                  <a:pt x="34310" y="50180"/>
                </a:lnTo>
                <a:lnTo>
                  <a:pt x="34300" y="50180"/>
                </a:lnTo>
                <a:lnTo>
                  <a:pt x="34290" y="50180"/>
                </a:lnTo>
                <a:lnTo>
                  <a:pt x="34280" y="50180"/>
                </a:lnTo>
                <a:lnTo>
                  <a:pt x="34270" y="50170"/>
                </a:lnTo>
                <a:lnTo>
                  <a:pt x="34260" y="50170"/>
                </a:lnTo>
                <a:lnTo>
                  <a:pt x="34250" y="50170"/>
                </a:lnTo>
                <a:lnTo>
                  <a:pt x="34240" y="50170"/>
                </a:lnTo>
                <a:lnTo>
                  <a:pt x="34230" y="50170"/>
                </a:lnTo>
                <a:lnTo>
                  <a:pt x="34220" y="50170"/>
                </a:lnTo>
                <a:lnTo>
                  <a:pt x="34210" y="50180"/>
                </a:lnTo>
                <a:lnTo>
                  <a:pt x="34200" y="50180"/>
                </a:lnTo>
                <a:lnTo>
                  <a:pt x="34190" y="50190"/>
                </a:lnTo>
                <a:lnTo>
                  <a:pt x="34190" y="50200"/>
                </a:lnTo>
                <a:lnTo>
                  <a:pt x="34180" y="50200"/>
                </a:lnTo>
                <a:lnTo>
                  <a:pt x="34170" y="50200"/>
                </a:lnTo>
                <a:lnTo>
                  <a:pt x="34160" y="50190"/>
                </a:lnTo>
                <a:lnTo>
                  <a:pt x="34160" y="50180"/>
                </a:lnTo>
                <a:lnTo>
                  <a:pt x="34150" y="50180"/>
                </a:lnTo>
                <a:lnTo>
                  <a:pt x="34150" y="50170"/>
                </a:lnTo>
                <a:lnTo>
                  <a:pt x="34140" y="50170"/>
                </a:lnTo>
                <a:lnTo>
                  <a:pt x="34130" y="50170"/>
                </a:lnTo>
                <a:lnTo>
                  <a:pt x="34130" y="50160"/>
                </a:lnTo>
                <a:lnTo>
                  <a:pt x="34120" y="50160"/>
                </a:lnTo>
                <a:lnTo>
                  <a:pt x="34110" y="50160"/>
                </a:lnTo>
                <a:lnTo>
                  <a:pt x="34100" y="50150"/>
                </a:lnTo>
                <a:lnTo>
                  <a:pt x="34100" y="50140"/>
                </a:lnTo>
                <a:lnTo>
                  <a:pt x="34090" y="50140"/>
                </a:lnTo>
                <a:lnTo>
                  <a:pt x="34090" y="50130"/>
                </a:lnTo>
                <a:lnTo>
                  <a:pt x="34090" y="50120"/>
                </a:lnTo>
                <a:lnTo>
                  <a:pt x="34080" y="50110"/>
                </a:lnTo>
                <a:lnTo>
                  <a:pt x="34070" y="50110"/>
                </a:lnTo>
                <a:lnTo>
                  <a:pt x="34070" y="50100"/>
                </a:lnTo>
                <a:lnTo>
                  <a:pt x="34060" y="50100"/>
                </a:lnTo>
                <a:lnTo>
                  <a:pt x="34060" y="50090"/>
                </a:lnTo>
                <a:lnTo>
                  <a:pt x="34060" y="50080"/>
                </a:lnTo>
                <a:lnTo>
                  <a:pt x="34050" y="50080"/>
                </a:lnTo>
                <a:lnTo>
                  <a:pt x="34050" y="50070"/>
                </a:lnTo>
                <a:lnTo>
                  <a:pt x="34040" y="50070"/>
                </a:lnTo>
                <a:lnTo>
                  <a:pt x="34030" y="50060"/>
                </a:lnTo>
                <a:lnTo>
                  <a:pt x="34030" y="50050"/>
                </a:lnTo>
                <a:lnTo>
                  <a:pt x="34020" y="50050"/>
                </a:lnTo>
                <a:lnTo>
                  <a:pt x="34010" y="50040"/>
                </a:lnTo>
                <a:lnTo>
                  <a:pt x="34010" y="50030"/>
                </a:lnTo>
                <a:lnTo>
                  <a:pt x="34010" y="50020"/>
                </a:lnTo>
                <a:lnTo>
                  <a:pt x="34000" y="50010"/>
                </a:lnTo>
                <a:lnTo>
                  <a:pt x="33990" y="50010"/>
                </a:lnTo>
                <a:lnTo>
                  <a:pt x="33990" y="50000"/>
                </a:lnTo>
                <a:lnTo>
                  <a:pt x="33980" y="50000"/>
                </a:lnTo>
                <a:lnTo>
                  <a:pt x="33970" y="49990"/>
                </a:lnTo>
                <a:lnTo>
                  <a:pt x="33970" y="49980"/>
                </a:lnTo>
                <a:lnTo>
                  <a:pt x="33960" y="49970"/>
                </a:lnTo>
                <a:lnTo>
                  <a:pt x="33960" y="49960"/>
                </a:lnTo>
                <a:lnTo>
                  <a:pt x="33950" y="49960"/>
                </a:lnTo>
                <a:lnTo>
                  <a:pt x="33950" y="49950"/>
                </a:lnTo>
                <a:lnTo>
                  <a:pt x="33940" y="49950"/>
                </a:lnTo>
                <a:lnTo>
                  <a:pt x="33930" y="49950"/>
                </a:lnTo>
                <a:lnTo>
                  <a:pt x="33920" y="49950"/>
                </a:lnTo>
                <a:lnTo>
                  <a:pt x="33910" y="49940"/>
                </a:lnTo>
                <a:lnTo>
                  <a:pt x="33900" y="49940"/>
                </a:lnTo>
                <a:lnTo>
                  <a:pt x="33890" y="49940"/>
                </a:lnTo>
                <a:lnTo>
                  <a:pt x="33880" y="49940"/>
                </a:lnTo>
                <a:lnTo>
                  <a:pt x="33870" y="49940"/>
                </a:lnTo>
                <a:lnTo>
                  <a:pt x="33860" y="49940"/>
                </a:lnTo>
                <a:lnTo>
                  <a:pt x="33850" y="49940"/>
                </a:lnTo>
                <a:lnTo>
                  <a:pt x="33840" y="49940"/>
                </a:lnTo>
                <a:lnTo>
                  <a:pt x="33840" y="49930"/>
                </a:lnTo>
                <a:lnTo>
                  <a:pt x="33840" y="49920"/>
                </a:lnTo>
                <a:lnTo>
                  <a:pt x="33830" y="49920"/>
                </a:lnTo>
                <a:lnTo>
                  <a:pt x="33830" y="49910"/>
                </a:lnTo>
                <a:lnTo>
                  <a:pt x="33830" y="49900"/>
                </a:lnTo>
                <a:lnTo>
                  <a:pt x="33830" y="49890"/>
                </a:lnTo>
                <a:lnTo>
                  <a:pt x="33820" y="49880"/>
                </a:lnTo>
                <a:lnTo>
                  <a:pt x="33820" y="49860"/>
                </a:lnTo>
                <a:lnTo>
                  <a:pt x="33820" y="49850"/>
                </a:lnTo>
                <a:lnTo>
                  <a:pt x="33810" y="49850"/>
                </a:lnTo>
                <a:lnTo>
                  <a:pt x="33810" y="49840"/>
                </a:lnTo>
                <a:lnTo>
                  <a:pt x="33810" y="49830"/>
                </a:lnTo>
                <a:lnTo>
                  <a:pt x="33800" y="49830"/>
                </a:lnTo>
                <a:lnTo>
                  <a:pt x="33790" y="49820"/>
                </a:lnTo>
                <a:lnTo>
                  <a:pt x="33790" y="49810"/>
                </a:lnTo>
                <a:lnTo>
                  <a:pt x="33780" y="49810"/>
                </a:lnTo>
                <a:lnTo>
                  <a:pt x="33780" y="49800"/>
                </a:lnTo>
                <a:lnTo>
                  <a:pt x="33770" y="49800"/>
                </a:lnTo>
                <a:lnTo>
                  <a:pt x="33770" y="49790"/>
                </a:lnTo>
                <a:lnTo>
                  <a:pt x="33760" y="49790"/>
                </a:lnTo>
                <a:lnTo>
                  <a:pt x="33750" y="49780"/>
                </a:lnTo>
                <a:lnTo>
                  <a:pt x="33740" y="49780"/>
                </a:lnTo>
                <a:lnTo>
                  <a:pt x="33740" y="49770"/>
                </a:lnTo>
                <a:lnTo>
                  <a:pt x="33730" y="49760"/>
                </a:lnTo>
                <a:lnTo>
                  <a:pt x="33730" y="49750"/>
                </a:lnTo>
                <a:lnTo>
                  <a:pt x="33730" y="49740"/>
                </a:lnTo>
                <a:lnTo>
                  <a:pt x="33720" y="49730"/>
                </a:lnTo>
                <a:lnTo>
                  <a:pt x="33720" y="49720"/>
                </a:lnTo>
                <a:lnTo>
                  <a:pt x="33720" y="49710"/>
                </a:lnTo>
                <a:lnTo>
                  <a:pt x="33720" y="49700"/>
                </a:lnTo>
                <a:lnTo>
                  <a:pt x="33710" y="49690"/>
                </a:lnTo>
                <a:lnTo>
                  <a:pt x="33710" y="49680"/>
                </a:lnTo>
                <a:lnTo>
                  <a:pt x="33710" y="49670"/>
                </a:lnTo>
                <a:lnTo>
                  <a:pt x="33710" y="49660"/>
                </a:lnTo>
                <a:lnTo>
                  <a:pt x="33700" y="49650"/>
                </a:lnTo>
                <a:lnTo>
                  <a:pt x="33700" y="49640"/>
                </a:lnTo>
                <a:lnTo>
                  <a:pt x="33690" y="49640"/>
                </a:lnTo>
                <a:lnTo>
                  <a:pt x="33690" y="49630"/>
                </a:lnTo>
                <a:lnTo>
                  <a:pt x="33680" y="49630"/>
                </a:lnTo>
                <a:lnTo>
                  <a:pt x="33670" y="49630"/>
                </a:lnTo>
                <a:lnTo>
                  <a:pt x="33660" y="49620"/>
                </a:lnTo>
                <a:lnTo>
                  <a:pt x="33650" y="49620"/>
                </a:lnTo>
                <a:lnTo>
                  <a:pt x="33650" y="49610"/>
                </a:lnTo>
                <a:lnTo>
                  <a:pt x="33660" y="49610"/>
                </a:lnTo>
                <a:lnTo>
                  <a:pt x="33660" y="49590"/>
                </a:lnTo>
                <a:lnTo>
                  <a:pt x="33660" y="49580"/>
                </a:lnTo>
                <a:lnTo>
                  <a:pt x="33660" y="49570"/>
                </a:lnTo>
                <a:lnTo>
                  <a:pt x="33660" y="49560"/>
                </a:lnTo>
                <a:lnTo>
                  <a:pt x="33670" y="49560"/>
                </a:lnTo>
                <a:lnTo>
                  <a:pt x="33680" y="49550"/>
                </a:lnTo>
                <a:lnTo>
                  <a:pt x="33690" y="49540"/>
                </a:lnTo>
                <a:lnTo>
                  <a:pt x="33690" y="49520"/>
                </a:lnTo>
                <a:lnTo>
                  <a:pt x="33690" y="49510"/>
                </a:lnTo>
                <a:lnTo>
                  <a:pt x="33690" y="49490"/>
                </a:lnTo>
                <a:lnTo>
                  <a:pt x="33690" y="49480"/>
                </a:lnTo>
                <a:lnTo>
                  <a:pt x="33700" y="49470"/>
                </a:lnTo>
                <a:lnTo>
                  <a:pt x="33710" y="49440"/>
                </a:lnTo>
                <a:lnTo>
                  <a:pt x="33710" y="49430"/>
                </a:lnTo>
                <a:lnTo>
                  <a:pt x="33720" y="49420"/>
                </a:lnTo>
                <a:lnTo>
                  <a:pt x="33720" y="49410"/>
                </a:lnTo>
                <a:lnTo>
                  <a:pt x="33730" y="49390"/>
                </a:lnTo>
                <a:lnTo>
                  <a:pt x="33730" y="49380"/>
                </a:lnTo>
                <a:lnTo>
                  <a:pt x="33720" y="49370"/>
                </a:lnTo>
                <a:lnTo>
                  <a:pt x="33720" y="49350"/>
                </a:lnTo>
                <a:lnTo>
                  <a:pt x="33720" y="49340"/>
                </a:lnTo>
                <a:lnTo>
                  <a:pt x="33720" y="49330"/>
                </a:lnTo>
                <a:lnTo>
                  <a:pt x="33720" y="49320"/>
                </a:lnTo>
                <a:lnTo>
                  <a:pt x="33720" y="49310"/>
                </a:lnTo>
                <a:lnTo>
                  <a:pt x="33720" y="49290"/>
                </a:lnTo>
                <a:lnTo>
                  <a:pt x="33720" y="49280"/>
                </a:lnTo>
                <a:lnTo>
                  <a:pt x="33720" y="49270"/>
                </a:lnTo>
                <a:lnTo>
                  <a:pt x="33720" y="49260"/>
                </a:lnTo>
                <a:lnTo>
                  <a:pt x="33720" y="49250"/>
                </a:lnTo>
                <a:lnTo>
                  <a:pt x="33720" y="49240"/>
                </a:lnTo>
                <a:lnTo>
                  <a:pt x="33720" y="49220"/>
                </a:lnTo>
                <a:lnTo>
                  <a:pt x="33720" y="49210"/>
                </a:lnTo>
                <a:lnTo>
                  <a:pt x="33720" y="49200"/>
                </a:lnTo>
                <a:lnTo>
                  <a:pt x="33720" y="49190"/>
                </a:lnTo>
                <a:lnTo>
                  <a:pt x="33730" y="49180"/>
                </a:lnTo>
                <a:lnTo>
                  <a:pt x="33740" y="49170"/>
                </a:lnTo>
                <a:lnTo>
                  <a:pt x="33750" y="49160"/>
                </a:lnTo>
                <a:lnTo>
                  <a:pt x="33750" y="49150"/>
                </a:lnTo>
                <a:lnTo>
                  <a:pt x="33760" y="49140"/>
                </a:lnTo>
                <a:lnTo>
                  <a:pt x="33770" y="49130"/>
                </a:lnTo>
                <a:lnTo>
                  <a:pt x="33780" y="49120"/>
                </a:lnTo>
                <a:lnTo>
                  <a:pt x="33780" y="49110"/>
                </a:lnTo>
                <a:lnTo>
                  <a:pt x="33790" y="49100"/>
                </a:lnTo>
                <a:lnTo>
                  <a:pt x="33800" y="49090"/>
                </a:lnTo>
                <a:lnTo>
                  <a:pt x="33800" y="49080"/>
                </a:lnTo>
                <a:lnTo>
                  <a:pt x="33800" y="49070"/>
                </a:lnTo>
                <a:lnTo>
                  <a:pt x="33810" y="49060"/>
                </a:lnTo>
                <a:lnTo>
                  <a:pt x="33820" y="49050"/>
                </a:lnTo>
                <a:lnTo>
                  <a:pt x="33820" y="49040"/>
                </a:lnTo>
                <a:lnTo>
                  <a:pt x="33830" y="49040"/>
                </a:lnTo>
                <a:lnTo>
                  <a:pt x="33830" y="49030"/>
                </a:lnTo>
                <a:lnTo>
                  <a:pt x="33840" y="49020"/>
                </a:lnTo>
                <a:lnTo>
                  <a:pt x="33840" y="49010"/>
                </a:lnTo>
                <a:lnTo>
                  <a:pt x="33850" y="49000"/>
                </a:lnTo>
                <a:lnTo>
                  <a:pt x="33850" y="48990"/>
                </a:lnTo>
                <a:lnTo>
                  <a:pt x="33860" y="48980"/>
                </a:lnTo>
                <a:lnTo>
                  <a:pt x="33860" y="48970"/>
                </a:lnTo>
                <a:lnTo>
                  <a:pt x="33860" y="48960"/>
                </a:lnTo>
                <a:lnTo>
                  <a:pt x="33860" y="48950"/>
                </a:lnTo>
                <a:lnTo>
                  <a:pt x="33870" y="48950"/>
                </a:lnTo>
                <a:lnTo>
                  <a:pt x="33870" y="48940"/>
                </a:lnTo>
                <a:lnTo>
                  <a:pt x="33870" y="48930"/>
                </a:lnTo>
                <a:lnTo>
                  <a:pt x="33880" y="48920"/>
                </a:lnTo>
                <a:lnTo>
                  <a:pt x="33890" y="48910"/>
                </a:lnTo>
                <a:lnTo>
                  <a:pt x="33890" y="48900"/>
                </a:lnTo>
                <a:lnTo>
                  <a:pt x="33900" y="48890"/>
                </a:lnTo>
                <a:lnTo>
                  <a:pt x="33890" y="48880"/>
                </a:lnTo>
                <a:lnTo>
                  <a:pt x="33890" y="48870"/>
                </a:lnTo>
                <a:lnTo>
                  <a:pt x="33890" y="48860"/>
                </a:lnTo>
                <a:lnTo>
                  <a:pt x="33890" y="48850"/>
                </a:lnTo>
                <a:lnTo>
                  <a:pt x="33890" y="48840"/>
                </a:lnTo>
                <a:lnTo>
                  <a:pt x="33900" y="48840"/>
                </a:lnTo>
                <a:lnTo>
                  <a:pt x="33900" y="48830"/>
                </a:lnTo>
                <a:lnTo>
                  <a:pt x="33900" y="48820"/>
                </a:lnTo>
                <a:lnTo>
                  <a:pt x="33910" y="48810"/>
                </a:lnTo>
                <a:lnTo>
                  <a:pt x="33910" y="48800"/>
                </a:lnTo>
                <a:lnTo>
                  <a:pt x="33920" y="48800"/>
                </a:lnTo>
                <a:lnTo>
                  <a:pt x="33920" y="48790"/>
                </a:lnTo>
                <a:lnTo>
                  <a:pt x="33930" y="48780"/>
                </a:lnTo>
                <a:lnTo>
                  <a:pt x="33940" y="48770"/>
                </a:lnTo>
                <a:lnTo>
                  <a:pt x="33950" y="48760"/>
                </a:lnTo>
                <a:lnTo>
                  <a:pt x="33960" y="48750"/>
                </a:lnTo>
                <a:lnTo>
                  <a:pt x="33980" y="48740"/>
                </a:lnTo>
                <a:lnTo>
                  <a:pt x="33990" y="48730"/>
                </a:lnTo>
                <a:lnTo>
                  <a:pt x="34000" y="48710"/>
                </a:lnTo>
                <a:lnTo>
                  <a:pt x="33970" y="48690"/>
                </a:lnTo>
                <a:lnTo>
                  <a:pt x="33960" y="48680"/>
                </a:lnTo>
                <a:lnTo>
                  <a:pt x="33950" y="48670"/>
                </a:lnTo>
                <a:lnTo>
                  <a:pt x="33940" y="48660"/>
                </a:lnTo>
                <a:lnTo>
                  <a:pt x="33930" y="48650"/>
                </a:lnTo>
                <a:lnTo>
                  <a:pt x="33920" y="48650"/>
                </a:lnTo>
                <a:lnTo>
                  <a:pt x="33910" y="48650"/>
                </a:lnTo>
                <a:lnTo>
                  <a:pt x="33900" y="48640"/>
                </a:lnTo>
                <a:lnTo>
                  <a:pt x="33890" y="48640"/>
                </a:lnTo>
                <a:lnTo>
                  <a:pt x="33890" y="48630"/>
                </a:lnTo>
                <a:lnTo>
                  <a:pt x="33880" y="48630"/>
                </a:lnTo>
                <a:lnTo>
                  <a:pt x="33880" y="48620"/>
                </a:lnTo>
                <a:lnTo>
                  <a:pt x="33870" y="48610"/>
                </a:lnTo>
                <a:lnTo>
                  <a:pt x="33860" y="48600"/>
                </a:lnTo>
                <a:lnTo>
                  <a:pt x="33860" y="48590"/>
                </a:lnTo>
                <a:lnTo>
                  <a:pt x="33850" y="48580"/>
                </a:lnTo>
                <a:lnTo>
                  <a:pt x="33840" y="48570"/>
                </a:lnTo>
                <a:lnTo>
                  <a:pt x="33830" y="48560"/>
                </a:lnTo>
                <a:lnTo>
                  <a:pt x="33830" y="48550"/>
                </a:lnTo>
                <a:lnTo>
                  <a:pt x="33820" y="48540"/>
                </a:lnTo>
                <a:lnTo>
                  <a:pt x="33820" y="48530"/>
                </a:lnTo>
                <a:lnTo>
                  <a:pt x="33810" y="48520"/>
                </a:lnTo>
                <a:lnTo>
                  <a:pt x="33810" y="48510"/>
                </a:lnTo>
                <a:lnTo>
                  <a:pt x="33800" y="48510"/>
                </a:lnTo>
                <a:lnTo>
                  <a:pt x="33800" y="48500"/>
                </a:lnTo>
                <a:lnTo>
                  <a:pt x="33790" y="48500"/>
                </a:lnTo>
                <a:lnTo>
                  <a:pt x="33780" y="48490"/>
                </a:lnTo>
                <a:lnTo>
                  <a:pt x="33770" y="48480"/>
                </a:lnTo>
                <a:lnTo>
                  <a:pt x="33760" y="48480"/>
                </a:lnTo>
                <a:lnTo>
                  <a:pt x="33750" y="48470"/>
                </a:lnTo>
                <a:lnTo>
                  <a:pt x="33740" y="48460"/>
                </a:lnTo>
                <a:lnTo>
                  <a:pt x="33730" y="48460"/>
                </a:lnTo>
                <a:lnTo>
                  <a:pt x="33720" y="48450"/>
                </a:lnTo>
                <a:lnTo>
                  <a:pt x="33710" y="48450"/>
                </a:lnTo>
                <a:lnTo>
                  <a:pt x="33700" y="48450"/>
                </a:lnTo>
                <a:lnTo>
                  <a:pt x="33690" y="48450"/>
                </a:lnTo>
                <a:lnTo>
                  <a:pt x="33680" y="48440"/>
                </a:lnTo>
                <a:lnTo>
                  <a:pt x="33670" y="48440"/>
                </a:lnTo>
                <a:lnTo>
                  <a:pt x="33650" y="48440"/>
                </a:lnTo>
                <a:lnTo>
                  <a:pt x="33640" y="48440"/>
                </a:lnTo>
                <a:lnTo>
                  <a:pt x="33630" y="48440"/>
                </a:lnTo>
                <a:lnTo>
                  <a:pt x="33620" y="48440"/>
                </a:lnTo>
                <a:lnTo>
                  <a:pt x="33610" y="48440"/>
                </a:lnTo>
                <a:lnTo>
                  <a:pt x="33600" y="48440"/>
                </a:lnTo>
                <a:lnTo>
                  <a:pt x="33590" y="48440"/>
                </a:lnTo>
                <a:lnTo>
                  <a:pt x="33580" y="48440"/>
                </a:lnTo>
                <a:lnTo>
                  <a:pt x="33570" y="48440"/>
                </a:lnTo>
                <a:lnTo>
                  <a:pt x="33560" y="48440"/>
                </a:lnTo>
                <a:lnTo>
                  <a:pt x="33550" y="48440"/>
                </a:lnTo>
                <a:lnTo>
                  <a:pt x="33530" y="48450"/>
                </a:lnTo>
                <a:lnTo>
                  <a:pt x="33520" y="48450"/>
                </a:lnTo>
                <a:lnTo>
                  <a:pt x="33510" y="48450"/>
                </a:lnTo>
                <a:lnTo>
                  <a:pt x="33500" y="48440"/>
                </a:lnTo>
                <a:lnTo>
                  <a:pt x="33490" y="48440"/>
                </a:lnTo>
                <a:lnTo>
                  <a:pt x="33480" y="48440"/>
                </a:lnTo>
                <a:lnTo>
                  <a:pt x="33470" y="48430"/>
                </a:lnTo>
                <a:lnTo>
                  <a:pt x="33460" y="48430"/>
                </a:lnTo>
                <a:lnTo>
                  <a:pt x="33450" y="48430"/>
                </a:lnTo>
                <a:lnTo>
                  <a:pt x="33450" y="48420"/>
                </a:lnTo>
                <a:lnTo>
                  <a:pt x="33450" y="48410"/>
                </a:lnTo>
                <a:lnTo>
                  <a:pt x="33440" y="48410"/>
                </a:lnTo>
                <a:lnTo>
                  <a:pt x="33430" y="48400"/>
                </a:lnTo>
                <a:lnTo>
                  <a:pt x="33420" y="48400"/>
                </a:lnTo>
                <a:lnTo>
                  <a:pt x="33420" y="48390"/>
                </a:lnTo>
                <a:lnTo>
                  <a:pt x="33410" y="48380"/>
                </a:lnTo>
                <a:lnTo>
                  <a:pt x="33410" y="48370"/>
                </a:lnTo>
                <a:lnTo>
                  <a:pt x="33400" y="48370"/>
                </a:lnTo>
                <a:lnTo>
                  <a:pt x="33390" y="48360"/>
                </a:lnTo>
                <a:lnTo>
                  <a:pt x="33380" y="48350"/>
                </a:lnTo>
                <a:lnTo>
                  <a:pt x="33370" y="48340"/>
                </a:lnTo>
                <a:lnTo>
                  <a:pt x="33370" y="48330"/>
                </a:lnTo>
                <a:lnTo>
                  <a:pt x="33360" y="48320"/>
                </a:lnTo>
                <a:lnTo>
                  <a:pt x="33350" y="48320"/>
                </a:lnTo>
                <a:lnTo>
                  <a:pt x="33350" y="48330"/>
                </a:lnTo>
                <a:lnTo>
                  <a:pt x="33340" y="48330"/>
                </a:lnTo>
                <a:lnTo>
                  <a:pt x="33340" y="48320"/>
                </a:lnTo>
                <a:lnTo>
                  <a:pt x="33330" y="48310"/>
                </a:lnTo>
                <a:lnTo>
                  <a:pt x="33310" y="48300"/>
                </a:lnTo>
                <a:lnTo>
                  <a:pt x="33300" y="48290"/>
                </a:lnTo>
                <a:lnTo>
                  <a:pt x="33290" y="48280"/>
                </a:lnTo>
                <a:lnTo>
                  <a:pt x="33280" y="48270"/>
                </a:lnTo>
                <a:lnTo>
                  <a:pt x="33280" y="48260"/>
                </a:lnTo>
                <a:lnTo>
                  <a:pt x="33270" y="48270"/>
                </a:lnTo>
                <a:lnTo>
                  <a:pt x="33260" y="48270"/>
                </a:lnTo>
                <a:lnTo>
                  <a:pt x="33250" y="48270"/>
                </a:lnTo>
                <a:lnTo>
                  <a:pt x="33250" y="48260"/>
                </a:lnTo>
                <a:lnTo>
                  <a:pt x="33240" y="48260"/>
                </a:lnTo>
                <a:lnTo>
                  <a:pt x="33230" y="48260"/>
                </a:lnTo>
                <a:lnTo>
                  <a:pt x="33220" y="48260"/>
                </a:lnTo>
                <a:lnTo>
                  <a:pt x="33210" y="48250"/>
                </a:lnTo>
                <a:lnTo>
                  <a:pt x="33210" y="48240"/>
                </a:lnTo>
                <a:lnTo>
                  <a:pt x="33200" y="48250"/>
                </a:lnTo>
                <a:lnTo>
                  <a:pt x="33190" y="48250"/>
                </a:lnTo>
                <a:lnTo>
                  <a:pt x="33190" y="48240"/>
                </a:lnTo>
                <a:lnTo>
                  <a:pt x="33180" y="48240"/>
                </a:lnTo>
                <a:lnTo>
                  <a:pt x="33170" y="48240"/>
                </a:lnTo>
                <a:lnTo>
                  <a:pt x="33160" y="48240"/>
                </a:lnTo>
                <a:lnTo>
                  <a:pt x="33150" y="48230"/>
                </a:lnTo>
                <a:lnTo>
                  <a:pt x="33140" y="48230"/>
                </a:lnTo>
                <a:lnTo>
                  <a:pt x="33130" y="48230"/>
                </a:lnTo>
                <a:lnTo>
                  <a:pt x="33120" y="48230"/>
                </a:lnTo>
                <a:lnTo>
                  <a:pt x="33110" y="48220"/>
                </a:lnTo>
                <a:lnTo>
                  <a:pt x="33100" y="48220"/>
                </a:lnTo>
                <a:lnTo>
                  <a:pt x="33090" y="48220"/>
                </a:lnTo>
                <a:lnTo>
                  <a:pt x="33080" y="48220"/>
                </a:lnTo>
                <a:lnTo>
                  <a:pt x="33070" y="48210"/>
                </a:lnTo>
                <a:lnTo>
                  <a:pt x="33070" y="48200"/>
                </a:lnTo>
                <a:lnTo>
                  <a:pt x="33070" y="48190"/>
                </a:lnTo>
                <a:lnTo>
                  <a:pt x="33060" y="48200"/>
                </a:lnTo>
                <a:lnTo>
                  <a:pt x="33060" y="48190"/>
                </a:lnTo>
                <a:lnTo>
                  <a:pt x="33050" y="48200"/>
                </a:lnTo>
                <a:lnTo>
                  <a:pt x="33040" y="48210"/>
                </a:lnTo>
                <a:lnTo>
                  <a:pt x="33040" y="48200"/>
                </a:lnTo>
                <a:lnTo>
                  <a:pt x="33030" y="48200"/>
                </a:lnTo>
                <a:lnTo>
                  <a:pt x="33030" y="48190"/>
                </a:lnTo>
                <a:lnTo>
                  <a:pt x="33020" y="48180"/>
                </a:lnTo>
                <a:lnTo>
                  <a:pt x="33010" y="48180"/>
                </a:lnTo>
                <a:lnTo>
                  <a:pt x="32980" y="48180"/>
                </a:lnTo>
                <a:lnTo>
                  <a:pt x="32960" y="48170"/>
                </a:lnTo>
                <a:lnTo>
                  <a:pt x="32950" y="48160"/>
                </a:lnTo>
                <a:lnTo>
                  <a:pt x="32940" y="48160"/>
                </a:lnTo>
                <a:lnTo>
                  <a:pt x="32930" y="48150"/>
                </a:lnTo>
                <a:lnTo>
                  <a:pt x="32920" y="48140"/>
                </a:lnTo>
                <a:lnTo>
                  <a:pt x="32910" y="48130"/>
                </a:lnTo>
                <a:lnTo>
                  <a:pt x="32900" y="48130"/>
                </a:lnTo>
                <a:lnTo>
                  <a:pt x="32900" y="48120"/>
                </a:lnTo>
                <a:lnTo>
                  <a:pt x="32890" y="48120"/>
                </a:lnTo>
                <a:lnTo>
                  <a:pt x="32890" y="48110"/>
                </a:lnTo>
                <a:lnTo>
                  <a:pt x="32880" y="48110"/>
                </a:lnTo>
                <a:lnTo>
                  <a:pt x="32870" y="48100"/>
                </a:lnTo>
                <a:lnTo>
                  <a:pt x="32860" y="48090"/>
                </a:lnTo>
                <a:lnTo>
                  <a:pt x="32850" y="48080"/>
                </a:lnTo>
                <a:lnTo>
                  <a:pt x="32840" y="48080"/>
                </a:lnTo>
                <a:lnTo>
                  <a:pt x="32830" y="48060"/>
                </a:lnTo>
                <a:lnTo>
                  <a:pt x="32820" y="48060"/>
                </a:lnTo>
                <a:lnTo>
                  <a:pt x="32800" y="48050"/>
                </a:lnTo>
                <a:lnTo>
                  <a:pt x="32780" y="48050"/>
                </a:lnTo>
                <a:lnTo>
                  <a:pt x="32760" y="48040"/>
                </a:lnTo>
                <a:lnTo>
                  <a:pt x="32740" y="48040"/>
                </a:lnTo>
                <a:lnTo>
                  <a:pt x="32720" y="48040"/>
                </a:lnTo>
                <a:lnTo>
                  <a:pt x="32710" y="48040"/>
                </a:lnTo>
                <a:lnTo>
                  <a:pt x="32700" y="48040"/>
                </a:lnTo>
                <a:lnTo>
                  <a:pt x="32690" y="48040"/>
                </a:lnTo>
                <a:lnTo>
                  <a:pt x="32670" y="48040"/>
                </a:lnTo>
                <a:lnTo>
                  <a:pt x="32650" y="48050"/>
                </a:lnTo>
                <a:lnTo>
                  <a:pt x="32640" y="48050"/>
                </a:lnTo>
                <a:lnTo>
                  <a:pt x="32630" y="48070"/>
                </a:lnTo>
                <a:lnTo>
                  <a:pt x="32610" y="48080"/>
                </a:lnTo>
                <a:lnTo>
                  <a:pt x="32590" y="48090"/>
                </a:lnTo>
                <a:lnTo>
                  <a:pt x="32580" y="48100"/>
                </a:lnTo>
                <a:lnTo>
                  <a:pt x="32560" y="48110"/>
                </a:lnTo>
                <a:lnTo>
                  <a:pt x="32550" y="48130"/>
                </a:lnTo>
                <a:lnTo>
                  <a:pt x="32530" y="48140"/>
                </a:lnTo>
                <a:lnTo>
                  <a:pt x="32510" y="48150"/>
                </a:lnTo>
                <a:lnTo>
                  <a:pt x="32510" y="48160"/>
                </a:lnTo>
                <a:lnTo>
                  <a:pt x="32460" y="48190"/>
                </a:lnTo>
                <a:lnTo>
                  <a:pt x="32450" y="48200"/>
                </a:lnTo>
                <a:lnTo>
                  <a:pt x="32440" y="48210"/>
                </a:lnTo>
                <a:lnTo>
                  <a:pt x="32410" y="48220"/>
                </a:lnTo>
                <a:lnTo>
                  <a:pt x="32390" y="48230"/>
                </a:lnTo>
                <a:lnTo>
                  <a:pt x="32380" y="48230"/>
                </a:lnTo>
                <a:lnTo>
                  <a:pt x="32350" y="48230"/>
                </a:lnTo>
                <a:lnTo>
                  <a:pt x="32340" y="48230"/>
                </a:lnTo>
                <a:lnTo>
                  <a:pt x="32330" y="48230"/>
                </a:lnTo>
                <a:lnTo>
                  <a:pt x="32320" y="48230"/>
                </a:lnTo>
                <a:lnTo>
                  <a:pt x="32310" y="48220"/>
                </a:lnTo>
                <a:lnTo>
                  <a:pt x="32310" y="48210"/>
                </a:lnTo>
                <a:lnTo>
                  <a:pt x="32300" y="48210"/>
                </a:lnTo>
                <a:lnTo>
                  <a:pt x="32300" y="48200"/>
                </a:lnTo>
                <a:lnTo>
                  <a:pt x="32290" y="48190"/>
                </a:lnTo>
                <a:lnTo>
                  <a:pt x="32290" y="48180"/>
                </a:lnTo>
                <a:lnTo>
                  <a:pt x="32280" y="48180"/>
                </a:lnTo>
                <a:lnTo>
                  <a:pt x="32270" y="48170"/>
                </a:lnTo>
                <a:lnTo>
                  <a:pt x="32260" y="48170"/>
                </a:lnTo>
                <a:lnTo>
                  <a:pt x="32250" y="48170"/>
                </a:lnTo>
                <a:lnTo>
                  <a:pt x="32240" y="48170"/>
                </a:lnTo>
                <a:lnTo>
                  <a:pt x="32240" y="48160"/>
                </a:lnTo>
                <a:lnTo>
                  <a:pt x="32230" y="48160"/>
                </a:lnTo>
                <a:lnTo>
                  <a:pt x="32220" y="48160"/>
                </a:lnTo>
                <a:lnTo>
                  <a:pt x="32220" y="48150"/>
                </a:lnTo>
                <a:lnTo>
                  <a:pt x="32210" y="48150"/>
                </a:lnTo>
                <a:lnTo>
                  <a:pt x="32210" y="48140"/>
                </a:lnTo>
                <a:lnTo>
                  <a:pt x="32200" y="48150"/>
                </a:lnTo>
                <a:lnTo>
                  <a:pt x="32190" y="48140"/>
                </a:lnTo>
                <a:lnTo>
                  <a:pt x="32180" y="48140"/>
                </a:lnTo>
                <a:lnTo>
                  <a:pt x="32170" y="48140"/>
                </a:lnTo>
                <a:lnTo>
                  <a:pt x="32160" y="48140"/>
                </a:lnTo>
                <a:lnTo>
                  <a:pt x="32150" y="48140"/>
                </a:lnTo>
                <a:lnTo>
                  <a:pt x="32140" y="48140"/>
                </a:lnTo>
                <a:lnTo>
                  <a:pt x="32130" y="48140"/>
                </a:lnTo>
                <a:lnTo>
                  <a:pt x="32130" y="48130"/>
                </a:lnTo>
                <a:lnTo>
                  <a:pt x="32130" y="48120"/>
                </a:lnTo>
                <a:lnTo>
                  <a:pt x="32120" y="48130"/>
                </a:lnTo>
                <a:lnTo>
                  <a:pt x="32110" y="48130"/>
                </a:lnTo>
                <a:lnTo>
                  <a:pt x="32100" y="48130"/>
                </a:lnTo>
                <a:lnTo>
                  <a:pt x="32090" y="48130"/>
                </a:lnTo>
                <a:lnTo>
                  <a:pt x="32080" y="48130"/>
                </a:lnTo>
                <a:lnTo>
                  <a:pt x="32070" y="48130"/>
                </a:lnTo>
                <a:lnTo>
                  <a:pt x="32060" y="48130"/>
                </a:lnTo>
                <a:lnTo>
                  <a:pt x="32050" y="48130"/>
                </a:lnTo>
                <a:lnTo>
                  <a:pt x="32050" y="48140"/>
                </a:lnTo>
                <a:lnTo>
                  <a:pt x="32050" y="48130"/>
                </a:lnTo>
                <a:lnTo>
                  <a:pt x="32040" y="48130"/>
                </a:lnTo>
                <a:lnTo>
                  <a:pt x="32040" y="48120"/>
                </a:lnTo>
                <a:lnTo>
                  <a:pt x="32040" y="48110"/>
                </a:lnTo>
                <a:lnTo>
                  <a:pt x="32030" y="48100"/>
                </a:lnTo>
                <a:lnTo>
                  <a:pt x="32020" y="48100"/>
                </a:lnTo>
                <a:lnTo>
                  <a:pt x="32010" y="48100"/>
                </a:lnTo>
                <a:lnTo>
                  <a:pt x="32000" y="48100"/>
                </a:lnTo>
                <a:lnTo>
                  <a:pt x="31990" y="48100"/>
                </a:lnTo>
                <a:lnTo>
                  <a:pt x="31990" y="48090"/>
                </a:lnTo>
                <a:lnTo>
                  <a:pt x="31990" y="48080"/>
                </a:lnTo>
                <a:lnTo>
                  <a:pt x="31980" y="48080"/>
                </a:lnTo>
                <a:lnTo>
                  <a:pt x="31980" y="48070"/>
                </a:lnTo>
                <a:lnTo>
                  <a:pt x="31980" y="48060"/>
                </a:lnTo>
                <a:lnTo>
                  <a:pt x="31970" y="48060"/>
                </a:lnTo>
                <a:lnTo>
                  <a:pt x="31960" y="48060"/>
                </a:lnTo>
                <a:lnTo>
                  <a:pt x="31960" y="48050"/>
                </a:lnTo>
                <a:lnTo>
                  <a:pt x="31950" y="48050"/>
                </a:lnTo>
                <a:lnTo>
                  <a:pt x="31950" y="48040"/>
                </a:lnTo>
                <a:lnTo>
                  <a:pt x="31940" y="48030"/>
                </a:lnTo>
                <a:lnTo>
                  <a:pt x="31930" y="48020"/>
                </a:lnTo>
                <a:lnTo>
                  <a:pt x="31920" y="48020"/>
                </a:lnTo>
                <a:lnTo>
                  <a:pt x="31910" y="48020"/>
                </a:lnTo>
                <a:lnTo>
                  <a:pt x="31910" y="48010"/>
                </a:lnTo>
                <a:lnTo>
                  <a:pt x="31900" y="48010"/>
                </a:lnTo>
                <a:lnTo>
                  <a:pt x="31890" y="48010"/>
                </a:lnTo>
                <a:lnTo>
                  <a:pt x="31890" y="48000"/>
                </a:lnTo>
                <a:lnTo>
                  <a:pt x="31880" y="48010"/>
                </a:lnTo>
                <a:lnTo>
                  <a:pt x="31870" y="48000"/>
                </a:lnTo>
                <a:lnTo>
                  <a:pt x="31860" y="48000"/>
                </a:lnTo>
                <a:lnTo>
                  <a:pt x="31850" y="48000"/>
                </a:lnTo>
                <a:lnTo>
                  <a:pt x="31840" y="48000"/>
                </a:lnTo>
                <a:lnTo>
                  <a:pt x="31830" y="48000"/>
                </a:lnTo>
                <a:lnTo>
                  <a:pt x="31820" y="48000"/>
                </a:lnTo>
                <a:lnTo>
                  <a:pt x="31810" y="48000"/>
                </a:lnTo>
                <a:lnTo>
                  <a:pt x="31800" y="47990"/>
                </a:lnTo>
                <a:lnTo>
                  <a:pt x="31790" y="47980"/>
                </a:lnTo>
                <a:lnTo>
                  <a:pt x="31780" y="47970"/>
                </a:lnTo>
                <a:lnTo>
                  <a:pt x="31770" y="47960"/>
                </a:lnTo>
                <a:lnTo>
                  <a:pt x="31770" y="47950"/>
                </a:lnTo>
                <a:lnTo>
                  <a:pt x="31760" y="47950"/>
                </a:lnTo>
                <a:lnTo>
                  <a:pt x="31760" y="47940"/>
                </a:lnTo>
                <a:lnTo>
                  <a:pt x="31750" y="47940"/>
                </a:lnTo>
                <a:lnTo>
                  <a:pt x="31740" y="47940"/>
                </a:lnTo>
                <a:lnTo>
                  <a:pt x="31740" y="47930"/>
                </a:lnTo>
                <a:lnTo>
                  <a:pt x="31730" y="47930"/>
                </a:lnTo>
                <a:lnTo>
                  <a:pt x="31720" y="47930"/>
                </a:lnTo>
                <a:lnTo>
                  <a:pt x="31710" y="47930"/>
                </a:lnTo>
                <a:lnTo>
                  <a:pt x="31710" y="47920"/>
                </a:lnTo>
                <a:lnTo>
                  <a:pt x="31710" y="47910"/>
                </a:lnTo>
                <a:lnTo>
                  <a:pt x="31700" y="47910"/>
                </a:lnTo>
                <a:lnTo>
                  <a:pt x="31690" y="47910"/>
                </a:lnTo>
                <a:lnTo>
                  <a:pt x="31680" y="47910"/>
                </a:lnTo>
                <a:lnTo>
                  <a:pt x="31680" y="47900"/>
                </a:lnTo>
                <a:lnTo>
                  <a:pt x="31670" y="47900"/>
                </a:lnTo>
                <a:lnTo>
                  <a:pt x="31660" y="47900"/>
                </a:lnTo>
                <a:lnTo>
                  <a:pt x="31650" y="47900"/>
                </a:lnTo>
                <a:lnTo>
                  <a:pt x="31650" y="47910"/>
                </a:lnTo>
                <a:lnTo>
                  <a:pt x="31640" y="47910"/>
                </a:lnTo>
                <a:lnTo>
                  <a:pt x="31630" y="47900"/>
                </a:lnTo>
                <a:lnTo>
                  <a:pt x="31630" y="47890"/>
                </a:lnTo>
                <a:lnTo>
                  <a:pt x="31620" y="47880"/>
                </a:lnTo>
                <a:lnTo>
                  <a:pt x="31620" y="47890"/>
                </a:lnTo>
                <a:lnTo>
                  <a:pt x="31610" y="47890"/>
                </a:lnTo>
                <a:lnTo>
                  <a:pt x="31600" y="47880"/>
                </a:lnTo>
                <a:lnTo>
                  <a:pt x="31590" y="47880"/>
                </a:lnTo>
                <a:lnTo>
                  <a:pt x="31580" y="47880"/>
                </a:lnTo>
                <a:lnTo>
                  <a:pt x="31570" y="47880"/>
                </a:lnTo>
                <a:lnTo>
                  <a:pt x="31560" y="47880"/>
                </a:lnTo>
                <a:lnTo>
                  <a:pt x="31550" y="47880"/>
                </a:lnTo>
                <a:lnTo>
                  <a:pt x="31540" y="47880"/>
                </a:lnTo>
                <a:lnTo>
                  <a:pt x="31530" y="47880"/>
                </a:lnTo>
                <a:lnTo>
                  <a:pt x="31520" y="47880"/>
                </a:lnTo>
                <a:lnTo>
                  <a:pt x="31520" y="47870"/>
                </a:lnTo>
                <a:lnTo>
                  <a:pt x="31520" y="47860"/>
                </a:lnTo>
                <a:lnTo>
                  <a:pt x="31520" y="47850"/>
                </a:lnTo>
                <a:lnTo>
                  <a:pt x="31530" y="47840"/>
                </a:lnTo>
                <a:lnTo>
                  <a:pt x="31530" y="47830"/>
                </a:lnTo>
                <a:lnTo>
                  <a:pt x="31520" y="47830"/>
                </a:lnTo>
                <a:lnTo>
                  <a:pt x="31510" y="47830"/>
                </a:lnTo>
                <a:lnTo>
                  <a:pt x="31510" y="47820"/>
                </a:lnTo>
                <a:lnTo>
                  <a:pt x="31500" y="47820"/>
                </a:lnTo>
                <a:lnTo>
                  <a:pt x="31490" y="47820"/>
                </a:lnTo>
                <a:lnTo>
                  <a:pt x="31490" y="47830"/>
                </a:lnTo>
                <a:lnTo>
                  <a:pt x="31490" y="47840"/>
                </a:lnTo>
                <a:lnTo>
                  <a:pt x="31480" y="47840"/>
                </a:lnTo>
                <a:lnTo>
                  <a:pt x="31480" y="47850"/>
                </a:lnTo>
                <a:lnTo>
                  <a:pt x="31470" y="47860"/>
                </a:lnTo>
                <a:lnTo>
                  <a:pt x="31460" y="47860"/>
                </a:lnTo>
                <a:lnTo>
                  <a:pt x="31450" y="47870"/>
                </a:lnTo>
                <a:lnTo>
                  <a:pt x="31440" y="47880"/>
                </a:lnTo>
                <a:lnTo>
                  <a:pt x="31430" y="47880"/>
                </a:lnTo>
                <a:lnTo>
                  <a:pt x="31430" y="47890"/>
                </a:lnTo>
                <a:lnTo>
                  <a:pt x="31430" y="47900"/>
                </a:lnTo>
                <a:lnTo>
                  <a:pt x="31420" y="47900"/>
                </a:lnTo>
                <a:lnTo>
                  <a:pt x="31410" y="47910"/>
                </a:lnTo>
                <a:lnTo>
                  <a:pt x="31410" y="47920"/>
                </a:lnTo>
                <a:lnTo>
                  <a:pt x="31400" y="47920"/>
                </a:lnTo>
                <a:lnTo>
                  <a:pt x="31390" y="47920"/>
                </a:lnTo>
                <a:lnTo>
                  <a:pt x="31380" y="47910"/>
                </a:lnTo>
                <a:lnTo>
                  <a:pt x="31370" y="47910"/>
                </a:lnTo>
                <a:lnTo>
                  <a:pt x="31360" y="47910"/>
                </a:lnTo>
                <a:lnTo>
                  <a:pt x="31350" y="47900"/>
                </a:lnTo>
                <a:lnTo>
                  <a:pt x="31350" y="47890"/>
                </a:lnTo>
                <a:lnTo>
                  <a:pt x="31340" y="47880"/>
                </a:lnTo>
                <a:lnTo>
                  <a:pt x="31340" y="47870"/>
                </a:lnTo>
                <a:lnTo>
                  <a:pt x="31340" y="47860"/>
                </a:lnTo>
                <a:lnTo>
                  <a:pt x="31330" y="47850"/>
                </a:lnTo>
                <a:lnTo>
                  <a:pt x="31330" y="47840"/>
                </a:lnTo>
                <a:lnTo>
                  <a:pt x="31330" y="47830"/>
                </a:lnTo>
                <a:lnTo>
                  <a:pt x="31330" y="47820"/>
                </a:lnTo>
                <a:lnTo>
                  <a:pt x="31320" y="47820"/>
                </a:lnTo>
                <a:lnTo>
                  <a:pt x="31310" y="47820"/>
                </a:lnTo>
                <a:lnTo>
                  <a:pt x="31310" y="47810"/>
                </a:lnTo>
                <a:lnTo>
                  <a:pt x="31310" y="47800"/>
                </a:lnTo>
                <a:lnTo>
                  <a:pt x="31300" y="47800"/>
                </a:lnTo>
                <a:lnTo>
                  <a:pt x="31300" y="47790"/>
                </a:lnTo>
                <a:lnTo>
                  <a:pt x="31310" y="47790"/>
                </a:lnTo>
                <a:lnTo>
                  <a:pt x="31310" y="47780"/>
                </a:lnTo>
                <a:lnTo>
                  <a:pt x="31310" y="47770"/>
                </a:lnTo>
                <a:lnTo>
                  <a:pt x="31320" y="47770"/>
                </a:lnTo>
                <a:lnTo>
                  <a:pt x="31320" y="47760"/>
                </a:lnTo>
                <a:lnTo>
                  <a:pt x="31310" y="47760"/>
                </a:lnTo>
                <a:lnTo>
                  <a:pt x="31310" y="47750"/>
                </a:lnTo>
                <a:lnTo>
                  <a:pt x="31300" y="47740"/>
                </a:lnTo>
                <a:lnTo>
                  <a:pt x="31290" y="47740"/>
                </a:lnTo>
                <a:lnTo>
                  <a:pt x="31280" y="47730"/>
                </a:lnTo>
                <a:lnTo>
                  <a:pt x="31270" y="47730"/>
                </a:lnTo>
                <a:lnTo>
                  <a:pt x="31260" y="47730"/>
                </a:lnTo>
                <a:lnTo>
                  <a:pt x="31250" y="47730"/>
                </a:lnTo>
                <a:lnTo>
                  <a:pt x="31250" y="47740"/>
                </a:lnTo>
                <a:lnTo>
                  <a:pt x="31250" y="47750"/>
                </a:lnTo>
                <a:lnTo>
                  <a:pt x="31260" y="47750"/>
                </a:lnTo>
                <a:lnTo>
                  <a:pt x="31260" y="47760"/>
                </a:lnTo>
                <a:lnTo>
                  <a:pt x="31260" y="47770"/>
                </a:lnTo>
                <a:lnTo>
                  <a:pt x="31260" y="47780"/>
                </a:lnTo>
                <a:lnTo>
                  <a:pt x="31250" y="47780"/>
                </a:lnTo>
                <a:lnTo>
                  <a:pt x="31240" y="47790"/>
                </a:lnTo>
                <a:lnTo>
                  <a:pt x="31230" y="47790"/>
                </a:lnTo>
                <a:lnTo>
                  <a:pt x="31230" y="47800"/>
                </a:lnTo>
                <a:lnTo>
                  <a:pt x="31220" y="47810"/>
                </a:lnTo>
                <a:lnTo>
                  <a:pt x="31210" y="47820"/>
                </a:lnTo>
                <a:lnTo>
                  <a:pt x="31200" y="47830"/>
                </a:lnTo>
                <a:lnTo>
                  <a:pt x="31190" y="47830"/>
                </a:lnTo>
                <a:lnTo>
                  <a:pt x="31190" y="47840"/>
                </a:lnTo>
                <a:lnTo>
                  <a:pt x="31190" y="47850"/>
                </a:lnTo>
                <a:lnTo>
                  <a:pt x="31190" y="47860"/>
                </a:lnTo>
                <a:lnTo>
                  <a:pt x="31190" y="47870"/>
                </a:lnTo>
                <a:lnTo>
                  <a:pt x="31190" y="47880"/>
                </a:lnTo>
                <a:lnTo>
                  <a:pt x="31180" y="47880"/>
                </a:lnTo>
                <a:lnTo>
                  <a:pt x="31180" y="47890"/>
                </a:lnTo>
                <a:lnTo>
                  <a:pt x="31170" y="47890"/>
                </a:lnTo>
                <a:lnTo>
                  <a:pt x="31160" y="47890"/>
                </a:lnTo>
                <a:lnTo>
                  <a:pt x="31150" y="47890"/>
                </a:lnTo>
                <a:lnTo>
                  <a:pt x="31150" y="47900"/>
                </a:lnTo>
                <a:lnTo>
                  <a:pt x="31140" y="47900"/>
                </a:lnTo>
                <a:lnTo>
                  <a:pt x="31140" y="47910"/>
                </a:lnTo>
                <a:lnTo>
                  <a:pt x="31140" y="47930"/>
                </a:lnTo>
                <a:lnTo>
                  <a:pt x="31140" y="47950"/>
                </a:lnTo>
                <a:lnTo>
                  <a:pt x="31150" y="47960"/>
                </a:lnTo>
                <a:lnTo>
                  <a:pt x="31160" y="47960"/>
                </a:lnTo>
                <a:lnTo>
                  <a:pt x="31170" y="47970"/>
                </a:lnTo>
                <a:lnTo>
                  <a:pt x="31180" y="47970"/>
                </a:lnTo>
                <a:lnTo>
                  <a:pt x="31190" y="47970"/>
                </a:lnTo>
                <a:lnTo>
                  <a:pt x="31200" y="47970"/>
                </a:lnTo>
                <a:lnTo>
                  <a:pt x="31210" y="47970"/>
                </a:lnTo>
                <a:lnTo>
                  <a:pt x="31210" y="47960"/>
                </a:lnTo>
                <a:lnTo>
                  <a:pt x="31220" y="47960"/>
                </a:lnTo>
                <a:lnTo>
                  <a:pt x="31220" y="47950"/>
                </a:lnTo>
                <a:lnTo>
                  <a:pt x="31220" y="47940"/>
                </a:lnTo>
                <a:lnTo>
                  <a:pt x="31230" y="47930"/>
                </a:lnTo>
                <a:lnTo>
                  <a:pt x="31240" y="47930"/>
                </a:lnTo>
                <a:lnTo>
                  <a:pt x="31250" y="47930"/>
                </a:lnTo>
                <a:lnTo>
                  <a:pt x="31260" y="47920"/>
                </a:lnTo>
                <a:lnTo>
                  <a:pt x="31260" y="47930"/>
                </a:lnTo>
                <a:lnTo>
                  <a:pt x="31260" y="47940"/>
                </a:lnTo>
                <a:lnTo>
                  <a:pt x="31260" y="47950"/>
                </a:lnTo>
                <a:lnTo>
                  <a:pt x="31270" y="47960"/>
                </a:lnTo>
                <a:lnTo>
                  <a:pt x="31270" y="47970"/>
                </a:lnTo>
                <a:lnTo>
                  <a:pt x="31270" y="47980"/>
                </a:lnTo>
                <a:lnTo>
                  <a:pt x="31270" y="47990"/>
                </a:lnTo>
                <a:lnTo>
                  <a:pt x="31260" y="48000"/>
                </a:lnTo>
                <a:lnTo>
                  <a:pt x="31250" y="48010"/>
                </a:lnTo>
                <a:lnTo>
                  <a:pt x="31250" y="48020"/>
                </a:lnTo>
                <a:lnTo>
                  <a:pt x="31250" y="48030"/>
                </a:lnTo>
                <a:lnTo>
                  <a:pt x="31240" y="48030"/>
                </a:lnTo>
                <a:lnTo>
                  <a:pt x="31230" y="48030"/>
                </a:lnTo>
                <a:lnTo>
                  <a:pt x="31230" y="48040"/>
                </a:lnTo>
                <a:lnTo>
                  <a:pt x="31220" y="48040"/>
                </a:lnTo>
                <a:lnTo>
                  <a:pt x="31230" y="48050"/>
                </a:lnTo>
                <a:lnTo>
                  <a:pt x="31240" y="48050"/>
                </a:lnTo>
                <a:lnTo>
                  <a:pt x="31240" y="48060"/>
                </a:lnTo>
                <a:lnTo>
                  <a:pt x="31250" y="48060"/>
                </a:lnTo>
                <a:lnTo>
                  <a:pt x="31260" y="48070"/>
                </a:lnTo>
                <a:lnTo>
                  <a:pt x="31270" y="48070"/>
                </a:lnTo>
                <a:lnTo>
                  <a:pt x="31280" y="48070"/>
                </a:lnTo>
                <a:lnTo>
                  <a:pt x="31290" y="48080"/>
                </a:lnTo>
                <a:lnTo>
                  <a:pt x="31300" y="48090"/>
                </a:lnTo>
                <a:lnTo>
                  <a:pt x="31310" y="48100"/>
                </a:lnTo>
                <a:lnTo>
                  <a:pt x="31320" y="48100"/>
                </a:lnTo>
                <a:lnTo>
                  <a:pt x="31330" y="48100"/>
                </a:lnTo>
                <a:lnTo>
                  <a:pt x="31340" y="48100"/>
                </a:lnTo>
                <a:lnTo>
                  <a:pt x="31350" y="48100"/>
                </a:lnTo>
                <a:lnTo>
                  <a:pt x="31350" y="48110"/>
                </a:lnTo>
                <a:lnTo>
                  <a:pt x="31360" y="48110"/>
                </a:lnTo>
                <a:lnTo>
                  <a:pt x="31360" y="48120"/>
                </a:lnTo>
                <a:lnTo>
                  <a:pt x="31370" y="48120"/>
                </a:lnTo>
                <a:lnTo>
                  <a:pt x="31370" y="48130"/>
                </a:lnTo>
                <a:lnTo>
                  <a:pt x="31380" y="48130"/>
                </a:lnTo>
                <a:lnTo>
                  <a:pt x="31380" y="48140"/>
                </a:lnTo>
                <a:lnTo>
                  <a:pt x="31390" y="48140"/>
                </a:lnTo>
                <a:lnTo>
                  <a:pt x="31400" y="48140"/>
                </a:lnTo>
                <a:lnTo>
                  <a:pt x="31410" y="48150"/>
                </a:lnTo>
                <a:lnTo>
                  <a:pt x="31410" y="48140"/>
                </a:lnTo>
                <a:lnTo>
                  <a:pt x="31420" y="48140"/>
                </a:lnTo>
                <a:lnTo>
                  <a:pt x="31430" y="48130"/>
                </a:lnTo>
                <a:lnTo>
                  <a:pt x="31440" y="48140"/>
                </a:lnTo>
                <a:lnTo>
                  <a:pt x="31440" y="48130"/>
                </a:lnTo>
                <a:lnTo>
                  <a:pt x="31450" y="48140"/>
                </a:lnTo>
                <a:lnTo>
                  <a:pt x="31470" y="48150"/>
                </a:lnTo>
                <a:lnTo>
                  <a:pt x="31480" y="48160"/>
                </a:lnTo>
                <a:lnTo>
                  <a:pt x="31490" y="48170"/>
                </a:lnTo>
                <a:lnTo>
                  <a:pt x="31500" y="48170"/>
                </a:lnTo>
                <a:lnTo>
                  <a:pt x="31500" y="48180"/>
                </a:lnTo>
                <a:lnTo>
                  <a:pt x="31490" y="48180"/>
                </a:lnTo>
                <a:lnTo>
                  <a:pt x="31490" y="48190"/>
                </a:lnTo>
                <a:lnTo>
                  <a:pt x="31500" y="48190"/>
                </a:lnTo>
                <a:lnTo>
                  <a:pt x="31490" y="48190"/>
                </a:lnTo>
                <a:lnTo>
                  <a:pt x="31490" y="48200"/>
                </a:lnTo>
                <a:lnTo>
                  <a:pt x="31500" y="48200"/>
                </a:lnTo>
                <a:lnTo>
                  <a:pt x="31500" y="48210"/>
                </a:lnTo>
                <a:lnTo>
                  <a:pt x="31490" y="48210"/>
                </a:lnTo>
                <a:lnTo>
                  <a:pt x="31500" y="48210"/>
                </a:lnTo>
                <a:lnTo>
                  <a:pt x="31510" y="48220"/>
                </a:lnTo>
                <a:lnTo>
                  <a:pt x="31510" y="48230"/>
                </a:lnTo>
                <a:lnTo>
                  <a:pt x="31520" y="48240"/>
                </a:lnTo>
                <a:lnTo>
                  <a:pt x="31520" y="48250"/>
                </a:lnTo>
                <a:lnTo>
                  <a:pt x="31510" y="48250"/>
                </a:lnTo>
                <a:lnTo>
                  <a:pt x="31500" y="48260"/>
                </a:lnTo>
                <a:lnTo>
                  <a:pt x="31510" y="48260"/>
                </a:lnTo>
                <a:lnTo>
                  <a:pt x="31510" y="48270"/>
                </a:lnTo>
                <a:lnTo>
                  <a:pt x="31500" y="48280"/>
                </a:lnTo>
                <a:lnTo>
                  <a:pt x="31500" y="48290"/>
                </a:lnTo>
                <a:lnTo>
                  <a:pt x="31500" y="48300"/>
                </a:lnTo>
                <a:lnTo>
                  <a:pt x="31510" y="48310"/>
                </a:lnTo>
                <a:lnTo>
                  <a:pt x="31520" y="48310"/>
                </a:lnTo>
                <a:lnTo>
                  <a:pt x="31530" y="48310"/>
                </a:lnTo>
                <a:lnTo>
                  <a:pt x="31540" y="48320"/>
                </a:lnTo>
                <a:lnTo>
                  <a:pt x="31550" y="48330"/>
                </a:lnTo>
                <a:lnTo>
                  <a:pt x="31550" y="48340"/>
                </a:lnTo>
                <a:lnTo>
                  <a:pt x="31540" y="48340"/>
                </a:lnTo>
                <a:lnTo>
                  <a:pt x="31530" y="48350"/>
                </a:lnTo>
                <a:lnTo>
                  <a:pt x="31520" y="48350"/>
                </a:lnTo>
                <a:lnTo>
                  <a:pt x="31510" y="48350"/>
                </a:lnTo>
                <a:lnTo>
                  <a:pt x="31500" y="48360"/>
                </a:lnTo>
                <a:lnTo>
                  <a:pt x="31500" y="48370"/>
                </a:lnTo>
                <a:lnTo>
                  <a:pt x="31500" y="48380"/>
                </a:lnTo>
                <a:lnTo>
                  <a:pt x="31510" y="48380"/>
                </a:lnTo>
                <a:lnTo>
                  <a:pt x="31520" y="48390"/>
                </a:lnTo>
                <a:lnTo>
                  <a:pt x="31530" y="48390"/>
                </a:lnTo>
                <a:lnTo>
                  <a:pt x="31540" y="48390"/>
                </a:lnTo>
                <a:lnTo>
                  <a:pt x="31540" y="48400"/>
                </a:lnTo>
                <a:lnTo>
                  <a:pt x="31550" y="48400"/>
                </a:lnTo>
                <a:lnTo>
                  <a:pt x="31560" y="48410"/>
                </a:lnTo>
                <a:lnTo>
                  <a:pt x="31570" y="48410"/>
                </a:lnTo>
                <a:lnTo>
                  <a:pt x="31590" y="48410"/>
                </a:lnTo>
                <a:lnTo>
                  <a:pt x="31590" y="48420"/>
                </a:lnTo>
                <a:lnTo>
                  <a:pt x="31590" y="48440"/>
                </a:lnTo>
                <a:lnTo>
                  <a:pt x="31570" y="48460"/>
                </a:lnTo>
                <a:lnTo>
                  <a:pt x="31560" y="48460"/>
                </a:lnTo>
                <a:lnTo>
                  <a:pt x="31550" y="48470"/>
                </a:lnTo>
                <a:lnTo>
                  <a:pt x="31540" y="48480"/>
                </a:lnTo>
                <a:lnTo>
                  <a:pt x="31520" y="48490"/>
                </a:lnTo>
                <a:lnTo>
                  <a:pt x="31510" y="48500"/>
                </a:lnTo>
                <a:lnTo>
                  <a:pt x="31490" y="48510"/>
                </a:lnTo>
                <a:lnTo>
                  <a:pt x="31490" y="48520"/>
                </a:lnTo>
                <a:lnTo>
                  <a:pt x="31490" y="48530"/>
                </a:lnTo>
                <a:lnTo>
                  <a:pt x="31480" y="48570"/>
                </a:lnTo>
                <a:lnTo>
                  <a:pt x="31470" y="48600"/>
                </a:lnTo>
                <a:lnTo>
                  <a:pt x="31470" y="48620"/>
                </a:lnTo>
                <a:lnTo>
                  <a:pt x="31470" y="48640"/>
                </a:lnTo>
                <a:lnTo>
                  <a:pt x="31470" y="48670"/>
                </a:lnTo>
                <a:lnTo>
                  <a:pt x="31460" y="48680"/>
                </a:lnTo>
                <a:lnTo>
                  <a:pt x="31430" y="48720"/>
                </a:lnTo>
                <a:lnTo>
                  <a:pt x="31420" y="48730"/>
                </a:lnTo>
                <a:lnTo>
                  <a:pt x="31400" y="48730"/>
                </a:lnTo>
                <a:lnTo>
                  <a:pt x="31390" y="48740"/>
                </a:lnTo>
                <a:lnTo>
                  <a:pt x="31390" y="48760"/>
                </a:lnTo>
                <a:lnTo>
                  <a:pt x="31390" y="48780"/>
                </a:lnTo>
                <a:lnTo>
                  <a:pt x="31380" y="48790"/>
                </a:lnTo>
                <a:lnTo>
                  <a:pt x="31370" y="48800"/>
                </a:lnTo>
                <a:lnTo>
                  <a:pt x="31360" y="48810"/>
                </a:lnTo>
                <a:lnTo>
                  <a:pt x="31350" y="48830"/>
                </a:lnTo>
                <a:lnTo>
                  <a:pt x="31350" y="48840"/>
                </a:lnTo>
                <a:lnTo>
                  <a:pt x="31360" y="48850"/>
                </a:lnTo>
                <a:lnTo>
                  <a:pt x="31370" y="48850"/>
                </a:lnTo>
                <a:lnTo>
                  <a:pt x="31400" y="48860"/>
                </a:lnTo>
                <a:lnTo>
                  <a:pt x="31420" y="48860"/>
                </a:lnTo>
                <a:lnTo>
                  <a:pt x="31430" y="48870"/>
                </a:lnTo>
                <a:lnTo>
                  <a:pt x="31450" y="48890"/>
                </a:lnTo>
                <a:lnTo>
                  <a:pt x="31460" y="48920"/>
                </a:lnTo>
                <a:lnTo>
                  <a:pt x="31470" y="48940"/>
                </a:lnTo>
                <a:lnTo>
                  <a:pt x="31490" y="48960"/>
                </a:lnTo>
                <a:lnTo>
                  <a:pt x="31490" y="48980"/>
                </a:lnTo>
                <a:lnTo>
                  <a:pt x="31500" y="49000"/>
                </a:lnTo>
                <a:lnTo>
                  <a:pt x="31490" y="49020"/>
                </a:lnTo>
                <a:lnTo>
                  <a:pt x="31480" y="49030"/>
                </a:lnTo>
                <a:lnTo>
                  <a:pt x="31470" y="49040"/>
                </a:lnTo>
                <a:lnTo>
                  <a:pt x="31470" y="49050"/>
                </a:lnTo>
                <a:lnTo>
                  <a:pt x="31470" y="49070"/>
                </a:lnTo>
                <a:lnTo>
                  <a:pt x="31480" y="49110"/>
                </a:lnTo>
                <a:lnTo>
                  <a:pt x="31470" y="49120"/>
                </a:lnTo>
                <a:lnTo>
                  <a:pt x="31470" y="49140"/>
                </a:lnTo>
                <a:lnTo>
                  <a:pt x="31460" y="49210"/>
                </a:lnTo>
                <a:lnTo>
                  <a:pt x="31450" y="49240"/>
                </a:lnTo>
                <a:lnTo>
                  <a:pt x="31450" y="49250"/>
                </a:lnTo>
                <a:lnTo>
                  <a:pt x="31450" y="49270"/>
                </a:lnTo>
                <a:lnTo>
                  <a:pt x="31440" y="49280"/>
                </a:lnTo>
                <a:lnTo>
                  <a:pt x="31430" y="49300"/>
                </a:lnTo>
                <a:lnTo>
                  <a:pt x="31420" y="49320"/>
                </a:lnTo>
                <a:lnTo>
                  <a:pt x="31420" y="49340"/>
                </a:lnTo>
                <a:lnTo>
                  <a:pt x="31410" y="49350"/>
                </a:lnTo>
                <a:lnTo>
                  <a:pt x="31400" y="49350"/>
                </a:lnTo>
                <a:lnTo>
                  <a:pt x="31400" y="49340"/>
                </a:lnTo>
                <a:lnTo>
                  <a:pt x="31390" y="49350"/>
                </a:lnTo>
                <a:lnTo>
                  <a:pt x="31380" y="49350"/>
                </a:lnTo>
                <a:lnTo>
                  <a:pt x="31360" y="49350"/>
                </a:lnTo>
                <a:lnTo>
                  <a:pt x="31350" y="49360"/>
                </a:lnTo>
                <a:lnTo>
                  <a:pt x="31330" y="49350"/>
                </a:lnTo>
                <a:lnTo>
                  <a:pt x="31310" y="49340"/>
                </a:lnTo>
                <a:lnTo>
                  <a:pt x="31290" y="49330"/>
                </a:lnTo>
                <a:lnTo>
                  <a:pt x="31270" y="49330"/>
                </a:lnTo>
                <a:lnTo>
                  <a:pt x="31260" y="49330"/>
                </a:lnTo>
                <a:lnTo>
                  <a:pt x="31250" y="49320"/>
                </a:lnTo>
                <a:lnTo>
                  <a:pt x="31250" y="49330"/>
                </a:lnTo>
                <a:lnTo>
                  <a:pt x="31230" y="49330"/>
                </a:lnTo>
                <a:lnTo>
                  <a:pt x="31220" y="49340"/>
                </a:lnTo>
                <a:lnTo>
                  <a:pt x="31210" y="49370"/>
                </a:lnTo>
                <a:lnTo>
                  <a:pt x="31200" y="49390"/>
                </a:lnTo>
                <a:lnTo>
                  <a:pt x="31200" y="49400"/>
                </a:lnTo>
                <a:lnTo>
                  <a:pt x="31190" y="49420"/>
                </a:lnTo>
                <a:lnTo>
                  <a:pt x="31190" y="49440"/>
                </a:lnTo>
                <a:lnTo>
                  <a:pt x="31180" y="49450"/>
                </a:lnTo>
                <a:lnTo>
                  <a:pt x="31170" y="49480"/>
                </a:lnTo>
                <a:lnTo>
                  <a:pt x="31160" y="49520"/>
                </a:lnTo>
                <a:lnTo>
                  <a:pt x="31150" y="49550"/>
                </a:lnTo>
                <a:lnTo>
                  <a:pt x="31140" y="49560"/>
                </a:lnTo>
                <a:lnTo>
                  <a:pt x="31120" y="49590"/>
                </a:lnTo>
                <a:lnTo>
                  <a:pt x="31110" y="49610"/>
                </a:lnTo>
                <a:lnTo>
                  <a:pt x="31110" y="49620"/>
                </a:lnTo>
                <a:lnTo>
                  <a:pt x="31100" y="49620"/>
                </a:lnTo>
                <a:lnTo>
                  <a:pt x="31100" y="49630"/>
                </a:lnTo>
                <a:lnTo>
                  <a:pt x="31090" y="49640"/>
                </a:lnTo>
                <a:lnTo>
                  <a:pt x="31080" y="49650"/>
                </a:lnTo>
                <a:lnTo>
                  <a:pt x="31070" y="49650"/>
                </a:lnTo>
                <a:lnTo>
                  <a:pt x="31050" y="49650"/>
                </a:lnTo>
                <a:lnTo>
                  <a:pt x="31020" y="49660"/>
                </a:lnTo>
                <a:lnTo>
                  <a:pt x="31000" y="49670"/>
                </a:lnTo>
                <a:lnTo>
                  <a:pt x="30980" y="49680"/>
                </a:lnTo>
                <a:lnTo>
                  <a:pt x="30970" y="49680"/>
                </a:lnTo>
                <a:lnTo>
                  <a:pt x="30950" y="49680"/>
                </a:lnTo>
                <a:lnTo>
                  <a:pt x="30940" y="49680"/>
                </a:lnTo>
                <a:lnTo>
                  <a:pt x="30930" y="49670"/>
                </a:lnTo>
                <a:lnTo>
                  <a:pt x="30920" y="49650"/>
                </a:lnTo>
                <a:lnTo>
                  <a:pt x="30900" y="49640"/>
                </a:lnTo>
                <a:lnTo>
                  <a:pt x="30890" y="49630"/>
                </a:lnTo>
                <a:lnTo>
                  <a:pt x="30870" y="49630"/>
                </a:lnTo>
                <a:lnTo>
                  <a:pt x="30840" y="49630"/>
                </a:lnTo>
                <a:lnTo>
                  <a:pt x="30820" y="49650"/>
                </a:lnTo>
                <a:lnTo>
                  <a:pt x="30810" y="49670"/>
                </a:lnTo>
                <a:lnTo>
                  <a:pt x="30810" y="49680"/>
                </a:lnTo>
                <a:lnTo>
                  <a:pt x="30800" y="49680"/>
                </a:lnTo>
                <a:lnTo>
                  <a:pt x="30760" y="49700"/>
                </a:lnTo>
                <a:lnTo>
                  <a:pt x="30730" y="49710"/>
                </a:lnTo>
                <a:lnTo>
                  <a:pt x="30690" y="49720"/>
                </a:lnTo>
                <a:lnTo>
                  <a:pt x="30660" y="49720"/>
                </a:lnTo>
                <a:lnTo>
                  <a:pt x="30620" y="49720"/>
                </a:lnTo>
                <a:lnTo>
                  <a:pt x="30600" y="49710"/>
                </a:lnTo>
                <a:lnTo>
                  <a:pt x="30590" y="49710"/>
                </a:lnTo>
                <a:lnTo>
                  <a:pt x="30580" y="49710"/>
                </a:lnTo>
                <a:lnTo>
                  <a:pt x="30570" y="49710"/>
                </a:lnTo>
                <a:lnTo>
                  <a:pt x="30560" y="49710"/>
                </a:lnTo>
                <a:lnTo>
                  <a:pt x="30560" y="49720"/>
                </a:lnTo>
                <a:lnTo>
                  <a:pt x="30550" y="49720"/>
                </a:lnTo>
                <a:lnTo>
                  <a:pt x="30550" y="49730"/>
                </a:lnTo>
                <a:lnTo>
                  <a:pt x="30540" y="49730"/>
                </a:lnTo>
                <a:lnTo>
                  <a:pt x="30530" y="49730"/>
                </a:lnTo>
                <a:lnTo>
                  <a:pt x="30520" y="49740"/>
                </a:lnTo>
                <a:lnTo>
                  <a:pt x="30510" y="49750"/>
                </a:lnTo>
                <a:lnTo>
                  <a:pt x="30500" y="49750"/>
                </a:lnTo>
                <a:lnTo>
                  <a:pt x="30490" y="49770"/>
                </a:lnTo>
                <a:lnTo>
                  <a:pt x="30480" y="49770"/>
                </a:lnTo>
                <a:lnTo>
                  <a:pt x="30470" y="49770"/>
                </a:lnTo>
                <a:lnTo>
                  <a:pt x="30450" y="49770"/>
                </a:lnTo>
                <a:lnTo>
                  <a:pt x="30440" y="49770"/>
                </a:lnTo>
                <a:lnTo>
                  <a:pt x="30430" y="49770"/>
                </a:lnTo>
                <a:lnTo>
                  <a:pt x="30410" y="49770"/>
                </a:lnTo>
                <a:lnTo>
                  <a:pt x="30390" y="49770"/>
                </a:lnTo>
                <a:lnTo>
                  <a:pt x="30380" y="49770"/>
                </a:lnTo>
                <a:lnTo>
                  <a:pt x="30370" y="49760"/>
                </a:lnTo>
                <a:lnTo>
                  <a:pt x="30360" y="49760"/>
                </a:lnTo>
                <a:lnTo>
                  <a:pt x="30340" y="49760"/>
                </a:lnTo>
                <a:lnTo>
                  <a:pt x="30320" y="49760"/>
                </a:lnTo>
                <a:lnTo>
                  <a:pt x="30290" y="49750"/>
                </a:lnTo>
                <a:lnTo>
                  <a:pt x="30260" y="49750"/>
                </a:lnTo>
                <a:lnTo>
                  <a:pt x="30240" y="49750"/>
                </a:lnTo>
                <a:lnTo>
                  <a:pt x="30230" y="49750"/>
                </a:lnTo>
                <a:lnTo>
                  <a:pt x="30210" y="49760"/>
                </a:lnTo>
                <a:lnTo>
                  <a:pt x="30200" y="49770"/>
                </a:lnTo>
                <a:lnTo>
                  <a:pt x="30180" y="49780"/>
                </a:lnTo>
                <a:lnTo>
                  <a:pt x="30170" y="49790"/>
                </a:lnTo>
                <a:lnTo>
                  <a:pt x="30150" y="49840"/>
                </a:lnTo>
                <a:lnTo>
                  <a:pt x="30130" y="49870"/>
                </a:lnTo>
                <a:lnTo>
                  <a:pt x="30130" y="49890"/>
                </a:lnTo>
                <a:lnTo>
                  <a:pt x="30120" y="49890"/>
                </a:lnTo>
                <a:lnTo>
                  <a:pt x="30110" y="49890"/>
                </a:lnTo>
                <a:lnTo>
                  <a:pt x="30100" y="49890"/>
                </a:lnTo>
                <a:lnTo>
                  <a:pt x="30090" y="49890"/>
                </a:lnTo>
                <a:lnTo>
                  <a:pt x="30070" y="49880"/>
                </a:lnTo>
                <a:lnTo>
                  <a:pt x="30050" y="49870"/>
                </a:lnTo>
                <a:lnTo>
                  <a:pt x="30030" y="49860"/>
                </a:lnTo>
                <a:lnTo>
                  <a:pt x="30020" y="49850"/>
                </a:lnTo>
                <a:lnTo>
                  <a:pt x="30010" y="49840"/>
                </a:lnTo>
                <a:lnTo>
                  <a:pt x="30000" y="49830"/>
                </a:lnTo>
                <a:lnTo>
                  <a:pt x="30000" y="49820"/>
                </a:lnTo>
                <a:lnTo>
                  <a:pt x="29990" y="49810"/>
                </a:lnTo>
                <a:lnTo>
                  <a:pt x="29980" y="49800"/>
                </a:lnTo>
                <a:lnTo>
                  <a:pt x="29970" y="49790"/>
                </a:lnTo>
                <a:lnTo>
                  <a:pt x="29950" y="49790"/>
                </a:lnTo>
                <a:lnTo>
                  <a:pt x="29920" y="49780"/>
                </a:lnTo>
                <a:lnTo>
                  <a:pt x="29900" y="49780"/>
                </a:lnTo>
                <a:lnTo>
                  <a:pt x="29890" y="49780"/>
                </a:lnTo>
                <a:lnTo>
                  <a:pt x="29880" y="49780"/>
                </a:lnTo>
                <a:lnTo>
                  <a:pt x="29860" y="49790"/>
                </a:lnTo>
                <a:lnTo>
                  <a:pt x="29850" y="49800"/>
                </a:lnTo>
                <a:lnTo>
                  <a:pt x="29840" y="49810"/>
                </a:lnTo>
                <a:lnTo>
                  <a:pt x="29840" y="49820"/>
                </a:lnTo>
                <a:lnTo>
                  <a:pt x="29820" y="49830"/>
                </a:lnTo>
                <a:lnTo>
                  <a:pt x="29810" y="49840"/>
                </a:lnTo>
                <a:lnTo>
                  <a:pt x="29790" y="49850"/>
                </a:lnTo>
                <a:lnTo>
                  <a:pt x="29780" y="49860"/>
                </a:lnTo>
                <a:lnTo>
                  <a:pt x="29770" y="49860"/>
                </a:lnTo>
                <a:lnTo>
                  <a:pt x="29770" y="49850"/>
                </a:lnTo>
                <a:lnTo>
                  <a:pt x="29770" y="49840"/>
                </a:lnTo>
                <a:lnTo>
                  <a:pt x="29760" y="49820"/>
                </a:lnTo>
                <a:lnTo>
                  <a:pt x="29760" y="49810"/>
                </a:lnTo>
                <a:lnTo>
                  <a:pt x="29760" y="49790"/>
                </a:lnTo>
                <a:lnTo>
                  <a:pt x="29760" y="49780"/>
                </a:lnTo>
                <a:lnTo>
                  <a:pt x="29750" y="49770"/>
                </a:lnTo>
                <a:lnTo>
                  <a:pt x="29750" y="49760"/>
                </a:lnTo>
                <a:lnTo>
                  <a:pt x="29750" y="49750"/>
                </a:lnTo>
                <a:lnTo>
                  <a:pt x="29740" y="49740"/>
                </a:lnTo>
                <a:lnTo>
                  <a:pt x="29740" y="49730"/>
                </a:lnTo>
                <a:lnTo>
                  <a:pt x="29740" y="49740"/>
                </a:lnTo>
                <a:lnTo>
                  <a:pt x="29730" y="49740"/>
                </a:lnTo>
                <a:lnTo>
                  <a:pt x="29720" y="49740"/>
                </a:lnTo>
                <a:lnTo>
                  <a:pt x="29710" y="49740"/>
                </a:lnTo>
                <a:lnTo>
                  <a:pt x="29700" y="49730"/>
                </a:lnTo>
                <a:lnTo>
                  <a:pt x="29690" y="49730"/>
                </a:lnTo>
                <a:lnTo>
                  <a:pt x="29680" y="49730"/>
                </a:lnTo>
                <a:lnTo>
                  <a:pt x="29660" y="49720"/>
                </a:lnTo>
                <a:lnTo>
                  <a:pt x="29650" y="49720"/>
                </a:lnTo>
                <a:lnTo>
                  <a:pt x="29630" y="49700"/>
                </a:lnTo>
                <a:lnTo>
                  <a:pt x="29620" y="49690"/>
                </a:lnTo>
                <a:lnTo>
                  <a:pt x="29610" y="49670"/>
                </a:lnTo>
                <a:lnTo>
                  <a:pt x="29610" y="49660"/>
                </a:lnTo>
                <a:lnTo>
                  <a:pt x="29600" y="49650"/>
                </a:lnTo>
                <a:lnTo>
                  <a:pt x="29590" y="49650"/>
                </a:lnTo>
                <a:lnTo>
                  <a:pt x="29590" y="49640"/>
                </a:lnTo>
                <a:lnTo>
                  <a:pt x="29590" y="49630"/>
                </a:lnTo>
                <a:lnTo>
                  <a:pt x="29590" y="49620"/>
                </a:lnTo>
                <a:lnTo>
                  <a:pt x="29590" y="49600"/>
                </a:lnTo>
                <a:lnTo>
                  <a:pt x="29580" y="49590"/>
                </a:lnTo>
                <a:lnTo>
                  <a:pt x="29560" y="49590"/>
                </a:lnTo>
                <a:lnTo>
                  <a:pt x="29560" y="49580"/>
                </a:lnTo>
                <a:lnTo>
                  <a:pt x="29550" y="49580"/>
                </a:lnTo>
                <a:lnTo>
                  <a:pt x="29540" y="49580"/>
                </a:lnTo>
                <a:lnTo>
                  <a:pt x="29530" y="49580"/>
                </a:lnTo>
                <a:lnTo>
                  <a:pt x="29520" y="49570"/>
                </a:lnTo>
                <a:lnTo>
                  <a:pt x="29500" y="49550"/>
                </a:lnTo>
                <a:lnTo>
                  <a:pt x="29480" y="49550"/>
                </a:lnTo>
                <a:lnTo>
                  <a:pt x="29470" y="49550"/>
                </a:lnTo>
                <a:lnTo>
                  <a:pt x="29460" y="49540"/>
                </a:lnTo>
                <a:lnTo>
                  <a:pt x="29450" y="49520"/>
                </a:lnTo>
                <a:lnTo>
                  <a:pt x="29440" y="49510"/>
                </a:lnTo>
                <a:lnTo>
                  <a:pt x="29430" y="49500"/>
                </a:lnTo>
                <a:lnTo>
                  <a:pt x="29420" y="49490"/>
                </a:lnTo>
                <a:lnTo>
                  <a:pt x="29410" y="49480"/>
                </a:lnTo>
                <a:lnTo>
                  <a:pt x="29410" y="49470"/>
                </a:lnTo>
                <a:lnTo>
                  <a:pt x="29410" y="49460"/>
                </a:lnTo>
                <a:lnTo>
                  <a:pt x="29400" y="49460"/>
                </a:lnTo>
                <a:lnTo>
                  <a:pt x="29400" y="49450"/>
                </a:lnTo>
                <a:lnTo>
                  <a:pt x="29390" y="49460"/>
                </a:lnTo>
                <a:lnTo>
                  <a:pt x="29390" y="49470"/>
                </a:lnTo>
                <a:lnTo>
                  <a:pt x="29380" y="49460"/>
                </a:lnTo>
                <a:lnTo>
                  <a:pt x="29380" y="49450"/>
                </a:lnTo>
                <a:lnTo>
                  <a:pt x="29380" y="49430"/>
                </a:lnTo>
                <a:lnTo>
                  <a:pt x="29380" y="49420"/>
                </a:lnTo>
                <a:lnTo>
                  <a:pt x="29380" y="49410"/>
                </a:lnTo>
                <a:lnTo>
                  <a:pt x="29380" y="49400"/>
                </a:lnTo>
                <a:lnTo>
                  <a:pt x="29370" y="49390"/>
                </a:lnTo>
                <a:lnTo>
                  <a:pt x="29360" y="49390"/>
                </a:lnTo>
                <a:lnTo>
                  <a:pt x="29360" y="49400"/>
                </a:lnTo>
                <a:lnTo>
                  <a:pt x="29350" y="49400"/>
                </a:lnTo>
                <a:lnTo>
                  <a:pt x="29350" y="49410"/>
                </a:lnTo>
                <a:lnTo>
                  <a:pt x="29340" y="49410"/>
                </a:lnTo>
                <a:lnTo>
                  <a:pt x="29330" y="49410"/>
                </a:lnTo>
                <a:lnTo>
                  <a:pt x="29320" y="49400"/>
                </a:lnTo>
                <a:lnTo>
                  <a:pt x="29310" y="49400"/>
                </a:lnTo>
                <a:lnTo>
                  <a:pt x="29300" y="49400"/>
                </a:lnTo>
                <a:lnTo>
                  <a:pt x="29290" y="49390"/>
                </a:lnTo>
                <a:lnTo>
                  <a:pt x="29290" y="49380"/>
                </a:lnTo>
                <a:lnTo>
                  <a:pt x="29290" y="49370"/>
                </a:lnTo>
                <a:lnTo>
                  <a:pt x="29290" y="49360"/>
                </a:lnTo>
                <a:lnTo>
                  <a:pt x="29300" y="49350"/>
                </a:lnTo>
                <a:lnTo>
                  <a:pt x="29300" y="49340"/>
                </a:lnTo>
                <a:lnTo>
                  <a:pt x="29300" y="49330"/>
                </a:lnTo>
                <a:lnTo>
                  <a:pt x="29310" y="49320"/>
                </a:lnTo>
                <a:lnTo>
                  <a:pt x="29300" y="49310"/>
                </a:lnTo>
                <a:lnTo>
                  <a:pt x="29290" y="49310"/>
                </a:lnTo>
                <a:lnTo>
                  <a:pt x="29280" y="49310"/>
                </a:lnTo>
                <a:lnTo>
                  <a:pt x="29270" y="49310"/>
                </a:lnTo>
                <a:lnTo>
                  <a:pt x="29270" y="49300"/>
                </a:lnTo>
                <a:lnTo>
                  <a:pt x="29260" y="49290"/>
                </a:lnTo>
                <a:lnTo>
                  <a:pt x="29250" y="49290"/>
                </a:lnTo>
                <a:lnTo>
                  <a:pt x="29250" y="49280"/>
                </a:lnTo>
                <a:lnTo>
                  <a:pt x="29240" y="49280"/>
                </a:lnTo>
                <a:lnTo>
                  <a:pt x="29230" y="49280"/>
                </a:lnTo>
                <a:lnTo>
                  <a:pt x="29230" y="49270"/>
                </a:lnTo>
                <a:lnTo>
                  <a:pt x="29240" y="49270"/>
                </a:lnTo>
                <a:lnTo>
                  <a:pt x="29240" y="49260"/>
                </a:lnTo>
                <a:lnTo>
                  <a:pt x="29220" y="49260"/>
                </a:lnTo>
                <a:lnTo>
                  <a:pt x="29210" y="49270"/>
                </a:lnTo>
                <a:lnTo>
                  <a:pt x="29200" y="49270"/>
                </a:lnTo>
                <a:lnTo>
                  <a:pt x="29190" y="49270"/>
                </a:lnTo>
                <a:lnTo>
                  <a:pt x="29180" y="49270"/>
                </a:lnTo>
                <a:lnTo>
                  <a:pt x="29170" y="49270"/>
                </a:lnTo>
                <a:lnTo>
                  <a:pt x="29160" y="49270"/>
                </a:lnTo>
                <a:lnTo>
                  <a:pt x="29150" y="49270"/>
                </a:lnTo>
                <a:lnTo>
                  <a:pt x="29140" y="49260"/>
                </a:lnTo>
                <a:lnTo>
                  <a:pt x="29140" y="49250"/>
                </a:lnTo>
                <a:lnTo>
                  <a:pt x="29150" y="49220"/>
                </a:lnTo>
                <a:lnTo>
                  <a:pt x="29150" y="49210"/>
                </a:lnTo>
                <a:lnTo>
                  <a:pt x="29140" y="49190"/>
                </a:lnTo>
                <a:lnTo>
                  <a:pt x="29140" y="49180"/>
                </a:lnTo>
                <a:lnTo>
                  <a:pt x="29130" y="49170"/>
                </a:lnTo>
                <a:lnTo>
                  <a:pt x="29130" y="49160"/>
                </a:lnTo>
                <a:lnTo>
                  <a:pt x="29130" y="49150"/>
                </a:lnTo>
                <a:lnTo>
                  <a:pt x="29140" y="49150"/>
                </a:lnTo>
                <a:lnTo>
                  <a:pt x="29140" y="49140"/>
                </a:lnTo>
                <a:lnTo>
                  <a:pt x="29140" y="49130"/>
                </a:lnTo>
                <a:lnTo>
                  <a:pt x="29140" y="49120"/>
                </a:lnTo>
                <a:lnTo>
                  <a:pt x="29140" y="49110"/>
                </a:lnTo>
                <a:lnTo>
                  <a:pt x="29140" y="49090"/>
                </a:lnTo>
                <a:lnTo>
                  <a:pt x="29130" y="49080"/>
                </a:lnTo>
                <a:lnTo>
                  <a:pt x="29130" y="49070"/>
                </a:lnTo>
                <a:lnTo>
                  <a:pt x="29130" y="49060"/>
                </a:lnTo>
                <a:lnTo>
                  <a:pt x="29130" y="49050"/>
                </a:lnTo>
                <a:lnTo>
                  <a:pt x="29130" y="49040"/>
                </a:lnTo>
                <a:lnTo>
                  <a:pt x="29130" y="49020"/>
                </a:lnTo>
                <a:lnTo>
                  <a:pt x="29130" y="49000"/>
                </a:lnTo>
                <a:lnTo>
                  <a:pt x="29130" y="48980"/>
                </a:lnTo>
                <a:lnTo>
                  <a:pt x="29120" y="48970"/>
                </a:lnTo>
                <a:lnTo>
                  <a:pt x="29120" y="48960"/>
                </a:lnTo>
                <a:lnTo>
                  <a:pt x="29120" y="48950"/>
                </a:lnTo>
                <a:lnTo>
                  <a:pt x="29110" y="48940"/>
                </a:lnTo>
                <a:lnTo>
                  <a:pt x="29110" y="48930"/>
                </a:lnTo>
                <a:lnTo>
                  <a:pt x="29100" y="48920"/>
                </a:lnTo>
                <a:lnTo>
                  <a:pt x="29110" y="48910"/>
                </a:lnTo>
                <a:lnTo>
                  <a:pt x="29110" y="48900"/>
                </a:lnTo>
                <a:lnTo>
                  <a:pt x="29120" y="48880"/>
                </a:lnTo>
                <a:lnTo>
                  <a:pt x="29120" y="48870"/>
                </a:lnTo>
                <a:lnTo>
                  <a:pt x="29130" y="48860"/>
                </a:lnTo>
                <a:lnTo>
                  <a:pt x="29130" y="48850"/>
                </a:lnTo>
                <a:lnTo>
                  <a:pt x="29140" y="48830"/>
                </a:lnTo>
                <a:lnTo>
                  <a:pt x="29140" y="48820"/>
                </a:lnTo>
                <a:lnTo>
                  <a:pt x="29150" y="48820"/>
                </a:lnTo>
                <a:lnTo>
                  <a:pt x="29150" y="48810"/>
                </a:lnTo>
                <a:lnTo>
                  <a:pt x="29160" y="48800"/>
                </a:lnTo>
                <a:lnTo>
                  <a:pt x="29160" y="48790"/>
                </a:lnTo>
                <a:lnTo>
                  <a:pt x="29160" y="48780"/>
                </a:lnTo>
                <a:lnTo>
                  <a:pt x="29170" y="48770"/>
                </a:lnTo>
                <a:lnTo>
                  <a:pt x="29170" y="48750"/>
                </a:lnTo>
                <a:lnTo>
                  <a:pt x="29170" y="48740"/>
                </a:lnTo>
                <a:lnTo>
                  <a:pt x="29170" y="48730"/>
                </a:lnTo>
                <a:lnTo>
                  <a:pt x="29160" y="48720"/>
                </a:lnTo>
                <a:lnTo>
                  <a:pt x="29160" y="48710"/>
                </a:lnTo>
                <a:lnTo>
                  <a:pt x="29160" y="48700"/>
                </a:lnTo>
                <a:lnTo>
                  <a:pt x="29160" y="48690"/>
                </a:lnTo>
                <a:lnTo>
                  <a:pt x="29160" y="48680"/>
                </a:lnTo>
                <a:lnTo>
                  <a:pt x="29160" y="48670"/>
                </a:lnTo>
                <a:lnTo>
                  <a:pt x="29150" y="48670"/>
                </a:lnTo>
                <a:lnTo>
                  <a:pt x="29150" y="48660"/>
                </a:lnTo>
                <a:lnTo>
                  <a:pt x="29150" y="48650"/>
                </a:lnTo>
                <a:lnTo>
                  <a:pt x="29140" y="48640"/>
                </a:lnTo>
                <a:lnTo>
                  <a:pt x="29140" y="48630"/>
                </a:lnTo>
                <a:lnTo>
                  <a:pt x="29130" y="48620"/>
                </a:lnTo>
                <a:lnTo>
                  <a:pt x="29130" y="48610"/>
                </a:lnTo>
                <a:lnTo>
                  <a:pt x="29120" y="48610"/>
                </a:lnTo>
                <a:lnTo>
                  <a:pt x="29120" y="48600"/>
                </a:lnTo>
                <a:lnTo>
                  <a:pt x="29120" y="48590"/>
                </a:lnTo>
                <a:lnTo>
                  <a:pt x="29110" y="48590"/>
                </a:lnTo>
                <a:lnTo>
                  <a:pt x="29120" y="48580"/>
                </a:lnTo>
                <a:lnTo>
                  <a:pt x="29110" y="48570"/>
                </a:lnTo>
                <a:lnTo>
                  <a:pt x="29110" y="48560"/>
                </a:lnTo>
                <a:lnTo>
                  <a:pt x="29120" y="48540"/>
                </a:lnTo>
                <a:lnTo>
                  <a:pt x="29130" y="48530"/>
                </a:lnTo>
                <a:lnTo>
                  <a:pt x="29150" y="48520"/>
                </a:lnTo>
                <a:lnTo>
                  <a:pt x="29150" y="48510"/>
                </a:lnTo>
                <a:lnTo>
                  <a:pt x="29140" y="48490"/>
                </a:lnTo>
                <a:lnTo>
                  <a:pt x="29140" y="48480"/>
                </a:lnTo>
                <a:lnTo>
                  <a:pt x="29130" y="48470"/>
                </a:lnTo>
                <a:lnTo>
                  <a:pt x="29130" y="48460"/>
                </a:lnTo>
                <a:lnTo>
                  <a:pt x="29150" y="48460"/>
                </a:lnTo>
                <a:lnTo>
                  <a:pt x="29150" y="48450"/>
                </a:lnTo>
                <a:lnTo>
                  <a:pt x="29160" y="48450"/>
                </a:lnTo>
                <a:lnTo>
                  <a:pt x="29160" y="48440"/>
                </a:lnTo>
                <a:lnTo>
                  <a:pt x="29160" y="48430"/>
                </a:lnTo>
                <a:lnTo>
                  <a:pt x="29170" y="48430"/>
                </a:lnTo>
                <a:lnTo>
                  <a:pt x="29180" y="48410"/>
                </a:lnTo>
                <a:lnTo>
                  <a:pt x="29190" y="48410"/>
                </a:lnTo>
                <a:lnTo>
                  <a:pt x="29190" y="48400"/>
                </a:lnTo>
                <a:lnTo>
                  <a:pt x="29210" y="48410"/>
                </a:lnTo>
                <a:lnTo>
                  <a:pt x="29220" y="48410"/>
                </a:lnTo>
                <a:lnTo>
                  <a:pt x="29230" y="48410"/>
                </a:lnTo>
                <a:lnTo>
                  <a:pt x="29230" y="48400"/>
                </a:lnTo>
                <a:lnTo>
                  <a:pt x="29240" y="48390"/>
                </a:lnTo>
                <a:lnTo>
                  <a:pt x="29250" y="48390"/>
                </a:lnTo>
                <a:lnTo>
                  <a:pt x="29260" y="48390"/>
                </a:lnTo>
                <a:lnTo>
                  <a:pt x="29260" y="48380"/>
                </a:lnTo>
                <a:lnTo>
                  <a:pt x="29270" y="48370"/>
                </a:lnTo>
                <a:lnTo>
                  <a:pt x="29270" y="48360"/>
                </a:lnTo>
                <a:lnTo>
                  <a:pt x="29270" y="48350"/>
                </a:lnTo>
                <a:lnTo>
                  <a:pt x="29280" y="48340"/>
                </a:lnTo>
                <a:lnTo>
                  <a:pt x="29280" y="48330"/>
                </a:lnTo>
                <a:lnTo>
                  <a:pt x="29280" y="48320"/>
                </a:lnTo>
                <a:lnTo>
                  <a:pt x="29280" y="48310"/>
                </a:lnTo>
                <a:lnTo>
                  <a:pt x="29270" y="48300"/>
                </a:lnTo>
                <a:lnTo>
                  <a:pt x="29270" y="48290"/>
                </a:lnTo>
                <a:lnTo>
                  <a:pt x="29270" y="48280"/>
                </a:lnTo>
                <a:lnTo>
                  <a:pt x="29270" y="48270"/>
                </a:lnTo>
                <a:lnTo>
                  <a:pt x="29260" y="48260"/>
                </a:lnTo>
                <a:lnTo>
                  <a:pt x="29260" y="48250"/>
                </a:lnTo>
                <a:lnTo>
                  <a:pt x="29260" y="48240"/>
                </a:lnTo>
                <a:lnTo>
                  <a:pt x="29260" y="48230"/>
                </a:lnTo>
                <a:lnTo>
                  <a:pt x="29270" y="48220"/>
                </a:lnTo>
                <a:lnTo>
                  <a:pt x="29270" y="48210"/>
                </a:lnTo>
                <a:lnTo>
                  <a:pt x="29270" y="48200"/>
                </a:lnTo>
                <a:lnTo>
                  <a:pt x="29270" y="48190"/>
                </a:lnTo>
                <a:lnTo>
                  <a:pt x="29280" y="48180"/>
                </a:lnTo>
                <a:lnTo>
                  <a:pt x="29290" y="48170"/>
                </a:lnTo>
                <a:lnTo>
                  <a:pt x="29300" y="48170"/>
                </a:lnTo>
                <a:lnTo>
                  <a:pt x="29300" y="48160"/>
                </a:lnTo>
                <a:lnTo>
                  <a:pt x="29310" y="48160"/>
                </a:lnTo>
                <a:lnTo>
                  <a:pt x="29310" y="48150"/>
                </a:lnTo>
                <a:lnTo>
                  <a:pt x="29320" y="48140"/>
                </a:lnTo>
                <a:lnTo>
                  <a:pt x="29320" y="48130"/>
                </a:lnTo>
                <a:lnTo>
                  <a:pt x="29320" y="48120"/>
                </a:lnTo>
                <a:lnTo>
                  <a:pt x="29330" y="48100"/>
                </a:lnTo>
                <a:lnTo>
                  <a:pt x="29330" y="48090"/>
                </a:lnTo>
                <a:lnTo>
                  <a:pt x="29330" y="48080"/>
                </a:lnTo>
                <a:lnTo>
                  <a:pt x="29320" y="48060"/>
                </a:lnTo>
                <a:lnTo>
                  <a:pt x="29330" y="48060"/>
                </a:lnTo>
                <a:lnTo>
                  <a:pt x="29330" y="48050"/>
                </a:lnTo>
                <a:lnTo>
                  <a:pt x="29320" y="48050"/>
                </a:lnTo>
                <a:lnTo>
                  <a:pt x="29320" y="48040"/>
                </a:lnTo>
                <a:lnTo>
                  <a:pt x="29310" y="48030"/>
                </a:lnTo>
                <a:lnTo>
                  <a:pt x="29300" y="48030"/>
                </a:lnTo>
                <a:lnTo>
                  <a:pt x="29280" y="48030"/>
                </a:lnTo>
                <a:lnTo>
                  <a:pt x="29270" y="48030"/>
                </a:lnTo>
                <a:lnTo>
                  <a:pt x="29260" y="48020"/>
                </a:lnTo>
                <a:lnTo>
                  <a:pt x="29250" y="48020"/>
                </a:lnTo>
                <a:lnTo>
                  <a:pt x="29230" y="48000"/>
                </a:lnTo>
                <a:lnTo>
                  <a:pt x="29210" y="47990"/>
                </a:lnTo>
                <a:lnTo>
                  <a:pt x="29200" y="47980"/>
                </a:lnTo>
                <a:lnTo>
                  <a:pt x="29190" y="47980"/>
                </a:lnTo>
                <a:lnTo>
                  <a:pt x="29160" y="47980"/>
                </a:lnTo>
                <a:lnTo>
                  <a:pt x="29150" y="47980"/>
                </a:lnTo>
                <a:lnTo>
                  <a:pt x="29140" y="47980"/>
                </a:lnTo>
                <a:lnTo>
                  <a:pt x="29130" y="47980"/>
                </a:lnTo>
                <a:lnTo>
                  <a:pt x="29120" y="47970"/>
                </a:lnTo>
                <a:lnTo>
                  <a:pt x="29110" y="47960"/>
                </a:lnTo>
                <a:lnTo>
                  <a:pt x="29100" y="47950"/>
                </a:lnTo>
                <a:lnTo>
                  <a:pt x="29080" y="47950"/>
                </a:lnTo>
                <a:lnTo>
                  <a:pt x="29070" y="47940"/>
                </a:lnTo>
                <a:lnTo>
                  <a:pt x="29060" y="47930"/>
                </a:lnTo>
                <a:lnTo>
                  <a:pt x="29050" y="47910"/>
                </a:lnTo>
                <a:lnTo>
                  <a:pt x="29040" y="47890"/>
                </a:lnTo>
                <a:lnTo>
                  <a:pt x="29030" y="47880"/>
                </a:lnTo>
                <a:lnTo>
                  <a:pt x="29020" y="47870"/>
                </a:lnTo>
                <a:lnTo>
                  <a:pt x="29010" y="47860"/>
                </a:lnTo>
                <a:lnTo>
                  <a:pt x="29000" y="47860"/>
                </a:lnTo>
                <a:lnTo>
                  <a:pt x="28990" y="47860"/>
                </a:lnTo>
                <a:lnTo>
                  <a:pt x="28980" y="47850"/>
                </a:lnTo>
                <a:lnTo>
                  <a:pt x="28970" y="47850"/>
                </a:lnTo>
                <a:lnTo>
                  <a:pt x="28960" y="47850"/>
                </a:lnTo>
                <a:lnTo>
                  <a:pt x="28950" y="47850"/>
                </a:lnTo>
                <a:lnTo>
                  <a:pt x="28940" y="47850"/>
                </a:lnTo>
                <a:lnTo>
                  <a:pt x="28930" y="47850"/>
                </a:lnTo>
                <a:lnTo>
                  <a:pt x="28920" y="47850"/>
                </a:lnTo>
                <a:lnTo>
                  <a:pt x="28900" y="47850"/>
                </a:lnTo>
                <a:lnTo>
                  <a:pt x="28890" y="47850"/>
                </a:lnTo>
                <a:lnTo>
                  <a:pt x="28880" y="47860"/>
                </a:lnTo>
                <a:lnTo>
                  <a:pt x="28870" y="47850"/>
                </a:lnTo>
                <a:lnTo>
                  <a:pt x="28860" y="47850"/>
                </a:lnTo>
                <a:lnTo>
                  <a:pt x="28850" y="47850"/>
                </a:lnTo>
                <a:lnTo>
                  <a:pt x="28830" y="47860"/>
                </a:lnTo>
                <a:lnTo>
                  <a:pt x="28820" y="47860"/>
                </a:lnTo>
                <a:lnTo>
                  <a:pt x="28820" y="47850"/>
                </a:lnTo>
                <a:lnTo>
                  <a:pt x="28810" y="47850"/>
                </a:lnTo>
                <a:lnTo>
                  <a:pt x="28810" y="47840"/>
                </a:lnTo>
                <a:lnTo>
                  <a:pt x="28800" y="47830"/>
                </a:lnTo>
                <a:lnTo>
                  <a:pt x="28790" y="47830"/>
                </a:lnTo>
                <a:lnTo>
                  <a:pt x="28780" y="47820"/>
                </a:lnTo>
                <a:lnTo>
                  <a:pt x="28770" y="47820"/>
                </a:lnTo>
                <a:lnTo>
                  <a:pt x="28760" y="47820"/>
                </a:lnTo>
                <a:lnTo>
                  <a:pt x="28750" y="47810"/>
                </a:lnTo>
                <a:lnTo>
                  <a:pt x="28740" y="47800"/>
                </a:lnTo>
                <a:lnTo>
                  <a:pt x="28730" y="47790"/>
                </a:lnTo>
                <a:lnTo>
                  <a:pt x="28720" y="47780"/>
                </a:lnTo>
                <a:lnTo>
                  <a:pt x="28730" y="47760"/>
                </a:lnTo>
                <a:lnTo>
                  <a:pt x="28730" y="47740"/>
                </a:lnTo>
                <a:lnTo>
                  <a:pt x="28720" y="47730"/>
                </a:lnTo>
                <a:lnTo>
                  <a:pt x="28720" y="47720"/>
                </a:lnTo>
                <a:lnTo>
                  <a:pt x="28710" y="47720"/>
                </a:lnTo>
                <a:lnTo>
                  <a:pt x="28700" y="47710"/>
                </a:lnTo>
                <a:lnTo>
                  <a:pt x="28690" y="47700"/>
                </a:lnTo>
                <a:lnTo>
                  <a:pt x="28690" y="47690"/>
                </a:lnTo>
                <a:lnTo>
                  <a:pt x="28680" y="47680"/>
                </a:lnTo>
                <a:lnTo>
                  <a:pt x="28680" y="47670"/>
                </a:lnTo>
                <a:lnTo>
                  <a:pt x="28670" y="47660"/>
                </a:lnTo>
                <a:lnTo>
                  <a:pt x="28650" y="47650"/>
                </a:lnTo>
                <a:lnTo>
                  <a:pt x="28650" y="47640"/>
                </a:lnTo>
                <a:lnTo>
                  <a:pt x="28640" y="47640"/>
                </a:lnTo>
                <a:lnTo>
                  <a:pt x="28630" y="47640"/>
                </a:lnTo>
                <a:lnTo>
                  <a:pt x="28620" y="47630"/>
                </a:lnTo>
                <a:lnTo>
                  <a:pt x="28620" y="47620"/>
                </a:lnTo>
                <a:lnTo>
                  <a:pt x="28610" y="47620"/>
                </a:lnTo>
                <a:lnTo>
                  <a:pt x="28100" y="47470"/>
                </a:lnTo>
                <a:lnTo>
                  <a:pt x="27650" y="47340"/>
                </a:lnTo>
                <a:lnTo>
                  <a:pt x="27510" y="47340"/>
                </a:lnTo>
                <a:lnTo>
                  <a:pt x="26270" y="47340"/>
                </a:lnTo>
                <a:lnTo>
                  <a:pt x="27550" y="45890"/>
                </a:lnTo>
                <a:lnTo>
                  <a:pt x="27790" y="45700"/>
                </a:lnTo>
                <a:lnTo>
                  <a:pt x="28630" y="45010"/>
                </a:lnTo>
                <a:lnTo>
                  <a:pt x="28970" y="44770"/>
                </a:lnTo>
                <a:lnTo>
                  <a:pt x="29380" y="44450"/>
                </a:lnTo>
                <a:lnTo>
                  <a:pt x="29810" y="44100"/>
                </a:lnTo>
                <a:lnTo>
                  <a:pt x="29950" y="43960"/>
                </a:lnTo>
                <a:lnTo>
                  <a:pt x="30140" y="43670"/>
                </a:lnTo>
                <a:lnTo>
                  <a:pt x="30700" y="42960"/>
                </a:lnTo>
                <a:lnTo>
                  <a:pt x="31060" y="42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