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Gulu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Gul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070" y="27880"/>
                </a:moveTo>
                <a:lnTo>
                  <a:pt x="49080" y="27880"/>
                </a:lnTo>
                <a:lnTo>
                  <a:pt x="49070" y="27860"/>
                </a:lnTo>
                <a:lnTo>
                  <a:pt x="49060" y="27830"/>
                </a:lnTo>
                <a:lnTo>
                  <a:pt x="49060" y="27810"/>
                </a:lnTo>
                <a:lnTo>
                  <a:pt x="49040" y="27780"/>
                </a:lnTo>
                <a:lnTo>
                  <a:pt x="49020" y="27720"/>
                </a:lnTo>
                <a:lnTo>
                  <a:pt x="49010" y="27690"/>
                </a:lnTo>
                <a:lnTo>
                  <a:pt x="49000" y="27660"/>
                </a:lnTo>
                <a:lnTo>
                  <a:pt x="48980" y="27610"/>
                </a:lnTo>
                <a:lnTo>
                  <a:pt x="48970" y="27590"/>
                </a:lnTo>
                <a:lnTo>
                  <a:pt x="48970" y="27580"/>
                </a:lnTo>
                <a:lnTo>
                  <a:pt x="48940" y="27510"/>
                </a:lnTo>
                <a:lnTo>
                  <a:pt x="48930" y="27480"/>
                </a:lnTo>
                <a:lnTo>
                  <a:pt x="48900" y="27420"/>
                </a:lnTo>
                <a:lnTo>
                  <a:pt x="48890" y="27380"/>
                </a:lnTo>
                <a:lnTo>
                  <a:pt x="48870" y="27330"/>
                </a:lnTo>
                <a:lnTo>
                  <a:pt x="48860" y="27320"/>
                </a:lnTo>
                <a:lnTo>
                  <a:pt x="48850" y="27290"/>
                </a:lnTo>
                <a:lnTo>
                  <a:pt x="48820" y="27200"/>
                </a:lnTo>
                <a:lnTo>
                  <a:pt x="48800" y="27150"/>
                </a:lnTo>
                <a:lnTo>
                  <a:pt x="48770" y="27080"/>
                </a:lnTo>
                <a:lnTo>
                  <a:pt x="48740" y="27010"/>
                </a:lnTo>
                <a:lnTo>
                  <a:pt x="48730" y="26970"/>
                </a:lnTo>
                <a:lnTo>
                  <a:pt x="48710" y="26940"/>
                </a:lnTo>
                <a:lnTo>
                  <a:pt x="48700" y="26910"/>
                </a:lnTo>
                <a:lnTo>
                  <a:pt x="48700" y="26890"/>
                </a:lnTo>
                <a:lnTo>
                  <a:pt x="48700" y="26880"/>
                </a:lnTo>
                <a:lnTo>
                  <a:pt x="48700" y="26870"/>
                </a:lnTo>
                <a:lnTo>
                  <a:pt x="48700" y="26860"/>
                </a:lnTo>
                <a:lnTo>
                  <a:pt x="48700" y="26850"/>
                </a:lnTo>
                <a:lnTo>
                  <a:pt x="48700" y="26830"/>
                </a:lnTo>
                <a:lnTo>
                  <a:pt x="48700" y="26820"/>
                </a:lnTo>
                <a:lnTo>
                  <a:pt x="48700" y="26810"/>
                </a:lnTo>
                <a:lnTo>
                  <a:pt x="48690" y="26800"/>
                </a:lnTo>
                <a:lnTo>
                  <a:pt x="48680" y="26790"/>
                </a:lnTo>
                <a:lnTo>
                  <a:pt x="48680" y="26780"/>
                </a:lnTo>
                <a:lnTo>
                  <a:pt x="48680" y="26770"/>
                </a:lnTo>
                <a:lnTo>
                  <a:pt x="48680" y="26760"/>
                </a:lnTo>
                <a:lnTo>
                  <a:pt x="48680" y="26750"/>
                </a:lnTo>
                <a:lnTo>
                  <a:pt x="48670" y="26740"/>
                </a:lnTo>
                <a:lnTo>
                  <a:pt x="48670" y="26730"/>
                </a:lnTo>
                <a:lnTo>
                  <a:pt x="48670" y="26720"/>
                </a:lnTo>
                <a:lnTo>
                  <a:pt x="48670" y="26710"/>
                </a:lnTo>
                <a:lnTo>
                  <a:pt x="48660" y="26710"/>
                </a:lnTo>
                <a:lnTo>
                  <a:pt x="48660" y="26700"/>
                </a:lnTo>
                <a:lnTo>
                  <a:pt x="48660" y="26690"/>
                </a:lnTo>
                <a:lnTo>
                  <a:pt x="48650" y="26680"/>
                </a:lnTo>
                <a:lnTo>
                  <a:pt x="48650" y="26670"/>
                </a:lnTo>
                <a:lnTo>
                  <a:pt x="48650" y="26650"/>
                </a:lnTo>
                <a:lnTo>
                  <a:pt x="48640" y="26640"/>
                </a:lnTo>
                <a:lnTo>
                  <a:pt x="48640" y="26630"/>
                </a:lnTo>
                <a:lnTo>
                  <a:pt x="48640" y="26620"/>
                </a:lnTo>
                <a:lnTo>
                  <a:pt x="48630" y="26610"/>
                </a:lnTo>
                <a:lnTo>
                  <a:pt x="48630" y="26600"/>
                </a:lnTo>
                <a:lnTo>
                  <a:pt x="48620" y="26600"/>
                </a:lnTo>
                <a:lnTo>
                  <a:pt x="48620" y="26590"/>
                </a:lnTo>
                <a:lnTo>
                  <a:pt x="48620" y="26580"/>
                </a:lnTo>
                <a:lnTo>
                  <a:pt x="48620" y="26570"/>
                </a:lnTo>
                <a:lnTo>
                  <a:pt x="48630" y="26560"/>
                </a:lnTo>
                <a:lnTo>
                  <a:pt x="48620" y="26540"/>
                </a:lnTo>
                <a:lnTo>
                  <a:pt x="48620" y="26530"/>
                </a:lnTo>
                <a:lnTo>
                  <a:pt x="48620" y="26520"/>
                </a:lnTo>
                <a:lnTo>
                  <a:pt x="48620" y="26510"/>
                </a:lnTo>
                <a:lnTo>
                  <a:pt x="48630" y="26500"/>
                </a:lnTo>
                <a:lnTo>
                  <a:pt x="48630" y="26480"/>
                </a:lnTo>
                <a:lnTo>
                  <a:pt x="48630" y="26470"/>
                </a:lnTo>
                <a:lnTo>
                  <a:pt x="48630" y="26460"/>
                </a:lnTo>
                <a:lnTo>
                  <a:pt x="48640" y="26450"/>
                </a:lnTo>
                <a:lnTo>
                  <a:pt x="48650" y="26440"/>
                </a:lnTo>
                <a:lnTo>
                  <a:pt x="48660" y="26430"/>
                </a:lnTo>
                <a:lnTo>
                  <a:pt x="48670" y="26430"/>
                </a:lnTo>
                <a:lnTo>
                  <a:pt x="48660" y="26420"/>
                </a:lnTo>
                <a:lnTo>
                  <a:pt x="48660" y="26410"/>
                </a:lnTo>
                <a:lnTo>
                  <a:pt x="48670" y="26410"/>
                </a:lnTo>
                <a:lnTo>
                  <a:pt x="48670" y="26390"/>
                </a:lnTo>
                <a:lnTo>
                  <a:pt x="48670" y="26370"/>
                </a:lnTo>
                <a:lnTo>
                  <a:pt x="48660" y="26360"/>
                </a:lnTo>
                <a:lnTo>
                  <a:pt x="48660" y="26340"/>
                </a:lnTo>
                <a:lnTo>
                  <a:pt x="48650" y="26330"/>
                </a:lnTo>
                <a:lnTo>
                  <a:pt x="48650" y="26320"/>
                </a:lnTo>
                <a:lnTo>
                  <a:pt x="48640" y="26310"/>
                </a:lnTo>
                <a:lnTo>
                  <a:pt x="48640" y="26290"/>
                </a:lnTo>
                <a:lnTo>
                  <a:pt x="48630" y="26280"/>
                </a:lnTo>
                <a:lnTo>
                  <a:pt x="48620" y="26270"/>
                </a:lnTo>
                <a:lnTo>
                  <a:pt x="48620" y="26260"/>
                </a:lnTo>
                <a:lnTo>
                  <a:pt x="48610" y="26260"/>
                </a:lnTo>
                <a:lnTo>
                  <a:pt x="48600" y="26260"/>
                </a:lnTo>
                <a:lnTo>
                  <a:pt x="48590" y="26250"/>
                </a:lnTo>
                <a:lnTo>
                  <a:pt x="48590" y="26240"/>
                </a:lnTo>
                <a:lnTo>
                  <a:pt x="48580" y="26230"/>
                </a:lnTo>
                <a:lnTo>
                  <a:pt x="48580" y="26220"/>
                </a:lnTo>
                <a:lnTo>
                  <a:pt x="48570" y="26220"/>
                </a:lnTo>
                <a:lnTo>
                  <a:pt x="48560" y="26210"/>
                </a:lnTo>
                <a:lnTo>
                  <a:pt x="48550" y="26190"/>
                </a:lnTo>
                <a:lnTo>
                  <a:pt x="48550" y="26180"/>
                </a:lnTo>
                <a:lnTo>
                  <a:pt x="48550" y="26170"/>
                </a:lnTo>
                <a:lnTo>
                  <a:pt x="48540" y="26170"/>
                </a:lnTo>
                <a:lnTo>
                  <a:pt x="48540" y="26160"/>
                </a:lnTo>
                <a:lnTo>
                  <a:pt x="48540" y="26150"/>
                </a:lnTo>
                <a:lnTo>
                  <a:pt x="48540" y="26140"/>
                </a:lnTo>
                <a:lnTo>
                  <a:pt x="48530" y="26140"/>
                </a:lnTo>
                <a:lnTo>
                  <a:pt x="48530" y="26130"/>
                </a:lnTo>
                <a:lnTo>
                  <a:pt x="48520" y="26120"/>
                </a:lnTo>
                <a:lnTo>
                  <a:pt x="48520" y="26110"/>
                </a:lnTo>
                <a:lnTo>
                  <a:pt x="48510" y="26100"/>
                </a:lnTo>
                <a:lnTo>
                  <a:pt x="48510" y="26090"/>
                </a:lnTo>
                <a:lnTo>
                  <a:pt x="48500" y="26090"/>
                </a:lnTo>
                <a:lnTo>
                  <a:pt x="48500" y="26080"/>
                </a:lnTo>
                <a:lnTo>
                  <a:pt x="48500" y="26070"/>
                </a:lnTo>
                <a:lnTo>
                  <a:pt x="48500" y="26060"/>
                </a:lnTo>
                <a:lnTo>
                  <a:pt x="48490" y="26050"/>
                </a:lnTo>
                <a:lnTo>
                  <a:pt x="48490" y="26040"/>
                </a:lnTo>
                <a:lnTo>
                  <a:pt x="48490" y="26030"/>
                </a:lnTo>
                <a:lnTo>
                  <a:pt x="48490" y="26020"/>
                </a:lnTo>
                <a:lnTo>
                  <a:pt x="48480" y="26010"/>
                </a:lnTo>
                <a:lnTo>
                  <a:pt x="48470" y="26000"/>
                </a:lnTo>
                <a:lnTo>
                  <a:pt x="48470" y="25990"/>
                </a:lnTo>
                <a:lnTo>
                  <a:pt x="48460" y="25980"/>
                </a:lnTo>
                <a:lnTo>
                  <a:pt x="48460" y="25970"/>
                </a:lnTo>
                <a:lnTo>
                  <a:pt x="48470" y="25960"/>
                </a:lnTo>
                <a:lnTo>
                  <a:pt x="48470" y="25950"/>
                </a:lnTo>
                <a:lnTo>
                  <a:pt x="48470" y="25940"/>
                </a:lnTo>
                <a:lnTo>
                  <a:pt x="48460" y="25930"/>
                </a:lnTo>
                <a:lnTo>
                  <a:pt x="48460" y="25920"/>
                </a:lnTo>
                <a:lnTo>
                  <a:pt x="48450" y="25920"/>
                </a:lnTo>
                <a:lnTo>
                  <a:pt x="48440" y="25920"/>
                </a:lnTo>
                <a:lnTo>
                  <a:pt x="48440" y="25910"/>
                </a:lnTo>
                <a:lnTo>
                  <a:pt x="48440" y="25920"/>
                </a:lnTo>
                <a:lnTo>
                  <a:pt x="48430" y="25920"/>
                </a:lnTo>
                <a:lnTo>
                  <a:pt x="48430" y="25910"/>
                </a:lnTo>
                <a:lnTo>
                  <a:pt x="48440" y="25900"/>
                </a:lnTo>
                <a:lnTo>
                  <a:pt x="48440" y="25890"/>
                </a:lnTo>
                <a:lnTo>
                  <a:pt x="48440" y="25880"/>
                </a:lnTo>
                <a:lnTo>
                  <a:pt x="48430" y="25880"/>
                </a:lnTo>
                <a:lnTo>
                  <a:pt x="48430" y="25870"/>
                </a:lnTo>
                <a:lnTo>
                  <a:pt x="48420" y="25870"/>
                </a:lnTo>
                <a:lnTo>
                  <a:pt x="48430" y="25860"/>
                </a:lnTo>
                <a:lnTo>
                  <a:pt x="48430" y="25850"/>
                </a:lnTo>
                <a:lnTo>
                  <a:pt x="48430" y="25840"/>
                </a:lnTo>
                <a:lnTo>
                  <a:pt x="48430" y="25830"/>
                </a:lnTo>
                <a:lnTo>
                  <a:pt x="48430" y="25820"/>
                </a:lnTo>
                <a:lnTo>
                  <a:pt x="48420" y="25820"/>
                </a:lnTo>
                <a:lnTo>
                  <a:pt x="48420" y="25810"/>
                </a:lnTo>
                <a:lnTo>
                  <a:pt x="48410" y="25810"/>
                </a:lnTo>
                <a:lnTo>
                  <a:pt x="48410" y="25800"/>
                </a:lnTo>
                <a:lnTo>
                  <a:pt x="48400" y="25800"/>
                </a:lnTo>
                <a:lnTo>
                  <a:pt x="48410" y="25790"/>
                </a:lnTo>
                <a:lnTo>
                  <a:pt x="48400" y="25790"/>
                </a:lnTo>
                <a:lnTo>
                  <a:pt x="48400" y="25780"/>
                </a:lnTo>
                <a:lnTo>
                  <a:pt x="48400" y="25770"/>
                </a:lnTo>
                <a:lnTo>
                  <a:pt x="48390" y="25770"/>
                </a:lnTo>
                <a:lnTo>
                  <a:pt x="48380" y="25770"/>
                </a:lnTo>
                <a:lnTo>
                  <a:pt x="48370" y="25760"/>
                </a:lnTo>
                <a:lnTo>
                  <a:pt x="48370" y="25750"/>
                </a:lnTo>
                <a:lnTo>
                  <a:pt x="48380" y="25740"/>
                </a:lnTo>
                <a:lnTo>
                  <a:pt x="48370" y="25730"/>
                </a:lnTo>
                <a:lnTo>
                  <a:pt x="48370" y="25720"/>
                </a:lnTo>
                <a:lnTo>
                  <a:pt x="48360" y="25710"/>
                </a:lnTo>
                <a:lnTo>
                  <a:pt x="48360" y="25700"/>
                </a:lnTo>
                <a:lnTo>
                  <a:pt x="48360" y="25690"/>
                </a:lnTo>
                <a:lnTo>
                  <a:pt x="48360" y="25680"/>
                </a:lnTo>
                <a:lnTo>
                  <a:pt x="48370" y="25680"/>
                </a:lnTo>
                <a:lnTo>
                  <a:pt x="48370" y="25670"/>
                </a:lnTo>
                <a:lnTo>
                  <a:pt x="48380" y="25670"/>
                </a:lnTo>
                <a:lnTo>
                  <a:pt x="48380" y="25660"/>
                </a:lnTo>
                <a:lnTo>
                  <a:pt x="48390" y="25650"/>
                </a:lnTo>
                <a:lnTo>
                  <a:pt x="48400" y="25650"/>
                </a:lnTo>
                <a:lnTo>
                  <a:pt x="48400" y="25640"/>
                </a:lnTo>
                <a:lnTo>
                  <a:pt x="48400" y="25630"/>
                </a:lnTo>
                <a:lnTo>
                  <a:pt x="48400" y="25620"/>
                </a:lnTo>
                <a:lnTo>
                  <a:pt x="48400" y="25610"/>
                </a:lnTo>
                <a:lnTo>
                  <a:pt x="48390" y="25610"/>
                </a:lnTo>
                <a:lnTo>
                  <a:pt x="48390" y="25600"/>
                </a:lnTo>
                <a:lnTo>
                  <a:pt x="48390" y="25590"/>
                </a:lnTo>
                <a:lnTo>
                  <a:pt x="48380" y="25590"/>
                </a:lnTo>
                <a:lnTo>
                  <a:pt x="48370" y="25590"/>
                </a:lnTo>
                <a:lnTo>
                  <a:pt x="48370" y="25580"/>
                </a:lnTo>
                <a:lnTo>
                  <a:pt x="48380" y="25580"/>
                </a:lnTo>
                <a:lnTo>
                  <a:pt x="48380" y="25570"/>
                </a:lnTo>
                <a:lnTo>
                  <a:pt x="48380" y="25560"/>
                </a:lnTo>
                <a:lnTo>
                  <a:pt x="48370" y="25550"/>
                </a:lnTo>
                <a:lnTo>
                  <a:pt x="48370" y="25540"/>
                </a:lnTo>
                <a:lnTo>
                  <a:pt x="48370" y="25530"/>
                </a:lnTo>
                <a:lnTo>
                  <a:pt x="48380" y="25530"/>
                </a:lnTo>
                <a:lnTo>
                  <a:pt x="48380" y="25520"/>
                </a:lnTo>
                <a:lnTo>
                  <a:pt x="48380" y="25510"/>
                </a:lnTo>
                <a:lnTo>
                  <a:pt x="48380" y="25500"/>
                </a:lnTo>
                <a:lnTo>
                  <a:pt x="48380" y="25490"/>
                </a:lnTo>
                <a:lnTo>
                  <a:pt x="48370" y="25490"/>
                </a:lnTo>
                <a:lnTo>
                  <a:pt x="48370" y="25480"/>
                </a:lnTo>
                <a:lnTo>
                  <a:pt x="48360" y="25480"/>
                </a:lnTo>
                <a:lnTo>
                  <a:pt x="48350" y="25480"/>
                </a:lnTo>
                <a:lnTo>
                  <a:pt x="48350" y="25470"/>
                </a:lnTo>
                <a:lnTo>
                  <a:pt x="48360" y="25460"/>
                </a:lnTo>
                <a:lnTo>
                  <a:pt x="48360" y="25450"/>
                </a:lnTo>
                <a:lnTo>
                  <a:pt x="48360" y="25440"/>
                </a:lnTo>
                <a:lnTo>
                  <a:pt x="48350" y="25430"/>
                </a:lnTo>
                <a:lnTo>
                  <a:pt x="48360" y="25420"/>
                </a:lnTo>
                <a:lnTo>
                  <a:pt x="48360" y="25410"/>
                </a:lnTo>
                <a:lnTo>
                  <a:pt x="48360" y="25400"/>
                </a:lnTo>
                <a:lnTo>
                  <a:pt x="48350" y="25390"/>
                </a:lnTo>
                <a:lnTo>
                  <a:pt x="48350" y="25380"/>
                </a:lnTo>
                <a:lnTo>
                  <a:pt x="48350" y="25360"/>
                </a:lnTo>
                <a:lnTo>
                  <a:pt x="48340" y="25360"/>
                </a:lnTo>
                <a:lnTo>
                  <a:pt x="48340" y="25350"/>
                </a:lnTo>
                <a:lnTo>
                  <a:pt x="48340" y="25340"/>
                </a:lnTo>
                <a:lnTo>
                  <a:pt x="48330" y="25330"/>
                </a:lnTo>
                <a:lnTo>
                  <a:pt x="48320" y="25320"/>
                </a:lnTo>
                <a:lnTo>
                  <a:pt x="48310" y="25320"/>
                </a:lnTo>
                <a:lnTo>
                  <a:pt x="48300" y="25310"/>
                </a:lnTo>
                <a:lnTo>
                  <a:pt x="48310" y="25290"/>
                </a:lnTo>
                <a:lnTo>
                  <a:pt x="48310" y="25280"/>
                </a:lnTo>
                <a:lnTo>
                  <a:pt x="48320" y="25270"/>
                </a:lnTo>
                <a:lnTo>
                  <a:pt x="48320" y="25260"/>
                </a:lnTo>
                <a:lnTo>
                  <a:pt x="48310" y="25240"/>
                </a:lnTo>
                <a:lnTo>
                  <a:pt x="48320" y="25230"/>
                </a:lnTo>
                <a:lnTo>
                  <a:pt x="48330" y="25230"/>
                </a:lnTo>
                <a:lnTo>
                  <a:pt x="48340" y="25230"/>
                </a:lnTo>
                <a:lnTo>
                  <a:pt x="48340" y="25210"/>
                </a:lnTo>
                <a:lnTo>
                  <a:pt x="48340" y="25200"/>
                </a:lnTo>
                <a:lnTo>
                  <a:pt x="48340" y="25190"/>
                </a:lnTo>
                <a:lnTo>
                  <a:pt x="48340" y="25160"/>
                </a:lnTo>
                <a:lnTo>
                  <a:pt x="48340" y="25150"/>
                </a:lnTo>
                <a:lnTo>
                  <a:pt x="48340" y="25140"/>
                </a:lnTo>
                <a:lnTo>
                  <a:pt x="48330" y="25140"/>
                </a:lnTo>
                <a:lnTo>
                  <a:pt x="48320" y="25130"/>
                </a:lnTo>
                <a:lnTo>
                  <a:pt x="48310" y="25120"/>
                </a:lnTo>
                <a:lnTo>
                  <a:pt x="48310" y="25100"/>
                </a:lnTo>
                <a:lnTo>
                  <a:pt x="48320" y="25100"/>
                </a:lnTo>
                <a:lnTo>
                  <a:pt x="48320" y="25090"/>
                </a:lnTo>
                <a:lnTo>
                  <a:pt x="48320" y="25080"/>
                </a:lnTo>
                <a:lnTo>
                  <a:pt x="48310" y="25080"/>
                </a:lnTo>
                <a:lnTo>
                  <a:pt x="48310" y="25070"/>
                </a:lnTo>
                <a:lnTo>
                  <a:pt x="48310" y="25060"/>
                </a:lnTo>
                <a:lnTo>
                  <a:pt x="48300" y="25060"/>
                </a:lnTo>
                <a:lnTo>
                  <a:pt x="48310" y="25050"/>
                </a:lnTo>
                <a:lnTo>
                  <a:pt x="48310" y="25040"/>
                </a:lnTo>
                <a:lnTo>
                  <a:pt x="48300" y="25040"/>
                </a:lnTo>
                <a:lnTo>
                  <a:pt x="48300" y="25030"/>
                </a:lnTo>
                <a:lnTo>
                  <a:pt x="48310" y="25020"/>
                </a:lnTo>
                <a:lnTo>
                  <a:pt x="48320" y="25010"/>
                </a:lnTo>
                <a:lnTo>
                  <a:pt x="48310" y="25000"/>
                </a:lnTo>
                <a:lnTo>
                  <a:pt x="48320" y="24990"/>
                </a:lnTo>
                <a:lnTo>
                  <a:pt x="48320" y="24980"/>
                </a:lnTo>
                <a:lnTo>
                  <a:pt x="48320" y="24970"/>
                </a:lnTo>
                <a:lnTo>
                  <a:pt x="48320" y="24960"/>
                </a:lnTo>
                <a:lnTo>
                  <a:pt x="48310" y="24950"/>
                </a:lnTo>
                <a:lnTo>
                  <a:pt x="48320" y="24940"/>
                </a:lnTo>
                <a:lnTo>
                  <a:pt x="48330" y="24930"/>
                </a:lnTo>
                <a:lnTo>
                  <a:pt x="48320" y="24910"/>
                </a:lnTo>
                <a:lnTo>
                  <a:pt x="48320" y="24900"/>
                </a:lnTo>
                <a:lnTo>
                  <a:pt x="48330" y="24890"/>
                </a:lnTo>
                <a:lnTo>
                  <a:pt x="48330" y="24880"/>
                </a:lnTo>
                <a:lnTo>
                  <a:pt x="48320" y="24870"/>
                </a:lnTo>
                <a:lnTo>
                  <a:pt x="48320" y="24860"/>
                </a:lnTo>
                <a:lnTo>
                  <a:pt x="48310" y="24860"/>
                </a:lnTo>
                <a:lnTo>
                  <a:pt x="48310" y="24850"/>
                </a:lnTo>
                <a:lnTo>
                  <a:pt x="48320" y="24850"/>
                </a:lnTo>
                <a:lnTo>
                  <a:pt x="48320" y="24840"/>
                </a:lnTo>
                <a:lnTo>
                  <a:pt x="48310" y="24830"/>
                </a:lnTo>
                <a:lnTo>
                  <a:pt x="48300" y="24820"/>
                </a:lnTo>
                <a:lnTo>
                  <a:pt x="48290" y="24820"/>
                </a:lnTo>
                <a:lnTo>
                  <a:pt x="48290" y="24810"/>
                </a:lnTo>
                <a:lnTo>
                  <a:pt x="48280" y="24810"/>
                </a:lnTo>
                <a:lnTo>
                  <a:pt x="48280" y="24800"/>
                </a:lnTo>
                <a:lnTo>
                  <a:pt x="48290" y="24800"/>
                </a:lnTo>
                <a:lnTo>
                  <a:pt x="48280" y="24790"/>
                </a:lnTo>
                <a:lnTo>
                  <a:pt x="48280" y="24780"/>
                </a:lnTo>
                <a:lnTo>
                  <a:pt x="48290" y="24780"/>
                </a:lnTo>
                <a:lnTo>
                  <a:pt x="48290" y="24770"/>
                </a:lnTo>
                <a:lnTo>
                  <a:pt x="48290" y="24760"/>
                </a:lnTo>
                <a:lnTo>
                  <a:pt x="48290" y="24750"/>
                </a:lnTo>
                <a:lnTo>
                  <a:pt x="48290" y="24740"/>
                </a:lnTo>
                <a:lnTo>
                  <a:pt x="48280" y="24730"/>
                </a:lnTo>
                <a:lnTo>
                  <a:pt x="48280" y="24720"/>
                </a:lnTo>
                <a:lnTo>
                  <a:pt x="48290" y="24700"/>
                </a:lnTo>
                <a:lnTo>
                  <a:pt x="48280" y="24690"/>
                </a:lnTo>
                <a:lnTo>
                  <a:pt x="48290" y="24680"/>
                </a:lnTo>
                <a:lnTo>
                  <a:pt x="48290" y="24670"/>
                </a:lnTo>
                <a:lnTo>
                  <a:pt x="48290" y="24660"/>
                </a:lnTo>
                <a:lnTo>
                  <a:pt x="48290" y="24650"/>
                </a:lnTo>
                <a:lnTo>
                  <a:pt x="48290" y="24640"/>
                </a:lnTo>
                <a:lnTo>
                  <a:pt x="48300" y="24630"/>
                </a:lnTo>
                <a:lnTo>
                  <a:pt x="48300" y="24620"/>
                </a:lnTo>
                <a:lnTo>
                  <a:pt x="48310" y="24620"/>
                </a:lnTo>
                <a:lnTo>
                  <a:pt x="48310" y="24610"/>
                </a:lnTo>
                <a:lnTo>
                  <a:pt x="48310" y="24600"/>
                </a:lnTo>
                <a:lnTo>
                  <a:pt x="48320" y="24590"/>
                </a:lnTo>
                <a:lnTo>
                  <a:pt x="48320" y="24580"/>
                </a:lnTo>
                <a:lnTo>
                  <a:pt x="48320" y="24570"/>
                </a:lnTo>
                <a:lnTo>
                  <a:pt x="48320" y="24550"/>
                </a:lnTo>
                <a:lnTo>
                  <a:pt x="48330" y="24550"/>
                </a:lnTo>
                <a:lnTo>
                  <a:pt x="48330" y="24540"/>
                </a:lnTo>
                <a:lnTo>
                  <a:pt x="48330" y="24530"/>
                </a:lnTo>
                <a:lnTo>
                  <a:pt x="48320" y="24530"/>
                </a:lnTo>
                <a:lnTo>
                  <a:pt x="48330" y="24530"/>
                </a:lnTo>
                <a:lnTo>
                  <a:pt x="48330" y="24520"/>
                </a:lnTo>
                <a:lnTo>
                  <a:pt x="48340" y="24520"/>
                </a:lnTo>
                <a:lnTo>
                  <a:pt x="48330" y="24510"/>
                </a:lnTo>
                <a:lnTo>
                  <a:pt x="48340" y="24500"/>
                </a:lnTo>
                <a:lnTo>
                  <a:pt x="48330" y="24490"/>
                </a:lnTo>
                <a:lnTo>
                  <a:pt x="48340" y="24490"/>
                </a:lnTo>
                <a:lnTo>
                  <a:pt x="48350" y="24490"/>
                </a:lnTo>
                <a:lnTo>
                  <a:pt x="48350" y="24480"/>
                </a:lnTo>
                <a:lnTo>
                  <a:pt x="48350" y="24470"/>
                </a:lnTo>
                <a:lnTo>
                  <a:pt x="48350" y="24460"/>
                </a:lnTo>
                <a:lnTo>
                  <a:pt x="48350" y="24450"/>
                </a:lnTo>
                <a:lnTo>
                  <a:pt x="48360" y="24450"/>
                </a:lnTo>
                <a:lnTo>
                  <a:pt x="48360" y="24440"/>
                </a:lnTo>
                <a:lnTo>
                  <a:pt x="48370" y="24440"/>
                </a:lnTo>
                <a:lnTo>
                  <a:pt x="48380" y="24440"/>
                </a:lnTo>
                <a:lnTo>
                  <a:pt x="48390" y="24430"/>
                </a:lnTo>
                <a:lnTo>
                  <a:pt x="48380" y="24430"/>
                </a:lnTo>
                <a:lnTo>
                  <a:pt x="48380" y="24420"/>
                </a:lnTo>
                <a:lnTo>
                  <a:pt x="48380" y="24410"/>
                </a:lnTo>
                <a:lnTo>
                  <a:pt x="48390" y="24410"/>
                </a:lnTo>
                <a:lnTo>
                  <a:pt x="48400" y="24400"/>
                </a:lnTo>
                <a:lnTo>
                  <a:pt x="48420" y="24400"/>
                </a:lnTo>
                <a:lnTo>
                  <a:pt x="48430" y="24400"/>
                </a:lnTo>
                <a:lnTo>
                  <a:pt x="48430" y="24390"/>
                </a:lnTo>
                <a:lnTo>
                  <a:pt x="48440" y="24380"/>
                </a:lnTo>
                <a:lnTo>
                  <a:pt x="48440" y="24390"/>
                </a:lnTo>
                <a:lnTo>
                  <a:pt x="48450" y="24390"/>
                </a:lnTo>
                <a:lnTo>
                  <a:pt x="48460" y="24390"/>
                </a:lnTo>
                <a:lnTo>
                  <a:pt x="48470" y="24390"/>
                </a:lnTo>
                <a:lnTo>
                  <a:pt x="48480" y="24390"/>
                </a:lnTo>
                <a:lnTo>
                  <a:pt x="48490" y="24380"/>
                </a:lnTo>
                <a:lnTo>
                  <a:pt x="48490" y="24370"/>
                </a:lnTo>
                <a:lnTo>
                  <a:pt x="48500" y="24370"/>
                </a:lnTo>
                <a:lnTo>
                  <a:pt x="48510" y="24360"/>
                </a:lnTo>
                <a:lnTo>
                  <a:pt x="48520" y="24360"/>
                </a:lnTo>
                <a:lnTo>
                  <a:pt x="48530" y="24350"/>
                </a:lnTo>
                <a:lnTo>
                  <a:pt x="48550" y="24340"/>
                </a:lnTo>
                <a:lnTo>
                  <a:pt x="48550" y="24330"/>
                </a:lnTo>
                <a:lnTo>
                  <a:pt x="48550" y="24320"/>
                </a:lnTo>
                <a:lnTo>
                  <a:pt x="48550" y="24310"/>
                </a:lnTo>
                <a:lnTo>
                  <a:pt x="48540" y="24310"/>
                </a:lnTo>
                <a:lnTo>
                  <a:pt x="48530" y="24310"/>
                </a:lnTo>
                <a:lnTo>
                  <a:pt x="48530" y="24300"/>
                </a:lnTo>
                <a:lnTo>
                  <a:pt x="48530" y="24290"/>
                </a:lnTo>
                <a:lnTo>
                  <a:pt x="48530" y="24280"/>
                </a:lnTo>
                <a:lnTo>
                  <a:pt x="48540" y="24280"/>
                </a:lnTo>
                <a:lnTo>
                  <a:pt x="48550" y="24280"/>
                </a:lnTo>
                <a:lnTo>
                  <a:pt x="48560" y="24280"/>
                </a:lnTo>
                <a:lnTo>
                  <a:pt x="48560" y="24270"/>
                </a:lnTo>
                <a:lnTo>
                  <a:pt x="48580" y="24270"/>
                </a:lnTo>
                <a:lnTo>
                  <a:pt x="48590" y="24270"/>
                </a:lnTo>
                <a:lnTo>
                  <a:pt x="48600" y="24280"/>
                </a:lnTo>
                <a:lnTo>
                  <a:pt x="48610" y="24280"/>
                </a:lnTo>
                <a:lnTo>
                  <a:pt x="48610" y="24260"/>
                </a:lnTo>
                <a:lnTo>
                  <a:pt x="48610" y="24240"/>
                </a:lnTo>
                <a:lnTo>
                  <a:pt x="48610" y="24230"/>
                </a:lnTo>
                <a:lnTo>
                  <a:pt x="48610" y="24210"/>
                </a:lnTo>
                <a:lnTo>
                  <a:pt x="48610" y="24200"/>
                </a:lnTo>
                <a:lnTo>
                  <a:pt x="48620" y="24200"/>
                </a:lnTo>
                <a:lnTo>
                  <a:pt x="48630" y="24200"/>
                </a:lnTo>
                <a:lnTo>
                  <a:pt x="48630" y="24190"/>
                </a:lnTo>
                <a:lnTo>
                  <a:pt x="48650" y="24180"/>
                </a:lnTo>
                <a:lnTo>
                  <a:pt x="48650" y="24170"/>
                </a:lnTo>
                <a:lnTo>
                  <a:pt x="48660" y="24160"/>
                </a:lnTo>
                <a:lnTo>
                  <a:pt x="48680" y="24160"/>
                </a:lnTo>
                <a:lnTo>
                  <a:pt x="48680" y="24180"/>
                </a:lnTo>
                <a:lnTo>
                  <a:pt x="48700" y="24190"/>
                </a:lnTo>
                <a:lnTo>
                  <a:pt x="48710" y="24190"/>
                </a:lnTo>
                <a:lnTo>
                  <a:pt x="48710" y="24180"/>
                </a:lnTo>
                <a:lnTo>
                  <a:pt x="48720" y="24170"/>
                </a:lnTo>
                <a:lnTo>
                  <a:pt x="48730" y="24170"/>
                </a:lnTo>
                <a:lnTo>
                  <a:pt x="48740" y="24170"/>
                </a:lnTo>
                <a:lnTo>
                  <a:pt x="48750" y="24170"/>
                </a:lnTo>
                <a:lnTo>
                  <a:pt x="48760" y="24180"/>
                </a:lnTo>
                <a:lnTo>
                  <a:pt x="48760" y="24190"/>
                </a:lnTo>
                <a:lnTo>
                  <a:pt x="48770" y="24200"/>
                </a:lnTo>
                <a:lnTo>
                  <a:pt x="48780" y="24210"/>
                </a:lnTo>
                <a:lnTo>
                  <a:pt x="48790" y="24210"/>
                </a:lnTo>
                <a:lnTo>
                  <a:pt x="48800" y="24210"/>
                </a:lnTo>
                <a:lnTo>
                  <a:pt x="48810" y="24220"/>
                </a:lnTo>
                <a:lnTo>
                  <a:pt x="48820" y="24220"/>
                </a:lnTo>
                <a:lnTo>
                  <a:pt x="48830" y="24220"/>
                </a:lnTo>
                <a:lnTo>
                  <a:pt x="48830" y="24230"/>
                </a:lnTo>
                <a:lnTo>
                  <a:pt x="48840" y="24230"/>
                </a:lnTo>
                <a:lnTo>
                  <a:pt x="48850" y="24240"/>
                </a:lnTo>
                <a:lnTo>
                  <a:pt x="48860" y="24230"/>
                </a:lnTo>
                <a:lnTo>
                  <a:pt x="48860" y="24220"/>
                </a:lnTo>
                <a:lnTo>
                  <a:pt x="48880" y="24220"/>
                </a:lnTo>
                <a:lnTo>
                  <a:pt x="48890" y="24220"/>
                </a:lnTo>
                <a:lnTo>
                  <a:pt x="48890" y="24210"/>
                </a:lnTo>
                <a:lnTo>
                  <a:pt x="48900" y="24190"/>
                </a:lnTo>
                <a:lnTo>
                  <a:pt x="48910" y="24190"/>
                </a:lnTo>
                <a:lnTo>
                  <a:pt x="48920" y="24180"/>
                </a:lnTo>
                <a:lnTo>
                  <a:pt x="48940" y="24180"/>
                </a:lnTo>
                <a:lnTo>
                  <a:pt x="48940" y="24170"/>
                </a:lnTo>
                <a:lnTo>
                  <a:pt x="48950" y="24160"/>
                </a:lnTo>
                <a:lnTo>
                  <a:pt x="48950" y="24150"/>
                </a:lnTo>
                <a:lnTo>
                  <a:pt x="48950" y="24130"/>
                </a:lnTo>
                <a:lnTo>
                  <a:pt x="48950" y="24110"/>
                </a:lnTo>
                <a:lnTo>
                  <a:pt x="48950" y="24100"/>
                </a:lnTo>
                <a:lnTo>
                  <a:pt x="48940" y="24100"/>
                </a:lnTo>
                <a:lnTo>
                  <a:pt x="48930" y="24100"/>
                </a:lnTo>
                <a:lnTo>
                  <a:pt x="48920" y="24090"/>
                </a:lnTo>
                <a:lnTo>
                  <a:pt x="48910" y="24070"/>
                </a:lnTo>
                <a:lnTo>
                  <a:pt x="48910" y="24060"/>
                </a:lnTo>
                <a:lnTo>
                  <a:pt x="48920" y="24040"/>
                </a:lnTo>
                <a:lnTo>
                  <a:pt x="48930" y="24040"/>
                </a:lnTo>
                <a:lnTo>
                  <a:pt x="48940" y="24040"/>
                </a:lnTo>
                <a:lnTo>
                  <a:pt x="48950" y="24040"/>
                </a:lnTo>
                <a:lnTo>
                  <a:pt x="48960" y="24030"/>
                </a:lnTo>
                <a:lnTo>
                  <a:pt x="48970" y="24020"/>
                </a:lnTo>
                <a:lnTo>
                  <a:pt x="48970" y="24010"/>
                </a:lnTo>
                <a:lnTo>
                  <a:pt x="48960" y="23990"/>
                </a:lnTo>
                <a:lnTo>
                  <a:pt x="48960" y="23980"/>
                </a:lnTo>
                <a:lnTo>
                  <a:pt x="48960" y="23970"/>
                </a:lnTo>
                <a:lnTo>
                  <a:pt x="48960" y="23960"/>
                </a:lnTo>
                <a:lnTo>
                  <a:pt x="48970" y="23950"/>
                </a:lnTo>
                <a:lnTo>
                  <a:pt x="48970" y="23940"/>
                </a:lnTo>
                <a:lnTo>
                  <a:pt x="48980" y="23940"/>
                </a:lnTo>
                <a:lnTo>
                  <a:pt x="48990" y="23930"/>
                </a:lnTo>
                <a:lnTo>
                  <a:pt x="48980" y="23920"/>
                </a:lnTo>
                <a:lnTo>
                  <a:pt x="48980" y="23900"/>
                </a:lnTo>
                <a:lnTo>
                  <a:pt x="48970" y="23900"/>
                </a:lnTo>
                <a:lnTo>
                  <a:pt x="48970" y="23890"/>
                </a:lnTo>
                <a:lnTo>
                  <a:pt x="48960" y="23880"/>
                </a:lnTo>
                <a:lnTo>
                  <a:pt x="48950" y="23870"/>
                </a:lnTo>
                <a:lnTo>
                  <a:pt x="48950" y="23860"/>
                </a:lnTo>
                <a:lnTo>
                  <a:pt x="48950" y="23850"/>
                </a:lnTo>
                <a:lnTo>
                  <a:pt x="48950" y="23840"/>
                </a:lnTo>
                <a:lnTo>
                  <a:pt x="48950" y="23820"/>
                </a:lnTo>
                <a:lnTo>
                  <a:pt x="48950" y="23810"/>
                </a:lnTo>
                <a:lnTo>
                  <a:pt x="48950" y="23800"/>
                </a:lnTo>
                <a:lnTo>
                  <a:pt x="48950" y="23790"/>
                </a:lnTo>
                <a:lnTo>
                  <a:pt x="48950" y="23780"/>
                </a:lnTo>
                <a:lnTo>
                  <a:pt x="48950" y="23770"/>
                </a:lnTo>
                <a:lnTo>
                  <a:pt x="48950" y="23750"/>
                </a:lnTo>
                <a:lnTo>
                  <a:pt x="48950" y="23730"/>
                </a:lnTo>
                <a:lnTo>
                  <a:pt x="48940" y="23730"/>
                </a:lnTo>
                <a:lnTo>
                  <a:pt x="48940" y="23720"/>
                </a:lnTo>
                <a:lnTo>
                  <a:pt x="48940" y="23710"/>
                </a:lnTo>
                <a:lnTo>
                  <a:pt x="48950" y="23700"/>
                </a:lnTo>
                <a:lnTo>
                  <a:pt x="48950" y="23680"/>
                </a:lnTo>
                <a:lnTo>
                  <a:pt x="48940" y="23670"/>
                </a:lnTo>
                <a:lnTo>
                  <a:pt x="48930" y="23670"/>
                </a:lnTo>
                <a:lnTo>
                  <a:pt x="48930" y="23650"/>
                </a:lnTo>
                <a:lnTo>
                  <a:pt x="48930" y="23640"/>
                </a:lnTo>
                <a:lnTo>
                  <a:pt x="48920" y="23630"/>
                </a:lnTo>
                <a:lnTo>
                  <a:pt x="48910" y="23630"/>
                </a:lnTo>
                <a:lnTo>
                  <a:pt x="48920" y="23620"/>
                </a:lnTo>
                <a:lnTo>
                  <a:pt x="48920" y="23600"/>
                </a:lnTo>
                <a:lnTo>
                  <a:pt x="48920" y="23590"/>
                </a:lnTo>
                <a:lnTo>
                  <a:pt x="48920" y="23570"/>
                </a:lnTo>
                <a:lnTo>
                  <a:pt x="48930" y="23560"/>
                </a:lnTo>
                <a:lnTo>
                  <a:pt x="48930" y="23540"/>
                </a:lnTo>
                <a:lnTo>
                  <a:pt x="48920" y="23520"/>
                </a:lnTo>
                <a:lnTo>
                  <a:pt x="48920" y="23510"/>
                </a:lnTo>
                <a:lnTo>
                  <a:pt x="48920" y="23490"/>
                </a:lnTo>
                <a:lnTo>
                  <a:pt x="48930" y="23480"/>
                </a:lnTo>
                <a:lnTo>
                  <a:pt x="48930" y="23470"/>
                </a:lnTo>
                <a:lnTo>
                  <a:pt x="48920" y="23470"/>
                </a:lnTo>
                <a:lnTo>
                  <a:pt x="48920" y="23460"/>
                </a:lnTo>
                <a:lnTo>
                  <a:pt x="48910" y="23440"/>
                </a:lnTo>
                <a:lnTo>
                  <a:pt x="48910" y="23430"/>
                </a:lnTo>
                <a:lnTo>
                  <a:pt x="48910" y="23420"/>
                </a:lnTo>
                <a:lnTo>
                  <a:pt x="48910" y="23400"/>
                </a:lnTo>
                <a:lnTo>
                  <a:pt x="48910" y="23390"/>
                </a:lnTo>
                <a:lnTo>
                  <a:pt x="48910" y="23380"/>
                </a:lnTo>
                <a:lnTo>
                  <a:pt x="48910" y="23360"/>
                </a:lnTo>
                <a:lnTo>
                  <a:pt x="48910" y="23340"/>
                </a:lnTo>
                <a:lnTo>
                  <a:pt x="48920" y="23320"/>
                </a:lnTo>
                <a:lnTo>
                  <a:pt x="48920" y="23310"/>
                </a:lnTo>
                <a:lnTo>
                  <a:pt x="48920" y="23300"/>
                </a:lnTo>
                <a:lnTo>
                  <a:pt x="48930" y="23290"/>
                </a:lnTo>
                <a:lnTo>
                  <a:pt x="48930" y="23280"/>
                </a:lnTo>
                <a:lnTo>
                  <a:pt x="48940" y="23260"/>
                </a:lnTo>
                <a:lnTo>
                  <a:pt x="48940" y="23250"/>
                </a:lnTo>
                <a:lnTo>
                  <a:pt x="48940" y="23240"/>
                </a:lnTo>
                <a:lnTo>
                  <a:pt x="48940" y="23220"/>
                </a:lnTo>
                <a:lnTo>
                  <a:pt x="48940" y="23210"/>
                </a:lnTo>
                <a:lnTo>
                  <a:pt x="48940" y="23200"/>
                </a:lnTo>
                <a:lnTo>
                  <a:pt x="48930" y="23190"/>
                </a:lnTo>
                <a:lnTo>
                  <a:pt x="48930" y="23170"/>
                </a:lnTo>
                <a:lnTo>
                  <a:pt x="48920" y="23150"/>
                </a:lnTo>
                <a:lnTo>
                  <a:pt x="48930" y="23140"/>
                </a:lnTo>
                <a:lnTo>
                  <a:pt x="48940" y="23140"/>
                </a:lnTo>
                <a:lnTo>
                  <a:pt x="48950" y="23140"/>
                </a:lnTo>
                <a:lnTo>
                  <a:pt x="48960" y="23140"/>
                </a:lnTo>
                <a:lnTo>
                  <a:pt x="48970" y="23150"/>
                </a:lnTo>
                <a:lnTo>
                  <a:pt x="48980" y="23160"/>
                </a:lnTo>
                <a:lnTo>
                  <a:pt x="48990" y="23160"/>
                </a:lnTo>
                <a:lnTo>
                  <a:pt x="49000" y="23160"/>
                </a:lnTo>
                <a:lnTo>
                  <a:pt x="49000" y="23170"/>
                </a:lnTo>
                <a:lnTo>
                  <a:pt x="49000" y="23180"/>
                </a:lnTo>
                <a:lnTo>
                  <a:pt x="48990" y="23190"/>
                </a:lnTo>
                <a:lnTo>
                  <a:pt x="48990" y="23200"/>
                </a:lnTo>
                <a:lnTo>
                  <a:pt x="49000" y="23210"/>
                </a:lnTo>
                <a:lnTo>
                  <a:pt x="49010" y="23210"/>
                </a:lnTo>
                <a:lnTo>
                  <a:pt x="49010" y="23200"/>
                </a:lnTo>
                <a:lnTo>
                  <a:pt x="49030" y="23200"/>
                </a:lnTo>
                <a:lnTo>
                  <a:pt x="49040" y="23200"/>
                </a:lnTo>
                <a:lnTo>
                  <a:pt x="49050" y="23190"/>
                </a:lnTo>
                <a:lnTo>
                  <a:pt x="49050" y="23180"/>
                </a:lnTo>
                <a:lnTo>
                  <a:pt x="49040" y="23160"/>
                </a:lnTo>
                <a:lnTo>
                  <a:pt x="49040" y="23140"/>
                </a:lnTo>
                <a:lnTo>
                  <a:pt x="49030" y="23130"/>
                </a:lnTo>
                <a:lnTo>
                  <a:pt x="49020" y="23130"/>
                </a:lnTo>
                <a:lnTo>
                  <a:pt x="49010" y="23120"/>
                </a:lnTo>
                <a:lnTo>
                  <a:pt x="49000" y="23110"/>
                </a:lnTo>
                <a:lnTo>
                  <a:pt x="49000" y="23100"/>
                </a:lnTo>
                <a:lnTo>
                  <a:pt x="49000" y="23090"/>
                </a:lnTo>
                <a:lnTo>
                  <a:pt x="49020" y="23080"/>
                </a:lnTo>
                <a:lnTo>
                  <a:pt x="49020" y="23070"/>
                </a:lnTo>
                <a:lnTo>
                  <a:pt x="49030" y="23070"/>
                </a:lnTo>
                <a:lnTo>
                  <a:pt x="49040" y="23070"/>
                </a:lnTo>
                <a:lnTo>
                  <a:pt x="49050" y="23050"/>
                </a:lnTo>
                <a:lnTo>
                  <a:pt x="49060" y="23040"/>
                </a:lnTo>
                <a:lnTo>
                  <a:pt x="49080" y="23040"/>
                </a:lnTo>
                <a:lnTo>
                  <a:pt x="49100" y="23030"/>
                </a:lnTo>
                <a:lnTo>
                  <a:pt x="49110" y="23030"/>
                </a:lnTo>
                <a:lnTo>
                  <a:pt x="49110" y="23010"/>
                </a:lnTo>
                <a:lnTo>
                  <a:pt x="49120" y="23000"/>
                </a:lnTo>
                <a:lnTo>
                  <a:pt x="49130" y="22990"/>
                </a:lnTo>
                <a:lnTo>
                  <a:pt x="49130" y="22980"/>
                </a:lnTo>
                <a:lnTo>
                  <a:pt x="49130" y="22970"/>
                </a:lnTo>
                <a:lnTo>
                  <a:pt x="49120" y="22950"/>
                </a:lnTo>
                <a:lnTo>
                  <a:pt x="49120" y="22940"/>
                </a:lnTo>
                <a:lnTo>
                  <a:pt x="49110" y="22940"/>
                </a:lnTo>
                <a:lnTo>
                  <a:pt x="49100" y="22930"/>
                </a:lnTo>
                <a:lnTo>
                  <a:pt x="49100" y="22920"/>
                </a:lnTo>
                <a:lnTo>
                  <a:pt x="49100" y="22900"/>
                </a:lnTo>
                <a:lnTo>
                  <a:pt x="49110" y="22890"/>
                </a:lnTo>
                <a:lnTo>
                  <a:pt x="49120" y="22880"/>
                </a:lnTo>
                <a:lnTo>
                  <a:pt x="49130" y="22890"/>
                </a:lnTo>
                <a:lnTo>
                  <a:pt x="49140" y="22880"/>
                </a:lnTo>
                <a:lnTo>
                  <a:pt x="49160" y="22880"/>
                </a:lnTo>
                <a:lnTo>
                  <a:pt x="49160" y="22870"/>
                </a:lnTo>
                <a:lnTo>
                  <a:pt x="49170" y="22860"/>
                </a:lnTo>
                <a:lnTo>
                  <a:pt x="49160" y="22850"/>
                </a:lnTo>
                <a:lnTo>
                  <a:pt x="49150" y="22840"/>
                </a:lnTo>
                <a:lnTo>
                  <a:pt x="49150" y="22820"/>
                </a:lnTo>
                <a:lnTo>
                  <a:pt x="49160" y="22800"/>
                </a:lnTo>
                <a:lnTo>
                  <a:pt x="49150" y="22780"/>
                </a:lnTo>
                <a:lnTo>
                  <a:pt x="49150" y="22760"/>
                </a:lnTo>
                <a:lnTo>
                  <a:pt x="49150" y="22750"/>
                </a:lnTo>
                <a:lnTo>
                  <a:pt x="49160" y="22740"/>
                </a:lnTo>
                <a:lnTo>
                  <a:pt x="49170" y="22730"/>
                </a:lnTo>
                <a:lnTo>
                  <a:pt x="49170" y="22720"/>
                </a:lnTo>
                <a:lnTo>
                  <a:pt x="49180" y="22710"/>
                </a:lnTo>
                <a:lnTo>
                  <a:pt x="49180" y="22700"/>
                </a:lnTo>
                <a:lnTo>
                  <a:pt x="49180" y="22690"/>
                </a:lnTo>
                <a:lnTo>
                  <a:pt x="49200" y="22690"/>
                </a:lnTo>
                <a:lnTo>
                  <a:pt x="49200" y="22680"/>
                </a:lnTo>
                <a:lnTo>
                  <a:pt x="49190" y="22660"/>
                </a:lnTo>
                <a:lnTo>
                  <a:pt x="49190" y="22650"/>
                </a:lnTo>
                <a:lnTo>
                  <a:pt x="49200" y="22640"/>
                </a:lnTo>
                <a:lnTo>
                  <a:pt x="49200" y="22630"/>
                </a:lnTo>
                <a:lnTo>
                  <a:pt x="49200" y="22620"/>
                </a:lnTo>
                <a:lnTo>
                  <a:pt x="49200" y="22600"/>
                </a:lnTo>
                <a:lnTo>
                  <a:pt x="49200" y="22590"/>
                </a:lnTo>
                <a:lnTo>
                  <a:pt x="49200" y="22580"/>
                </a:lnTo>
                <a:lnTo>
                  <a:pt x="49210" y="22590"/>
                </a:lnTo>
                <a:lnTo>
                  <a:pt x="49220" y="22590"/>
                </a:lnTo>
                <a:lnTo>
                  <a:pt x="49230" y="22590"/>
                </a:lnTo>
                <a:lnTo>
                  <a:pt x="49240" y="22590"/>
                </a:lnTo>
                <a:lnTo>
                  <a:pt x="49250" y="22590"/>
                </a:lnTo>
                <a:lnTo>
                  <a:pt x="49260" y="22580"/>
                </a:lnTo>
                <a:lnTo>
                  <a:pt x="49270" y="22590"/>
                </a:lnTo>
                <a:lnTo>
                  <a:pt x="49270" y="22580"/>
                </a:lnTo>
                <a:lnTo>
                  <a:pt x="49270" y="22560"/>
                </a:lnTo>
                <a:lnTo>
                  <a:pt x="49270" y="22550"/>
                </a:lnTo>
                <a:lnTo>
                  <a:pt x="49280" y="22540"/>
                </a:lnTo>
                <a:lnTo>
                  <a:pt x="49280" y="22530"/>
                </a:lnTo>
                <a:lnTo>
                  <a:pt x="49280" y="22510"/>
                </a:lnTo>
                <a:lnTo>
                  <a:pt x="49280" y="22500"/>
                </a:lnTo>
                <a:lnTo>
                  <a:pt x="49280" y="22490"/>
                </a:lnTo>
                <a:lnTo>
                  <a:pt x="49280" y="22480"/>
                </a:lnTo>
                <a:lnTo>
                  <a:pt x="49300" y="22480"/>
                </a:lnTo>
                <a:lnTo>
                  <a:pt x="49310" y="22480"/>
                </a:lnTo>
                <a:lnTo>
                  <a:pt x="49310" y="22470"/>
                </a:lnTo>
                <a:lnTo>
                  <a:pt x="49320" y="22470"/>
                </a:lnTo>
                <a:lnTo>
                  <a:pt x="49330" y="22460"/>
                </a:lnTo>
                <a:lnTo>
                  <a:pt x="49330" y="22450"/>
                </a:lnTo>
                <a:lnTo>
                  <a:pt x="49340" y="22440"/>
                </a:lnTo>
                <a:lnTo>
                  <a:pt x="49350" y="22450"/>
                </a:lnTo>
                <a:lnTo>
                  <a:pt x="49350" y="22430"/>
                </a:lnTo>
                <a:lnTo>
                  <a:pt x="49350" y="22420"/>
                </a:lnTo>
                <a:lnTo>
                  <a:pt x="49340" y="22410"/>
                </a:lnTo>
                <a:lnTo>
                  <a:pt x="49330" y="22400"/>
                </a:lnTo>
                <a:lnTo>
                  <a:pt x="49330" y="22390"/>
                </a:lnTo>
                <a:lnTo>
                  <a:pt x="49340" y="22390"/>
                </a:lnTo>
                <a:lnTo>
                  <a:pt x="49340" y="22370"/>
                </a:lnTo>
                <a:lnTo>
                  <a:pt x="49350" y="22350"/>
                </a:lnTo>
                <a:lnTo>
                  <a:pt x="49350" y="22330"/>
                </a:lnTo>
                <a:lnTo>
                  <a:pt x="49350" y="22320"/>
                </a:lnTo>
                <a:lnTo>
                  <a:pt x="49340" y="22310"/>
                </a:lnTo>
                <a:lnTo>
                  <a:pt x="49340" y="22280"/>
                </a:lnTo>
                <a:lnTo>
                  <a:pt x="49340" y="22270"/>
                </a:lnTo>
                <a:lnTo>
                  <a:pt x="49360" y="22260"/>
                </a:lnTo>
                <a:lnTo>
                  <a:pt x="49370" y="22250"/>
                </a:lnTo>
                <a:lnTo>
                  <a:pt x="49360" y="22240"/>
                </a:lnTo>
                <a:lnTo>
                  <a:pt x="49350" y="22230"/>
                </a:lnTo>
                <a:lnTo>
                  <a:pt x="49340" y="22210"/>
                </a:lnTo>
                <a:lnTo>
                  <a:pt x="49340" y="22200"/>
                </a:lnTo>
                <a:lnTo>
                  <a:pt x="49340" y="22190"/>
                </a:lnTo>
                <a:lnTo>
                  <a:pt x="49330" y="22190"/>
                </a:lnTo>
                <a:lnTo>
                  <a:pt x="49330" y="22180"/>
                </a:lnTo>
                <a:lnTo>
                  <a:pt x="49320" y="22180"/>
                </a:lnTo>
                <a:lnTo>
                  <a:pt x="49310" y="22180"/>
                </a:lnTo>
                <a:lnTo>
                  <a:pt x="49300" y="22170"/>
                </a:lnTo>
                <a:lnTo>
                  <a:pt x="49290" y="22160"/>
                </a:lnTo>
                <a:lnTo>
                  <a:pt x="49280" y="22150"/>
                </a:lnTo>
                <a:lnTo>
                  <a:pt x="49270" y="22140"/>
                </a:lnTo>
                <a:lnTo>
                  <a:pt x="49250" y="22140"/>
                </a:lnTo>
                <a:lnTo>
                  <a:pt x="49230" y="22150"/>
                </a:lnTo>
                <a:lnTo>
                  <a:pt x="49220" y="22150"/>
                </a:lnTo>
                <a:lnTo>
                  <a:pt x="49220" y="22140"/>
                </a:lnTo>
                <a:lnTo>
                  <a:pt x="49210" y="22130"/>
                </a:lnTo>
                <a:lnTo>
                  <a:pt x="49220" y="22120"/>
                </a:lnTo>
                <a:lnTo>
                  <a:pt x="49220" y="22100"/>
                </a:lnTo>
                <a:lnTo>
                  <a:pt x="49220" y="22080"/>
                </a:lnTo>
                <a:lnTo>
                  <a:pt x="49210" y="22070"/>
                </a:lnTo>
                <a:lnTo>
                  <a:pt x="49210" y="22060"/>
                </a:lnTo>
                <a:lnTo>
                  <a:pt x="49200" y="22040"/>
                </a:lnTo>
                <a:lnTo>
                  <a:pt x="49190" y="22030"/>
                </a:lnTo>
                <a:lnTo>
                  <a:pt x="49180" y="22020"/>
                </a:lnTo>
                <a:lnTo>
                  <a:pt x="49170" y="22030"/>
                </a:lnTo>
                <a:lnTo>
                  <a:pt x="49160" y="22030"/>
                </a:lnTo>
                <a:lnTo>
                  <a:pt x="49150" y="22020"/>
                </a:lnTo>
                <a:lnTo>
                  <a:pt x="49150" y="22000"/>
                </a:lnTo>
                <a:lnTo>
                  <a:pt x="49150" y="21990"/>
                </a:lnTo>
                <a:lnTo>
                  <a:pt x="49160" y="21960"/>
                </a:lnTo>
                <a:lnTo>
                  <a:pt x="49160" y="21950"/>
                </a:lnTo>
                <a:lnTo>
                  <a:pt x="49160" y="21930"/>
                </a:lnTo>
                <a:lnTo>
                  <a:pt x="49150" y="21920"/>
                </a:lnTo>
                <a:lnTo>
                  <a:pt x="49140" y="21910"/>
                </a:lnTo>
                <a:lnTo>
                  <a:pt x="49140" y="21890"/>
                </a:lnTo>
                <a:lnTo>
                  <a:pt x="49150" y="21880"/>
                </a:lnTo>
                <a:lnTo>
                  <a:pt x="49160" y="21880"/>
                </a:lnTo>
                <a:lnTo>
                  <a:pt x="49160" y="21870"/>
                </a:lnTo>
                <a:lnTo>
                  <a:pt x="49170" y="21870"/>
                </a:lnTo>
                <a:lnTo>
                  <a:pt x="49180" y="21880"/>
                </a:lnTo>
                <a:lnTo>
                  <a:pt x="49190" y="21890"/>
                </a:lnTo>
                <a:lnTo>
                  <a:pt x="49190" y="21900"/>
                </a:lnTo>
                <a:lnTo>
                  <a:pt x="49190" y="21910"/>
                </a:lnTo>
                <a:lnTo>
                  <a:pt x="49200" y="21910"/>
                </a:lnTo>
                <a:lnTo>
                  <a:pt x="49210" y="21910"/>
                </a:lnTo>
                <a:lnTo>
                  <a:pt x="49220" y="21920"/>
                </a:lnTo>
                <a:lnTo>
                  <a:pt x="49220" y="21930"/>
                </a:lnTo>
                <a:lnTo>
                  <a:pt x="49220" y="21950"/>
                </a:lnTo>
                <a:lnTo>
                  <a:pt x="49220" y="21960"/>
                </a:lnTo>
                <a:lnTo>
                  <a:pt x="49230" y="21970"/>
                </a:lnTo>
                <a:lnTo>
                  <a:pt x="49250" y="21980"/>
                </a:lnTo>
                <a:lnTo>
                  <a:pt x="49260" y="21980"/>
                </a:lnTo>
                <a:lnTo>
                  <a:pt x="49270" y="21980"/>
                </a:lnTo>
                <a:lnTo>
                  <a:pt x="49270" y="21990"/>
                </a:lnTo>
                <a:lnTo>
                  <a:pt x="49280" y="22000"/>
                </a:lnTo>
                <a:lnTo>
                  <a:pt x="49290" y="22000"/>
                </a:lnTo>
                <a:lnTo>
                  <a:pt x="49300" y="21990"/>
                </a:lnTo>
                <a:lnTo>
                  <a:pt x="49310" y="21990"/>
                </a:lnTo>
                <a:lnTo>
                  <a:pt x="49320" y="21980"/>
                </a:lnTo>
                <a:lnTo>
                  <a:pt x="49330" y="21970"/>
                </a:lnTo>
                <a:lnTo>
                  <a:pt x="49340" y="21970"/>
                </a:lnTo>
                <a:lnTo>
                  <a:pt x="49350" y="21970"/>
                </a:lnTo>
                <a:lnTo>
                  <a:pt x="49360" y="21960"/>
                </a:lnTo>
                <a:lnTo>
                  <a:pt x="49360" y="21950"/>
                </a:lnTo>
                <a:lnTo>
                  <a:pt x="49370" y="21950"/>
                </a:lnTo>
                <a:lnTo>
                  <a:pt x="49380" y="21950"/>
                </a:lnTo>
                <a:lnTo>
                  <a:pt x="49380" y="21960"/>
                </a:lnTo>
                <a:lnTo>
                  <a:pt x="49390" y="21960"/>
                </a:lnTo>
                <a:lnTo>
                  <a:pt x="49390" y="21970"/>
                </a:lnTo>
                <a:lnTo>
                  <a:pt x="49400" y="21980"/>
                </a:lnTo>
                <a:lnTo>
                  <a:pt x="49410" y="21980"/>
                </a:lnTo>
                <a:lnTo>
                  <a:pt x="49420" y="21980"/>
                </a:lnTo>
                <a:lnTo>
                  <a:pt x="49430" y="21980"/>
                </a:lnTo>
                <a:lnTo>
                  <a:pt x="49430" y="21990"/>
                </a:lnTo>
                <a:lnTo>
                  <a:pt x="49430" y="22000"/>
                </a:lnTo>
                <a:lnTo>
                  <a:pt x="49430" y="22010"/>
                </a:lnTo>
                <a:lnTo>
                  <a:pt x="49430" y="22020"/>
                </a:lnTo>
                <a:lnTo>
                  <a:pt x="49440" y="22030"/>
                </a:lnTo>
                <a:lnTo>
                  <a:pt x="49450" y="22030"/>
                </a:lnTo>
                <a:lnTo>
                  <a:pt x="49460" y="22030"/>
                </a:lnTo>
                <a:lnTo>
                  <a:pt x="49470" y="22030"/>
                </a:lnTo>
                <a:lnTo>
                  <a:pt x="49470" y="22040"/>
                </a:lnTo>
                <a:lnTo>
                  <a:pt x="49480" y="22050"/>
                </a:lnTo>
                <a:lnTo>
                  <a:pt x="49480" y="22060"/>
                </a:lnTo>
                <a:lnTo>
                  <a:pt x="49490" y="22070"/>
                </a:lnTo>
                <a:lnTo>
                  <a:pt x="49490" y="22080"/>
                </a:lnTo>
                <a:lnTo>
                  <a:pt x="49500" y="22090"/>
                </a:lnTo>
                <a:lnTo>
                  <a:pt x="49500" y="22100"/>
                </a:lnTo>
                <a:lnTo>
                  <a:pt x="49500" y="22110"/>
                </a:lnTo>
                <a:lnTo>
                  <a:pt x="49510" y="22110"/>
                </a:lnTo>
                <a:lnTo>
                  <a:pt x="49520" y="22110"/>
                </a:lnTo>
                <a:lnTo>
                  <a:pt x="49530" y="22100"/>
                </a:lnTo>
                <a:lnTo>
                  <a:pt x="49540" y="22090"/>
                </a:lnTo>
                <a:lnTo>
                  <a:pt x="49530" y="22080"/>
                </a:lnTo>
                <a:lnTo>
                  <a:pt x="49530" y="22070"/>
                </a:lnTo>
                <a:lnTo>
                  <a:pt x="49530" y="22060"/>
                </a:lnTo>
                <a:lnTo>
                  <a:pt x="49530" y="22050"/>
                </a:lnTo>
                <a:lnTo>
                  <a:pt x="49520" y="22040"/>
                </a:lnTo>
                <a:lnTo>
                  <a:pt x="49530" y="22040"/>
                </a:lnTo>
                <a:lnTo>
                  <a:pt x="49530" y="22030"/>
                </a:lnTo>
                <a:lnTo>
                  <a:pt x="49540" y="22030"/>
                </a:lnTo>
                <a:lnTo>
                  <a:pt x="49540" y="22020"/>
                </a:lnTo>
                <a:lnTo>
                  <a:pt x="49550" y="22020"/>
                </a:lnTo>
                <a:lnTo>
                  <a:pt x="49560" y="22030"/>
                </a:lnTo>
                <a:lnTo>
                  <a:pt x="49560" y="22020"/>
                </a:lnTo>
                <a:lnTo>
                  <a:pt x="49570" y="22010"/>
                </a:lnTo>
                <a:lnTo>
                  <a:pt x="49580" y="22010"/>
                </a:lnTo>
                <a:lnTo>
                  <a:pt x="49600" y="22000"/>
                </a:lnTo>
                <a:lnTo>
                  <a:pt x="49610" y="22000"/>
                </a:lnTo>
                <a:lnTo>
                  <a:pt x="49620" y="21990"/>
                </a:lnTo>
                <a:lnTo>
                  <a:pt x="49630" y="21980"/>
                </a:lnTo>
                <a:lnTo>
                  <a:pt x="49640" y="21970"/>
                </a:lnTo>
                <a:lnTo>
                  <a:pt x="49650" y="21970"/>
                </a:lnTo>
                <a:lnTo>
                  <a:pt x="49660" y="21970"/>
                </a:lnTo>
                <a:lnTo>
                  <a:pt x="49670" y="21970"/>
                </a:lnTo>
                <a:lnTo>
                  <a:pt x="49680" y="21960"/>
                </a:lnTo>
                <a:lnTo>
                  <a:pt x="49690" y="21950"/>
                </a:lnTo>
                <a:lnTo>
                  <a:pt x="49700" y="21950"/>
                </a:lnTo>
                <a:lnTo>
                  <a:pt x="49710" y="21940"/>
                </a:lnTo>
                <a:lnTo>
                  <a:pt x="49720" y="21930"/>
                </a:lnTo>
                <a:lnTo>
                  <a:pt x="49730" y="21930"/>
                </a:lnTo>
                <a:lnTo>
                  <a:pt x="49740" y="21930"/>
                </a:lnTo>
                <a:lnTo>
                  <a:pt x="49750" y="21930"/>
                </a:lnTo>
                <a:lnTo>
                  <a:pt x="49770" y="21930"/>
                </a:lnTo>
                <a:lnTo>
                  <a:pt x="49770" y="21920"/>
                </a:lnTo>
                <a:lnTo>
                  <a:pt x="49780" y="21880"/>
                </a:lnTo>
                <a:lnTo>
                  <a:pt x="49780" y="21860"/>
                </a:lnTo>
                <a:lnTo>
                  <a:pt x="49780" y="21840"/>
                </a:lnTo>
                <a:lnTo>
                  <a:pt x="49780" y="21810"/>
                </a:lnTo>
                <a:lnTo>
                  <a:pt x="49780" y="21780"/>
                </a:lnTo>
                <a:lnTo>
                  <a:pt x="49780" y="21760"/>
                </a:lnTo>
                <a:lnTo>
                  <a:pt x="49780" y="21750"/>
                </a:lnTo>
                <a:lnTo>
                  <a:pt x="49780" y="21730"/>
                </a:lnTo>
                <a:lnTo>
                  <a:pt x="49780" y="21720"/>
                </a:lnTo>
                <a:lnTo>
                  <a:pt x="49790" y="21710"/>
                </a:lnTo>
                <a:lnTo>
                  <a:pt x="49800" y="21700"/>
                </a:lnTo>
                <a:lnTo>
                  <a:pt x="49800" y="21690"/>
                </a:lnTo>
                <a:lnTo>
                  <a:pt x="49800" y="21680"/>
                </a:lnTo>
                <a:lnTo>
                  <a:pt x="49810" y="21670"/>
                </a:lnTo>
                <a:lnTo>
                  <a:pt x="49820" y="21660"/>
                </a:lnTo>
                <a:lnTo>
                  <a:pt x="49830" y="21620"/>
                </a:lnTo>
                <a:lnTo>
                  <a:pt x="49840" y="21610"/>
                </a:lnTo>
                <a:lnTo>
                  <a:pt x="49840" y="21600"/>
                </a:lnTo>
                <a:lnTo>
                  <a:pt x="49850" y="21580"/>
                </a:lnTo>
                <a:lnTo>
                  <a:pt x="49850" y="21570"/>
                </a:lnTo>
                <a:lnTo>
                  <a:pt x="49860" y="21560"/>
                </a:lnTo>
                <a:lnTo>
                  <a:pt x="49860" y="21550"/>
                </a:lnTo>
                <a:lnTo>
                  <a:pt x="49870" y="21540"/>
                </a:lnTo>
                <a:lnTo>
                  <a:pt x="49880" y="21530"/>
                </a:lnTo>
                <a:lnTo>
                  <a:pt x="49890" y="21520"/>
                </a:lnTo>
                <a:lnTo>
                  <a:pt x="49900" y="21500"/>
                </a:lnTo>
                <a:lnTo>
                  <a:pt x="49900" y="21480"/>
                </a:lnTo>
                <a:lnTo>
                  <a:pt x="49900" y="21470"/>
                </a:lnTo>
                <a:lnTo>
                  <a:pt x="49940" y="21410"/>
                </a:lnTo>
                <a:lnTo>
                  <a:pt x="49950" y="21390"/>
                </a:lnTo>
                <a:lnTo>
                  <a:pt x="50010" y="21310"/>
                </a:lnTo>
                <a:lnTo>
                  <a:pt x="50020" y="21290"/>
                </a:lnTo>
                <a:lnTo>
                  <a:pt x="50070" y="21200"/>
                </a:lnTo>
                <a:lnTo>
                  <a:pt x="50080" y="21180"/>
                </a:lnTo>
                <a:lnTo>
                  <a:pt x="50130" y="21100"/>
                </a:lnTo>
                <a:lnTo>
                  <a:pt x="50150" y="21080"/>
                </a:lnTo>
                <a:lnTo>
                  <a:pt x="50200" y="21000"/>
                </a:lnTo>
                <a:lnTo>
                  <a:pt x="50210" y="20990"/>
                </a:lnTo>
                <a:lnTo>
                  <a:pt x="50230" y="20960"/>
                </a:lnTo>
                <a:lnTo>
                  <a:pt x="50270" y="20890"/>
                </a:lnTo>
                <a:lnTo>
                  <a:pt x="50280" y="20870"/>
                </a:lnTo>
                <a:lnTo>
                  <a:pt x="50280" y="20860"/>
                </a:lnTo>
                <a:lnTo>
                  <a:pt x="50300" y="20840"/>
                </a:lnTo>
                <a:lnTo>
                  <a:pt x="50330" y="20790"/>
                </a:lnTo>
                <a:lnTo>
                  <a:pt x="50340" y="20770"/>
                </a:lnTo>
                <a:lnTo>
                  <a:pt x="50370" y="20730"/>
                </a:lnTo>
                <a:lnTo>
                  <a:pt x="50400" y="20690"/>
                </a:lnTo>
                <a:lnTo>
                  <a:pt x="50400" y="20680"/>
                </a:lnTo>
                <a:lnTo>
                  <a:pt x="50410" y="20660"/>
                </a:lnTo>
                <a:lnTo>
                  <a:pt x="50430" y="20640"/>
                </a:lnTo>
                <a:lnTo>
                  <a:pt x="50460" y="20580"/>
                </a:lnTo>
                <a:lnTo>
                  <a:pt x="50470" y="20570"/>
                </a:lnTo>
                <a:lnTo>
                  <a:pt x="50480" y="20550"/>
                </a:lnTo>
                <a:lnTo>
                  <a:pt x="50500" y="20530"/>
                </a:lnTo>
                <a:lnTo>
                  <a:pt x="50520" y="20500"/>
                </a:lnTo>
                <a:lnTo>
                  <a:pt x="50530" y="20480"/>
                </a:lnTo>
                <a:lnTo>
                  <a:pt x="50530" y="20470"/>
                </a:lnTo>
                <a:lnTo>
                  <a:pt x="50540" y="20460"/>
                </a:lnTo>
                <a:lnTo>
                  <a:pt x="50550" y="20460"/>
                </a:lnTo>
                <a:lnTo>
                  <a:pt x="50560" y="20450"/>
                </a:lnTo>
                <a:lnTo>
                  <a:pt x="50570" y="20460"/>
                </a:lnTo>
                <a:lnTo>
                  <a:pt x="50580" y="20460"/>
                </a:lnTo>
                <a:lnTo>
                  <a:pt x="50580" y="20470"/>
                </a:lnTo>
                <a:lnTo>
                  <a:pt x="50590" y="20470"/>
                </a:lnTo>
                <a:lnTo>
                  <a:pt x="50590" y="20460"/>
                </a:lnTo>
                <a:lnTo>
                  <a:pt x="50610" y="20450"/>
                </a:lnTo>
                <a:lnTo>
                  <a:pt x="50620" y="20450"/>
                </a:lnTo>
                <a:lnTo>
                  <a:pt x="50630" y="20450"/>
                </a:lnTo>
                <a:lnTo>
                  <a:pt x="50650" y="20450"/>
                </a:lnTo>
                <a:lnTo>
                  <a:pt x="50670" y="20450"/>
                </a:lnTo>
                <a:lnTo>
                  <a:pt x="50680" y="20450"/>
                </a:lnTo>
                <a:lnTo>
                  <a:pt x="50690" y="20460"/>
                </a:lnTo>
                <a:lnTo>
                  <a:pt x="50700" y="20470"/>
                </a:lnTo>
                <a:lnTo>
                  <a:pt x="50710" y="20460"/>
                </a:lnTo>
                <a:lnTo>
                  <a:pt x="50710" y="20450"/>
                </a:lnTo>
                <a:lnTo>
                  <a:pt x="50690" y="20430"/>
                </a:lnTo>
                <a:lnTo>
                  <a:pt x="50680" y="20410"/>
                </a:lnTo>
                <a:lnTo>
                  <a:pt x="50670" y="20400"/>
                </a:lnTo>
                <a:lnTo>
                  <a:pt x="50660" y="20380"/>
                </a:lnTo>
                <a:lnTo>
                  <a:pt x="50640" y="20370"/>
                </a:lnTo>
                <a:lnTo>
                  <a:pt x="50630" y="20350"/>
                </a:lnTo>
                <a:lnTo>
                  <a:pt x="50620" y="20340"/>
                </a:lnTo>
                <a:lnTo>
                  <a:pt x="50610" y="20320"/>
                </a:lnTo>
                <a:lnTo>
                  <a:pt x="50600" y="20300"/>
                </a:lnTo>
                <a:lnTo>
                  <a:pt x="50580" y="20280"/>
                </a:lnTo>
                <a:lnTo>
                  <a:pt x="50570" y="20280"/>
                </a:lnTo>
                <a:lnTo>
                  <a:pt x="50570" y="20270"/>
                </a:lnTo>
                <a:lnTo>
                  <a:pt x="50560" y="20270"/>
                </a:lnTo>
                <a:lnTo>
                  <a:pt x="50550" y="20260"/>
                </a:lnTo>
                <a:lnTo>
                  <a:pt x="50540" y="20250"/>
                </a:lnTo>
                <a:lnTo>
                  <a:pt x="50520" y="20240"/>
                </a:lnTo>
                <a:lnTo>
                  <a:pt x="50510" y="20230"/>
                </a:lnTo>
                <a:lnTo>
                  <a:pt x="50510" y="20220"/>
                </a:lnTo>
                <a:lnTo>
                  <a:pt x="50520" y="20200"/>
                </a:lnTo>
                <a:lnTo>
                  <a:pt x="50530" y="20180"/>
                </a:lnTo>
                <a:lnTo>
                  <a:pt x="50540" y="20170"/>
                </a:lnTo>
                <a:lnTo>
                  <a:pt x="50570" y="20130"/>
                </a:lnTo>
                <a:lnTo>
                  <a:pt x="50580" y="20130"/>
                </a:lnTo>
                <a:lnTo>
                  <a:pt x="50590" y="20120"/>
                </a:lnTo>
                <a:lnTo>
                  <a:pt x="50600" y="20100"/>
                </a:lnTo>
                <a:lnTo>
                  <a:pt x="50610" y="20090"/>
                </a:lnTo>
                <a:lnTo>
                  <a:pt x="50620" y="20070"/>
                </a:lnTo>
                <a:lnTo>
                  <a:pt x="50630" y="20060"/>
                </a:lnTo>
                <a:lnTo>
                  <a:pt x="50640" y="20050"/>
                </a:lnTo>
                <a:lnTo>
                  <a:pt x="50650" y="20040"/>
                </a:lnTo>
                <a:lnTo>
                  <a:pt x="50670" y="20030"/>
                </a:lnTo>
                <a:lnTo>
                  <a:pt x="50680" y="20030"/>
                </a:lnTo>
                <a:lnTo>
                  <a:pt x="50690" y="20020"/>
                </a:lnTo>
                <a:lnTo>
                  <a:pt x="50700" y="20020"/>
                </a:lnTo>
                <a:lnTo>
                  <a:pt x="50710" y="20030"/>
                </a:lnTo>
                <a:lnTo>
                  <a:pt x="50720" y="20020"/>
                </a:lnTo>
                <a:lnTo>
                  <a:pt x="50730" y="20020"/>
                </a:lnTo>
                <a:lnTo>
                  <a:pt x="50740" y="20020"/>
                </a:lnTo>
                <a:lnTo>
                  <a:pt x="50740" y="20010"/>
                </a:lnTo>
                <a:lnTo>
                  <a:pt x="50750" y="20010"/>
                </a:lnTo>
                <a:lnTo>
                  <a:pt x="50770" y="20000"/>
                </a:lnTo>
                <a:lnTo>
                  <a:pt x="50780" y="19990"/>
                </a:lnTo>
                <a:lnTo>
                  <a:pt x="50780" y="19980"/>
                </a:lnTo>
                <a:lnTo>
                  <a:pt x="50780" y="19970"/>
                </a:lnTo>
                <a:lnTo>
                  <a:pt x="50790" y="19960"/>
                </a:lnTo>
                <a:lnTo>
                  <a:pt x="50800" y="19960"/>
                </a:lnTo>
                <a:lnTo>
                  <a:pt x="50800" y="19950"/>
                </a:lnTo>
                <a:lnTo>
                  <a:pt x="50810" y="19950"/>
                </a:lnTo>
                <a:lnTo>
                  <a:pt x="50820" y="19950"/>
                </a:lnTo>
                <a:lnTo>
                  <a:pt x="50810" y="19950"/>
                </a:lnTo>
                <a:lnTo>
                  <a:pt x="50820" y="19940"/>
                </a:lnTo>
                <a:lnTo>
                  <a:pt x="50830" y="19940"/>
                </a:lnTo>
                <a:lnTo>
                  <a:pt x="50830" y="19950"/>
                </a:lnTo>
                <a:lnTo>
                  <a:pt x="50830" y="19960"/>
                </a:lnTo>
                <a:lnTo>
                  <a:pt x="50840" y="19960"/>
                </a:lnTo>
                <a:lnTo>
                  <a:pt x="50850" y="19960"/>
                </a:lnTo>
                <a:lnTo>
                  <a:pt x="50850" y="19950"/>
                </a:lnTo>
                <a:lnTo>
                  <a:pt x="50860" y="19950"/>
                </a:lnTo>
                <a:lnTo>
                  <a:pt x="50870" y="19940"/>
                </a:lnTo>
                <a:lnTo>
                  <a:pt x="50880" y="19930"/>
                </a:lnTo>
                <a:lnTo>
                  <a:pt x="50890" y="19930"/>
                </a:lnTo>
                <a:lnTo>
                  <a:pt x="50900" y="19920"/>
                </a:lnTo>
                <a:lnTo>
                  <a:pt x="50900" y="19930"/>
                </a:lnTo>
                <a:lnTo>
                  <a:pt x="50910" y="19940"/>
                </a:lnTo>
                <a:lnTo>
                  <a:pt x="50920" y="19940"/>
                </a:lnTo>
                <a:lnTo>
                  <a:pt x="50930" y="19940"/>
                </a:lnTo>
                <a:lnTo>
                  <a:pt x="50940" y="19940"/>
                </a:lnTo>
                <a:lnTo>
                  <a:pt x="50950" y="19940"/>
                </a:lnTo>
                <a:lnTo>
                  <a:pt x="50950" y="19950"/>
                </a:lnTo>
                <a:lnTo>
                  <a:pt x="50960" y="19950"/>
                </a:lnTo>
                <a:lnTo>
                  <a:pt x="50960" y="19940"/>
                </a:lnTo>
                <a:lnTo>
                  <a:pt x="50970" y="19940"/>
                </a:lnTo>
                <a:lnTo>
                  <a:pt x="50980" y="19940"/>
                </a:lnTo>
                <a:lnTo>
                  <a:pt x="50980" y="19950"/>
                </a:lnTo>
                <a:lnTo>
                  <a:pt x="50990" y="19950"/>
                </a:lnTo>
                <a:lnTo>
                  <a:pt x="51000" y="19960"/>
                </a:lnTo>
                <a:lnTo>
                  <a:pt x="51000" y="19970"/>
                </a:lnTo>
                <a:lnTo>
                  <a:pt x="51010" y="19970"/>
                </a:lnTo>
                <a:lnTo>
                  <a:pt x="51020" y="19960"/>
                </a:lnTo>
                <a:lnTo>
                  <a:pt x="51030" y="19960"/>
                </a:lnTo>
                <a:lnTo>
                  <a:pt x="51040" y="19970"/>
                </a:lnTo>
                <a:lnTo>
                  <a:pt x="51050" y="19970"/>
                </a:lnTo>
                <a:lnTo>
                  <a:pt x="51050" y="19960"/>
                </a:lnTo>
                <a:lnTo>
                  <a:pt x="51060" y="19960"/>
                </a:lnTo>
                <a:lnTo>
                  <a:pt x="51070" y="19960"/>
                </a:lnTo>
                <a:lnTo>
                  <a:pt x="51080" y="19960"/>
                </a:lnTo>
                <a:lnTo>
                  <a:pt x="51090" y="19950"/>
                </a:lnTo>
                <a:lnTo>
                  <a:pt x="51090" y="19940"/>
                </a:lnTo>
                <a:lnTo>
                  <a:pt x="51100" y="19940"/>
                </a:lnTo>
                <a:lnTo>
                  <a:pt x="51100" y="19930"/>
                </a:lnTo>
                <a:lnTo>
                  <a:pt x="51110" y="19920"/>
                </a:lnTo>
                <a:lnTo>
                  <a:pt x="51110" y="19900"/>
                </a:lnTo>
                <a:lnTo>
                  <a:pt x="51120" y="19890"/>
                </a:lnTo>
                <a:lnTo>
                  <a:pt x="51120" y="19880"/>
                </a:lnTo>
                <a:lnTo>
                  <a:pt x="51120" y="19870"/>
                </a:lnTo>
                <a:lnTo>
                  <a:pt x="51120" y="19860"/>
                </a:lnTo>
                <a:lnTo>
                  <a:pt x="51110" y="19860"/>
                </a:lnTo>
                <a:lnTo>
                  <a:pt x="51110" y="19850"/>
                </a:lnTo>
                <a:lnTo>
                  <a:pt x="51110" y="19840"/>
                </a:lnTo>
                <a:lnTo>
                  <a:pt x="51100" y="19830"/>
                </a:lnTo>
                <a:lnTo>
                  <a:pt x="51110" y="19820"/>
                </a:lnTo>
                <a:lnTo>
                  <a:pt x="51120" y="19820"/>
                </a:lnTo>
                <a:lnTo>
                  <a:pt x="51110" y="19810"/>
                </a:lnTo>
                <a:lnTo>
                  <a:pt x="51120" y="19810"/>
                </a:lnTo>
                <a:lnTo>
                  <a:pt x="51110" y="19800"/>
                </a:lnTo>
                <a:lnTo>
                  <a:pt x="51110" y="19810"/>
                </a:lnTo>
                <a:lnTo>
                  <a:pt x="51100" y="19800"/>
                </a:lnTo>
                <a:lnTo>
                  <a:pt x="51110" y="19790"/>
                </a:lnTo>
                <a:lnTo>
                  <a:pt x="51100" y="19780"/>
                </a:lnTo>
                <a:lnTo>
                  <a:pt x="51110" y="19780"/>
                </a:lnTo>
                <a:lnTo>
                  <a:pt x="51110" y="19770"/>
                </a:lnTo>
                <a:lnTo>
                  <a:pt x="51100" y="19770"/>
                </a:lnTo>
                <a:lnTo>
                  <a:pt x="51100" y="19760"/>
                </a:lnTo>
                <a:lnTo>
                  <a:pt x="51100" y="19750"/>
                </a:lnTo>
                <a:lnTo>
                  <a:pt x="51090" y="19750"/>
                </a:lnTo>
                <a:lnTo>
                  <a:pt x="51090" y="19740"/>
                </a:lnTo>
                <a:lnTo>
                  <a:pt x="51080" y="19740"/>
                </a:lnTo>
                <a:lnTo>
                  <a:pt x="51080" y="19730"/>
                </a:lnTo>
                <a:lnTo>
                  <a:pt x="51070" y="19740"/>
                </a:lnTo>
                <a:lnTo>
                  <a:pt x="51070" y="19730"/>
                </a:lnTo>
                <a:lnTo>
                  <a:pt x="51070" y="19720"/>
                </a:lnTo>
                <a:lnTo>
                  <a:pt x="51080" y="19710"/>
                </a:lnTo>
                <a:lnTo>
                  <a:pt x="51070" y="19710"/>
                </a:lnTo>
                <a:lnTo>
                  <a:pt x="51070" y="19700"/>
                </a:lnTo>
                <a:lnTo>
                  <a:pt x="51070" y="19690"/>
                </a:lnTo>
                <a:lnTo>
                  <a:pt x="51060" y="19690"/>
                </a:lnTo>
                <a:lnTo>
                  <a:pt x="51060" y="19680"/>
                </a:lnTo>
                <a:lnTo>
                  <a:pt x="51050" y="19680"/>
                </a:lnTo>
                <a:lnTo>
                  <a:pt x="51040" y="19680"/>
                </a:lnTo>
                <a:lnTo>
                  <a:pt x="51040" y="19670"/>
                </a:lnTo>
                <a:lnTo>
                  <a:pt x="51040" y="19660"/>
                </a:lnTo>
                <a:lnTo>
                  <a:pt x="51050" y="19650"/>
                </a:lnTo>
                <a:lnTo>
                  <a:pt x="51040" y="19650"/>
                </a:lnTo>
                <a:lnTo>
                  <a:pt x="51040" y="19640"/>
                </a:lnTo>
                <a:lnTo>
                  <a:pt x="51050" y="19640"/>
                </a:lnTo>
                <a:lnTo>
                  <a:pt x="51050" y="19630"/>
                </a:lnTo>
                <a:lnTo>
                  <a:pt x="51050" y="19620"/>
                </a:lnTo>
                <a:lnTo>
                  <a:pt x="51050" y="19610"/>
                </a:lnTo>
                <a:lnTo>
                  <a:pt x="51040" y="19600"/>
                </a:lnTo>
                <a:lnTo>
                  <a:pt x="51050" y="19590"/>
                </a:lnTo>
                <a:lnTo>
                  <a:pt x="51050" y="19580"/>
                </a:lnTo>
                <a:lnTo>
                  <a:pt x="51040" y="19580"/>
                </a:lnTo>
                <a:lnTo>
                  <a:pt x="51050" y="19570"/>
                </a:lnTo>
                <a:lnTo>
                  <a:pt x="51050" y="19560"/>
                </a:lnTo>
                <a:lnTo>
                  <a:pt x="51050" y="19550"/>
                </a:lnTo>
                <a:lnTo>
                  <a:pt x="51060" y="19550"/>
                </a:lnTo>
                <a:lnTo>
                  <a:pt x="51060" y="19540"/>
                </a:lnTo>
                <a:lnTo>
                  <a:pt x="51070" y="19540"/>
                </a:lnTo>
                <a:lnTo>
                  <a:pt x="51070" y="19530"/>
                </a:lnTo>
                <a:lnTo>
                  <a:pt x="51070" y="19520"/>
                </a:lnTo>
                <a:lnTo>
                  <a:pt x="51060" y="19510"/>
                </a:lnTo>
                <a:lnTo>
                  <a:pt x="51050" y="19510"/>
                </a:lnTo>
                <a:lnTo>
                  <a:pt x="51050" y="19520"/>
                </a:lnTo>
                <a:lnTo>
                  <a:pt x="51040" y="19520"/>
                </a:lnTo>
                <a:lnTo>
                  <a:pt x="51040" y="19510"/>
                </a:lnTo>
                <a:lnTo>
                  <a:pt x="51030" y="19510"/>
                </a:lnTo>
                <a:lnTo>
                  <a:pt x="51030" y="19500"/>
                </a:lnTo>
                <a:lnTo>
                  <a:pt x="51030" y="19490"/>
                </a:lnTo>
                <a:lnTo>
                  <a:pt x="51040" y="19490"/>
                </a:lnTo>
                <a:lnTo>
                  <a:pt x="51050" y="19480"/>
                </a:lnTo>
                <a:lnTo>
                  <a:pt x="51050" y="19470"/>
                </a:lnTo>
                <a:lnTo>
                  <a:pt x="51040" y="19460"/>
                </a:lnTo>
                <a:lnTo>
                  <a:pt x="51040" y="19450"/>
                </a:lnTo>
                <a:lnTo>
                  <a:pt x="51030" y="19440"/>
                </a:lnTo>
                <a:lnTo>
                  <a:pt x="51040" y="19430"/>
                </a:lnTo>
                <a:lnTo>
                  <a:pt x="51050" y="19430"/>
                </a:lnTo>
                <a:lnTo>
                  <a:pt x="51040" y="19430"/>
                </a:lnTo>
                <a:lnTo>
                  <a:pt x="51040" y="19420"/>
                </a:lnTo>
                <a:lnTo>
                  <a:pt x="51040" y="19410"/>
                </a:lnTo>
                <a:lnTo>
                  <a:pt x="51040" y="19400"/>
                </a:lnTo>
                <a:lnTo>
                  <a:pt x="51050" y="19390"/>
                </a:lnTo>
                <a:lnTo>
                  <a:pt x="51060" y="19400"/>
                </a:lnTo>
                <a:lnTo>
                  <a:pt x="51100" y="19420"/>
                </a:lnTo>
                <a:lnTo>
                  <a:pt x="51120" y="19420"/>
                </a:lnTo>
                <a:lnTo>
                  <a:pt x="51140" y="19420"/>
                </a:lnTo>
                <a:lnTo>
                  <a:pt x="51150" y="19420"/>
                </a:lnTo>
                <a:lnTo>
                  <a:pt x="51180" y="19420"/>
                </a:lnTo>
                <a:lnTo>
                  <a:pt x="51210" y="19420"/>
                </a:lnTo>
                <a:lnTo>
                  <a:pt x="51220" y="19420"/>
                </a:lnTo>
                <a:lnTo>
                  <a:pt x="51250" y="19430"/>
                </a:lnTo>
                <a:lnTo>
                  <a:pt x="51270" y="19450"/>
                </a:lnTo>
                <a:lnTo>
                  <a:pt x="51290" y="19450"/>
                </a:lnTo>
                <a:lnTo>
                  <a:pt x="51310" y="19460"/>
                </a:lnTo>
                <a:lnTo>
                  <a:pt x="51330" y="19470"/>
                </a:lnTo>
                <a:lnTo>
                  <a:pt x="51350" y="19490"/>
                </a:lnTo>
                <a:lnTo>
                  <a:pt x="51370" y="19510"/>
                </a:lnTo>
                <a:lnTo>
                  <a:pt x="51380" y="19530"/>
                </a:lnTo>
                <a:lnTo>
                  <a:pt x="51410" y="19550"/>
                </a:lnTo>
                <a:lnTo>
                  <a:pt x="51420" y="19580"/>
                </a:lnTo>
                <a:lnTo>
                  <a:pt x="51430" y="19600"/>
                </a:lnTo>
                <a:lnTo>
                  <a:pt x="51430" y="19610"/>
                </a:lnTo>
                <a:lnTo>
                  <a:pt x="51460" y="19630"/>
                </a:lnTo>
                <a:lnTo>
                  <a:pt x="51470" y="19650"/>
                </a:lnTo>
                <a:lnTo>
                  <a:pt x="51480" y="19670"/>
                </a:lnTo>
                <a:lnTo>
                  <a:pt x="51480" y="19690"/>
                </a:lnTo>
                <a:lnTo>
                  <a:pt x="51500" y="19710"/>
                </a:lnTo>
                <a:lnTo>
                  <a:pt x="51500" y="19730"/>
                </a:lnTo>
                <a:lnTo>
                  <a:pt x="51500" y="19750"/>
                </a:lnTo>
                <a:lnTo>
                  <a:pt x="51500" y="19780"/>
                </a:lnTo>
                <a:lnTo>
                  <a:pt x="51500" y="19800"/>
                </a:lnTo>
                <a:lnTo>
                  <a:pt x="51520" y="19830"/>
                </a:lnTo>
                <a:lnTo>
                  <a:pt x="51530" y="19860"/>
                </a:lnTo>
                <a:lnTo>
                  <a:pt x="51550" y="19900"/>
                </a:lnTo>
                <a:lnTo>
                  <a:pt x="51580" y="19950"/>
                </a:lnTo>
                <a:lnTo>
                  <a:pt x="51600" y="19970"/>
                </a:lnTo>
                <a:lnTo>
                  <a:pt x="51610" y="19980"/>
                </a:lnTo>
                <a:lnTo>
                  <a:pt x="51610" y="19990"/>
                </a:lnTo>
                <a:lnTo>
                  <a:pt x="51610" y="20020"/>
                </a:lnTo>
                <a:lnTo>
                  <a:pt x="51630" y="20050"/>
                </a:lnTo>
                <a:lnTo>
                  <a:pt x="51650" y="20060"/>
                </a:lnTo>
                <a:lnTo>
                  <a:pt x="51680" y="20070"/>
                </a:lnTo>
                <a:lnTo>
                  <a:pt x="51700" y="20070"/>
                </a:lnTo>
                <a:lnTo>
                  <a:pt x="51730" y="20090"/>
                </a:lnTo>
                <a:lnTo>
                  <a:pt x="51740" y="20110"/>
                </a:lnTo>
                <a:lnTo>
                  <a:pt x="51750" y="20120"/>
                </a:lnTo>
                <a:lnTo>
                  <a:pt x="51790" y="20140"/>
                </a:lnTo>
                <a:lnTo>
                  <a:pt x="51820" y="20160"/>
                </a:lnTo>
                <a:lnTo>
                  <a:pt x="51860" y="20190"/>
                </a:lnTo>
                <a:lnTo>
                  <a:pt x="51890" y="20220"/>
                </a:lnTo>
                <a:lnTo>
                  <a:pt x="51920" y="20240"/>
                </a:lnTo>
                <a:lnTo>
                  <a:pt x="51930" y="20240"/>
                </a:lnTo>
                <a:lnTo>
                  <a:pt x="51940" y="20240"/>
                </a:lnTo>
                <a:lnTo>
                  <a:pt x="51950" y="20240"/>
                </a:lnTo>
                <a:lnTo>
                  <a:pt x="51970" y="20240"/>
                </a:lnTo>
                <a:lnTo>
                  <a:pt x="51980" y="20240"/>
                </a:lnTo>
                <a:lnTo>
                  <a:pt x="51990" y="20240"/>
                </a:lnTo>
                <a:lnTo>
                  <a:pt x="52010" y="20240"/>
                </a:lnTo>
                <a:lnTo>
                  <a:pt x="52020" y="20240"/>
                </a:lnTo>
                <a:lnTo>
                  <a:pt x="52030" y="20240"/>
                </a:lnTo>
                <a:lnTo>
                  <a:pt x="52050" y="20240"/>
                </a:lnTo>
                <a:lnTo>
                  <a:pt x="52060" y="20240"/>
                </a:lnTo>
                <a:lnTo>
                  <a:pt x="52070" y="20250"/>
                </a:lnTo>
                <a:lnTo>
                  <a:pt x="52100" y="20280"/>
                </a:lnTo>
                <a:lnTo>
                  <a:pt x="52130" y="20300"/>
                </a:lnTo>
                <a:lnTo>
                  <a:pt x="52130" y="20310"/>
                </a:lnTo>
                <a:lnTo>
                  <a:pt x="52150" y="20320"/>
                </a:lnTo>
                <a:lnTo>
                  <a:pt x="52190" y="20340"/>
                </a:lnTo>
                <a:lnTo>
                  <a:pt x="52200" y="20340"/>
                </a:lnTo>
                <a:lnTo>
                  <a:pt x="52220" y="20340"/>
                </a:lnTo>
                <a:lnTo>
                  <a:pt x="52240" y="20340"/>
                </a:lnTo>
                <a:lnTo>
                  <a:pt x="52260" y="20340"/>
                </a:lnTo>
                <a:lnTo>
                  <a:pt x="52280" y="20350"/>
                </a:lnTo>
                <a:lnTo>
                  <a:pt x="52300" y="20360"/>
                </a:lnTo>
                <a:lnTo>
                  <a:pt x="52330" y="20380"/>
                </a:lnTo>
                <a:lnTo>
                  <a:pt x="52350" y="20390"/>
                </a:lnTo>
                <a:lnTo>
                  <a:pt x="52370" y="20390"/>
                </a:lnTo>
                <a:lnTo>
                  <a:pt x="52400" y="20390"/>
                </a:lnTo>
                <a:lnTo>
                  <a:pt x="52420" y="20410"/>
                </a:lnTo>
                <a:lnTo>
                  <a:pt x="52440" y="20420"/>
                </a:lnTo>
                <a:lnTo>
                  <a:pt x="52450" y="20440"/>
                </a:lnTo>
                <a:lnTo>
                  <a:pt x="52450" y="20450"/>
                </a:lnTo>
                <a:lnTo>
                  <a:pt x="52450" y="20460"/>
                </a:lnTo>
                <a:lnTo>
                  <a:pt x="52440" y="20470"/>
                </a:lnTo>
                <a:lnTo>
                  <a:pt x="52420" y="20480"/>
                </a:lnTo>
                <a:lnTo>
                  <a:pt x="52420" y="20490"/>
                </a:lnTo>
                <a:lnTo>
                  <a:pt x="52420" y="20500"/>
                </a:lnTo>
                <a:lnTo>
                  <a:pt x="52430" y="20510"/>
                </a:lnTo>
                <a:lnTo>
                  <a:pt x="52450" y="20510"/>
                </a:lnTo>
                <a:lnTo>
                  <a:pt x="52480" y="20510"/>
                </a:lnTo>
                <a:lnTo>
                  <a:pt x="52490" y="20510"/>
                </a:lnTo>
                <a:lnTo>
                  <a:pt x="52500" y="20510"/>
                </a:lnTo>
                <a:lnTo>
                  <a:pt x="52520" y="20510"/>
                </a:lnTo>
                <a:lnTo>
                  <a:pt x="52540" y="20510"/>
                </a:lnTo>
                <a:lnTo>
                  <a:pt x="52550" y="20510"/>
                </a:lnTo>
                <a:lnTo>
                  <a:pt x="52570" y="20510"/>
                </a:lnTo>
                <a:lnTo>
                  <a:pt x="52580" y="20510"/>
                </a:lnTo>
                <a:lnTo>
                  <a:pt x="52600" y="20510"/>
                </a:lnTo>
                <a:lnTo>
                  <a:pt x="52610" y="20510"/>
                </a:lnTo>
                <a:lnTo>
                  <a:pt x="52610" y="20550"/>
                </a:lnTo>
                <a:lnTo>
                  <a:pt x="52620" y="20560"/>
                </a:lnTo>
                <a:lnTo>
                  <a:pt x="52630" y="20580"/>
                </a:lnTo>
                <a:lnTo>
                  <a:pt x="52650" y="20590"/>
                </a:lnTo>
                <a:lnTo>
                  <a:pt x="52670" y="20600"/>
                </a:lnTo>
                <a:lnTo>
                  <a:pt x="52700" y="20600"/>
                </a:lnTo>
                <a:lnTo>
                  <a:pt x="52710" y="20610"/>
                </a:lnTo>
                <a:lnTo>
                  <a:pt x="52760" y="20630"/>
                </a:lnTo>
                <a:lnTo>
                  <a:pt x="52770" y="20650"/>
                </a:lnTo>
                <a:lnTo>
                  <a:pt x="52760" y="20670"/>
                </a:lnTo>
                <a:lnTo>
                  <a:pt x="52760" y="20690"/>
                </a:lnTo>
                <a:lnTo>
                  <a:pt x="52750" y="20710"/>
                </a:lnTo>
                <a:lnTo>
                  <a:pt x="52770" y="20730"/>
                </a:lnTo>
                <a:lnTo>
                  <a:pt x="52800" y="20750"/>
                </a:lnTo>
                <a:lnTo>
                  <a:pt x="52840" y="20760"/>
                </a:lnTo>
                <a:lnTo>
                  <a:pt x="52870" y="20780"/>
                </a:lnTo>
                <a:lnTo>
                  <a:pt x="52900" y="20780"/>
                </a:lnTo>
                <a:lnTo>
                  <a:pt x="52920" y="20790"/>
                </a:lnTo>
                <a:lnTo>
                  <a:pt x="52930" y="20800"/>
                </a:lnTo>
                <a:lnTo>
                  <a:pt x="52950" y="20820"/>
                </a:lnTo>
                <a:lnTo>
                  <a:pt x="52990" y="20860"/>
                </a:lnTo>
                <a:lnTo>
                  <a:pt x="53020" y="20900"/>
                </a:lnTo>
                <a:lnTo>
                  <a:pt x="53060" y="20920"/>
                </a:lnTo>
                <a:lnTo>
                  <a:pt x="53080" y="20930"/>
                </a:lnTo>
                <a:lnTo>
                  <a:pt x="53110" y="20970"/>
                </a:lnTo>
                <a:lnTo>
                  <a:pt x="53140" y="21000"/>
                </a:lnTo>
                <a:lnTo>
                  <a:pt x="53150" y="21030"/>
                </a:lnTo>
                <a:lnTo>
                  <a:pt x="53140" y="21060"/>
                </a:lnTo>
                <a:lnTo>
                  <a:pt x="53130" y="21090"/>
                </a:lnTo>
                <a:lnTo>
                  <a:pt x="53120" y="21100"/>
                </a:lnTo>
                <a:lnTo>
                  <a:pt x="53120" y="21120"/>
                </a:lnTo>
                <a:lnTo>
                  <a:pt x="53110" y="21130"/>
                </a:lnTo>
                <a:lnTo>
                  <a:pt x="53120" y="21150"/>
                </a:lnTo>
                <a:lnTo>
                  <a:pt x="53120" y="21190"/>
                </a:lnTo>
                <a:lnTo>
                  <a:pt x="53120" y="21200"/>
                </a:lnTo>
                <a:lnTo>
                  <a:pt x="53140" y="21210"/>
                </a:lnTo>
                <a:lnTo>
                  <a:pt x="53160" y="21210"/>
                </a:lnTo>
                <a:lnTo>
                  <a:pt x="53180" y="21210"/>
                </a:lnTo>
                <a:lnTo>
                  <a:pt x="53210" y="21220"/>
                </a:lnTo>
                <a:lnTo>
                  <a:pt x="53220" y="21230"/>
                </a:lnTo>
                <a:lnTo>
                  <a:pt x="53230" y="21250"/>
                </a:lnTo>
                <a:lnTo>
                  <a:pt x="53210" y="21280"/>
                </a:lnTo>
                <a:lnTo>
                  <a:pt x="53200" y="21310"/>
                </a:lnTo>
                <a:lnTo>
                  <a:pt x="53190" y="21320"/>
                </a:lnTo>
                <a:lnTo>
                  <a:pt x="53200" y="21350"/>
                </a:lnTo>
                <a:lnTo>
                  <a:pt x="53210" y="21370"/>
                </a:lnTo>
                <a:lnTo>
                  <a:pt x="53230" y="21400"/>
                </a:lnTo>
                <a:lnTo>
                  <a:pt x="53240" y="21410"/>
                </a:lnTo>
                <a:lnTo>
                  <a:pt x="53260" y="21450"/>
                </a:lnTo>
                <a:lnTo>
                  <a:pt x="53260" y="21460"/>
                </a:lnTo>
                <a:lnTo>
                  <a:pt x="53260" y="21470"/>
                </a:lnTo>
                <a:lnTo>
                  <a:pt x="53270" y="21500"/>
                </a:lnTo>
                <a:lnTo>
                  <a:pt x="53280" y="21510"/>
                </a:lnTo>
                <a:lnTo>
                  <a:pt x="53280" y="21530"/>
                </a:lnTo>
                <a:lnTo>
                  <a:pt x="53290" y="21530"/>
                </a:lnTo>
                <a:lnTo>
                  <a:pt x="53320" y="21560"/>
                </a:lnTo>
                <a:lnTo>
                  <a:pt x="53350" y="21570"/>
                </a:lnTo>
                <a:lnTo>
                  <a:pt x="53370" y="21570"/>
                </a:lnTo>
                <a:lnTo>
                  <a:pt x="53380" y="21570"/>
                </a:lnTo>
                <a:lnTo>
                  <a:pt x="53390" y="21570"/>
                </a:lnTo>
                <a:lnTo>
                  <a:pt x="53410" y="21570"/>
                </a:lnTo>
                <a:lnTo>
                  <a:pt x="53410" y="21580"/>
                </a:lnTo>
                <a:lnTo>
                  <a:pt x="53430" y="21600"/>
                </a:lnTo>
                <a:lnTo>
                  <a:pt x="53440" y="21610"/>
                </a:lnTo>
                <a:lnTo>
                  <a:pt x="53440" y="21630"/>
                </a:lnTo>
                <a:lnTo>
                  <a:pt x="53440" y="21640"/>
                </a:lnTo>
                <a:lnTo>
                  <a:pt x="53460" y="21670"/>
                </a:lnTo>
                <a:lnTo>
                  <a:pt x="53470" y="21680"/>
                </a:lnTo>
                <a:lnTo>
                  <a:pt x="53480" y="21680"/>
                </a:lnTo>
                <a:lnTo>
                  <a:pt x="53490" y="21680"/>
                </a:lnTo>
                <a:lnTo>
                  <a:pt x="53500" y="21680"/>
                </a:lnTo>
                <a:lnTo>
                  <a:pt x="53510" y="21670"/>
                </a:lnTo>
                <a:lnTo>
                  <a:pt x="53530" y="21660"/>
                </a:lnTo>
                <a:lnTo>
                  <a:pt x="53540" y="21660"/>
                </a:lnTo>
                <a:lnTo>
                  <a:pt x="53550" y="21670"/>
                </a:lnTo>
                <a:lnTo>
                  <a:pt x="53550" y="21680"/>
                </a:lnTo>
                <a:lnTo>
                  <a:pt x="53550" y="21690"/>
                </a:lnTo>
                <a:lnTo>
                  <a:pt x="53560" y="21700"/>
                </a:lnTo>
                <a:lnTo>
                  <a:pt x="53550" y="21720"/>
                </a:lnTo>
                <a:lnTo>
                  <a:pt x="53540" y="21750"/>
                </a:lnTo>
                <a:lnTo>
                  <a:pt x="53530" y="21770"/>
                </a:lnTo>
                <a:lnTo>
                  <a:pt x="53530" y="21790"/>
                </a:lnTo>
                <a:lnTo>
                  <a:pt x="53530" y="21820"/>
                </a:lnTo>
                <a:lnTo>
                  <a:pt x="53530" y="21830"/>
                </a:lnTo>
                <a:lnTo>
                  <a:pt x="53520" y="21830"/>
                </a:lnTo>
                <a:lnTo>
                  <a:pt x="53510" y="21840"/>
                </a:lnTo>
                <a:lnTo>
                  <a:pt x="53500" y="21840"/>
                </a:lnTo>
                <a:lnTo>
                  <a:pt x="53490" y="21840"/>
                </a:lnTo>
                <a:lnTo>
                  <a:pt x="53490" y="21850"/>
                </a:lnTo>
                <a:lnTo>
                  <a:pt x="53490" y="21860"/>
                </a:lnTo>
                <a:lnTo>
                  <a:pt x="53490" y="21870"/>
                </a:lnTo>
                <a:lnTo>
                  <a:pt x="53490" y="21880"/>
                </a:lnTo>
                <a:lnTo>
                  <a:pt x="53500" y="21880"/>
                </a:lnTo>
                <a:lnTo>
                  <a:pt x="53510" y="21890"/>
                </a:lnTo>
                <a:lnTo>
                  <a:pt x="53510" y="21900"/>
                </a:lnTo>
                <a:lnTo>
                  <a:pt x="53510" y="21910"/>
                </a:lnTo>
                <a:lnTo>
                  <a:pt x="53510" y="21930"/>
                </a:lnTo>
                <a:lnTo>
                  <a:pt x="53510" y="21940"/>
                </a:lnTo>
                <a:lnTo>
                  <a:pt x="53520" y="21950"/>
                </a:lnTo>
                <a:lnTo>
                  <a:pt x="53530" y="21960"/>
                </a:lnTo>
                <a:lnTo>
                  <a:pt x="53530" y="21970"/>
                </a:lnTo>
                <a:lnTo>
                  <a:pt x="53530" y="21990"/>
                </a:lnTo>
                <a:lnTo>
                  <a:pt x="53540" y="22000"/>
                </a:lnTo>
                <a:lnTo>
                  <a:pt x="53550" y="22000"/>
                </a:lnTo>
                <a:lnTo>
                  <a:pt x="53550" y="22010"/>
                </a:lnTo>
                <a:lnTo>
                  <a:pt x="53560" y="22010"/>
                </a:lnTo>
                <a:lnTo>
                  <a:pt x="53560" y="22020"/>
                </a:lnTo>
                <a:lnTo>
                  <a:pt x="53570" y="22030"/>
                </a:lnTo>
                <a:lnTo>
                  <a:pt x="53570" y="22040"/>
                </a:lnTo>
                <a:lnTo>
                  <a:pt x="53590" y="22060"/>
                </a:lnTo>
                <a:lnTo>
                  <a:pt x="53600" y="22060"/>
                </a:lnTo>
                <a:lnTo>
                  <a:pt x="53600" y="22070"/>
                </a:lnTo>
                <a:lnTo>
                  <a:pt x="53610" y="22080"/>
                </a:lnTo>
                <a:lnTo>
                  <a:pt x="53620" y="22100"/>
                </a:lnTo>
                <a:lnTo>
                  <a:pt x="53620" y="22120"/>
                </a:lnTo>
                <a:lnTo>
                  <a:pt x="53620" y="22130"/>
                </a:lnTo>
                <a:lnTo>
                  <a:pt x="53620" y="22140"/>
                </a:lnTo>
                <a:lnTo>
                  <a:pt x="53600" y="22140"/>
                </a:lnTo>
                <a:lnTo>
                  <a:pt x="53590" y="22140"/>
                </a:lnTo>
                <a:lnTo>
                  <a:pt x="53570" y="22130"/>
                </a:lnTo>
                <a:lnTo>
                  <a:pt x="53550" y="22120"/>
                </a:lnTo>
                <a:lnTo>
                  <a:pt x="53540" y="22120"/>
                </a:lnTo>
                <a:lnTo>
                  <a:pt x="53510" y="22110"/>
                </a:lnTo>
                <a:lnTo>
                  <a:pt x="53480" y="22110"/>
                </a:lnTo>
                <a:lnTo>
                  <a:pt x="53460" y="22110"/>
                </a:lnTo>
                <a:lnTo>
                  <a:pt x="53450" y="22110"/>
                </a:lnTo>
                <a:lnTo>
                  <a:pt x="53420" y="22100"/>
                </a:lnTo>
                <a:lnTo>
                  <a:pt x="53400" y="22100"/>
                </a:lnTo>
                <a:lnTo>
                  <a:pt x="53390" y="22100"/>
                </a:lnTo>
                <a:lnTo>
                  <a:pt x="53370" y="22100"/>
                </a:lnTo>
                <a:lnTo>
                  <a:pt x="53350" y="22090"/>
                </a:lnTo>
                <a:lnTo>
                  <a:pt x="53330" y="22090"/>
                </a:lnTo>
                <a:lnTo>
                  <a:pt x="53320" y="22090"/>
                </a:lnTo>
                <a:lnTo>
                  <a:pt x="53300" y="22090"/>
                </a:lnTo>
                <a:lnTo>
                  <a:pt x="53290" y="22080"/>
                </a:lnTo>
                <a:lnTo>
                  <a:pt x="53280" y="22080"/>
                </a:lnTo>
                <a:lnTo>
                  <a:pt x="53280" y="22090"/>
                </a:lnTo>
                <a:lnTo>
                  <a:pt x="53270" y="22090"/>
                </a:lnTo>
                <a:lnTo>
                  <a:pt x="53240" y="22080"/>
                </a:lnTo>
                <a:lnTo>
                  <a:pt x="53210" y="22070"/>
                </a:lnTo>
                <a:lnTo>
                  <a:pt x="53190" y="22070"/>
                </a:lnTo>
                <a:lnTo>
                  <a:pt x="53180" y="22070"/>
                </a:lnTo>
                <a:lnTo>
                  <a:pt x="53150" y="22070"/>
                </a:lnTo>
                <a:lnTo>
                  <a:pt x="53100" y="22090"/>
                </a:lnTo>
                <a:lnTo>
                  <a:pt x="53070" y="22090"/>
                </a:lnTo>
                <a:lnTo>
                  <a:pt x="53050" y="22100"/>
                </a:lnTo>
                <a:lnTo>
                  <a:pt x="53020" y="22110"/>
                </a:lnTo>
                <a:lnTo>
                  <a:pt x="53000" y="22120"/>
                </a:lnTo>
                <a:lnTo>
                  <a:pt x="52940" y="22130"/>
                </a:lnTo>
                <a:lnTo>
                  <a:pt x="52920" y="22130"/>
                </a:lnTo>
                <a:lnTo>
                  <a:pt x="52900" y="22130"/>
                </a:lnTo>
                <a:lnTo>
                  <a:pt x="52880" y="22140"/>
                </a:lnTo>
                <a:lnTo>
                  <a:pt x="52850" y="22160"/>
                </a:lnTo>
                <a:lnTo>
                  <a:pt x="52820" y="22170"/>
                </a:lnTo>
                <a:lnTo>
                  <a:pt x="52800" y="22170"/>
                </a:lnTo>
                <a:lnTo>
                  <a:pt x="52800" y="22190"/>
                </a:lnTo>
                <a:lnTo>
                  <a:pt x="52800" y="22210"/>
                </a:lnTo>
                <a:lnTo>
                  <a:pt x="52810" y="22230"/>
                </a:lnTo>
                <a:lnTo>
                  <a:pt x="52830" y="22250"/>
                </a:lnTo>
                <a:lnTo>
                  <a:pt x="52850" y="22260"/>
                </a:lnTo>
                <a:lnTo>
                  <a:pt x="52880" y="22280"/>
                </a:lnTo>
                <a:lnTo>
                  <a:pt x="52900" y="22300"/>
                </a:lnTo>
                <a:lnTo>
                  <a:pt x="52910" y="22320"/>
                </a:lnTo>
                <a:lnTo>
                  <a:pt x="52940" y="22340"/>
                </a:lnTo>
                <a:lnTo>
                  <a:pt x="52980" y="22390"/>
                </a:lnTo>
                <a:lnTo>
                  <a:pt x="53010" y="22420"/>
                </a:lnTo>
                <a:lnTo>
                  <a:pt x="53020" y="22440"/>
                </a:lnTo>
                <a:lnTo>
                  <a:pt x="53040" y="22470"/>
                </a:lnTo>
                <a:lnTo>
                  <a:pt x="53040" y="22510"/>
                </a:lnTo>
                <a:lnTo>
                  <a:pt x="53040" y="22530"/>
                </a:lnTo>
                <a:lnTo>
                  <a:pt x="53040" y="22540"/>
                </a:lnTo>
                <a:lnTo>
                  <a:pt x="53050" y="22560"/>
                </a:lnTo>
                <a:lnTo>
                  <a:pt x="53060" y="22590"/>
                </a:lnTo>
                <a:lnTo>
                  <a:pt x="53080" y="22610"/>
                </a:lnTo>
                <a:lnTo>
                  <a:pt x="53100" y="22620"/>
                </a:lnTo>
                <a:lnTo>
                  <a:pt x="53140" y="22660"/>
                </a:lnTo>
                <a:lnTo>
                  <a:pt x="53150" y="22670"/>
                </a:lnTo>
                <a:lnTo>
                  <a:pt x="53160" y="22690"/>
                </a:lnTo>
                <a:lnTo>
                  <a:pt x="53170" y="22710"/>
                </a:lnTo>
                <a:lnTo>
                  <a:pt x="53190" y="22740"/>
                </a:lnTo>
                <a:lnTo>
                  <a:pt x="53200" y="22750"/>
                </a:lnTo>
                <a:lnTo>
                  <a:pt x="53240" y="22770"/>
                </a:lnTo>
                <a:lnTo>
                  <a:pt x="53260" y="22790"/>
                </a:lnTo>
                <a:lnTo>
                  <a:pt x="53270" y="22800"/>
                </a:lnTo>
                <a:lnTo>
                  <a:pt x="53280" y="22840"/>
                </a:lnTo>
                <a:lnTo>
                  <a:pt x="53290" y="22840"/>
                </a:lnTo>
                <a:lnTo>
                  <a:pt x="53300" y="22850"/>
                </a:lnTo>
                <a:lnTo>
                  <a:pt x="53300" y="22870"/>
                </a:lnTo>
                <a:lnTo>
                  <a:pt x="53320" y="22890"/>
                </a:lnTo>
                <a:lnTo>
                  <a:pt x="53320" y="22900"/>
                </a:lnTo>
                <a:lnTo>
                  <a:pt x="53330" y="22920"/>
                </a:lnTo>
                <a:lnTo>
                  <a:pt x="53340" y="22930"/>
                </a:lnTo>
                <a:lnTo>
                  <a:pt x="53350" y="22940"/>
                </a:lnTo>
                <a:lnTo>
                  <a:pt x="53360" y="22950"/>
                </a:lnTo>
                <a:lnTo>
                  <a:pt x="53360" y="22960"/>
                </a:lnTo>
                <a:lnTo>
                  <a:pt x="53380" y="22980"/>
                </a:lnTo>
                <a:lnTo>
                  <a:pt x="53390" y="23000"/>
                </a:lnTo>
                <a:lnTo>
                  <a:pt x="53400" y="23030"/>
                </a:lnTo>
                <a:lnTo>
                  <a:pt x="53410" y="23050"/>
                </a:lnTo>
                <a:lnTo>
                  <a:pt x="53410" y="23060"/>
                </a:lnTo>
                <a:lnTo>
                  <a:pt x="53420" y="23080"/>
                </a:lnTo>
                <a:lnTo>
                  <a:pt x="53430" y="23090"/>
                </a:lnTo>
                <a:lnTo>
                  <a:pt x="53450" y="23110"/>
                </a:lnTo>
                <a:lnTo>
                  <a:pt x="53460" y="23110"/>
                </a:lnTo>
                <a:lnTo>
                  <a:pt x="53470" y="23120"/>
                </a:lnTo>
                <a:lnTo>
                  <a:pt x="53470" y="23110"/>
                </a:lnTo>
                <a:lnTo>
                  <a:pt x="53480" y="23110"/>
                </a:lnTo>
                <a:lnTo>
                  <a:pt x="53490" y="23110"/>
                </a:lnTo>
                <a:lnTo>
                  <a:pt x="53500" y="23110"/>
                </a:lnTo>
                <a:lnTo>
                  <a:pt x="53510" y="23120"/>
                </a:lnTo>
                <a:lnTo>
                  <a:pt x="53520" y="23120"/>
                </a:lnTo>
                <a:lnTo>
                  <a:pt x="53530" y="23130"/>
                </a:lnTo>
                <a:lnTo>
                  <a:pt x="53540" y="23150"/>
                </a:lnTo>
                <a:lnTo>
                  <a:pt x="53550" y="23170"/>
                </a:lnTo>
                <a:lnTo>
                  <a:pt x="53550" y="23180"/>
                </a:lnTo>
                <a:lnTo>
                  <a:pt x="53550" y="23220"/>
                </a:lnTo>
                <a:lnTo>
                  <a:pt x="53550" y="23230"/>
                </a:lnTo>
                <a:lnTo>
                  <a:pt x="53570" y="23250"/>
                </a:lnTo>
                <a:lnTo>
                  <a:pt x="53580" y="23260"/>
                </a:lnTo>
                <a:lnTo>
                  <a:pt x="53590" y="23270"/>
                </a:lnTo>
                <a:lnTo>
                  <a:pt x="53600" y="23290"/>
                </a:lnTo>
                <a:lnTo>
                  <a:pt x="53610" y="23310"/>
                </a:lnTo>
                <a:lnTo>
                  <a:pt x="53620" y="23320"/>
                </a:lnTo>
                <a:lnTo>
                  <a:pt x="53630" y="23330"/>
                </a:lnTo>
                <a:lnTo>
                  <a:pt x="53640" y="23350"/>
                </a:lnTo>
                <a:lnTo>
                  <a:pt x="53640" y="23360"/>
                </a:lnTo>
                <a:lnTo>
                  <a:pt x="53650" y="23380"/>
                </a:lnTo>
                <a:lnTo>
                  <a:pt x="53650" y="23390"/>
                </a:lnTo>
                <a:lnTo>
                  <a:pt x="53660" y="23400"/>
                </a:lnTo>
                <a:lnTo>
                  <a:pt x="53670" y="23410"/>
                </a:lnTo>
                <a:lnTo>
                  <a:pt x="53680" y="23430"/>
                </a:lnTo>
                <a:lnTo>
                  <a:pt x="53690" y="23440"/>
                </a:lnTo>
                <a:lnTo>
                  <a:pt x="53700" y="23450"/>
                </a:lnTo>
                <a:lnTo>
                  <a:pt x="53720" y="23470"/>
                </a:lnTo>
                <a:lnTo>
                  <a:pt x="53720" y="23490"/>
                </a:lnTo>
                <a:lnTo>
                  <a:pt x="53720" y="23500"/>
                </a:lnTo>
                <a:lnTo>
                  <a:pt x="53720" y="23530"/>
                </a:lnTo>
                <a:lnTo>
                  <a:pt x="53720" y="23540"/>
                </a:lnTo>
                <a:lnTo>
                  <a:pt x="53720" y="23550"/>
                </a:lnTo>
                <a:lnTo>
                  <a:pt x="53730" y="23550"/>
                </a:lnTo>
                <a:lnTo>
                  <a:pt x="53750" y="23550"/>
                </a:lnTo>
                <a:lnTo>
                  <a:pt x="53760" y="23550"/>
                </a:lnTo>
                <a:lnTo>
                  <a:pt x="53770" y="23560"/>
                </a:lnTo>
                <a:lnTo>
                  <a:pt x="53780" y="23570"/>
                </a:lnTo>
                <a:lnTo>
                  <a:pt x="53800" y="23590"/>
                </a:lnTo>
                <a:lnTo>
                  <a:pt x="53810" y="23600"/>
                </a:lnTo>
                <a:lnTo>
                  <a:pt x="53810" y="23610"/>
                </a:lnTo>
                <a:lnTo>
                  <a:pt x="53800" y="23630"/>
                </a:lnTo>
                <a:lnTo>
                  <a:pt x="53800" y="23640"/>
                </a:lnTo>
                <a:lnTo>
                  <a:pt x="53810" y="23660"/>
                </a:lnTo>
                <a:lnTo>
                  <a:pt x="53820" y="23670"/>
                </a:lnTo>
                <a:lnTo>
                  <a:pt x="53820" y="23680"/>
                </a:lnTo>
                <a:lnTo>
                  <a:pt x="53830" y="23700"/>
                </a:lnTo>
                <a:lnTo>
                  <a:pt x="53840" y="23710"/>
                </a:lnTo>
                <a:lnTo>
                  <a:pt x="53850" y="23720"/>
                </a:lnTo>
                <a:lnTo>
                  <a:pt x="53860" y="23720"/>
                </a:lnTo>
                <a:lnTo>
                  <a:pt x="53870" y="23730"/>
                </a:lnTo>
                <a:lnTo>
                  <a:pt x="53890" y="23730"/>
                </a:lnTo>
                <a:lnTo>
                  <a:pt x="53890" y="23740"/>
                </a:lnTo>
                <a:lnTo>
                  <a:pt x="53900" y="23750"/>
                </a:lnTo>
                <a:lnTo>
                  <a:pt x="53910" y="23760"/>
                </a:lnTo>
                <a:lnTo>
                  <a:pt x="53920" y="23770"/>
                </a:lnTo>
                <a:lnTo>
                  <a:pt x="53930" y="23780"/>
                </a:lnTo>
                <a:lnTo>
                  <a:pt x="53950" y="23800"/>
                </a:lnTo>
                <a:lnTo>
                  <a:pt x="53960" y="23830"/>
                </a:lnTo>
                <a:lnTo>
                  <a:pt x="53980" y="23840"/>
                </a:lnTo>
                <a:lnTo>
                  <a:pt x="54000" y="23850"/>
                </a:lnTo>
                <a:lnTo>
                  <a:pt x="54020" y="23860"/>
                </a:lnTo>
                <a:lnTo>
                  <a:pt x="54040" y="23890"/>
                </a:lnTo>
                <a:lnTo>
                  <a:pt x="54050" y="23910"/>
                </a:lnTo>
                <a:lnTo>
                  <a:pt x="54060" y="23910"/>
                </a:lnTo>
                <a:lnTo>
                  <a:pt x="54060" y="23930"/>
                </a:lnTo>
                <a:lnTo>
                  <a:pt x="54070" y="23940"/>
                </a:lnTo>
                <a:lnTo>
                  <a:pt x="54080" y="23960"/>
                </a:lnTo>
                <a:lnTo>
                  <a:pt x="54090" y="23980"/>
                </a:lnTo>
                <a:lnTo>
                  <a:pt x="54100" y="23980"/>
                </a:lnTo>
                <a:lnTo>
                  <a:pt x="54110" y="24000"/>
                </a:lnTo>
                <a:lnTo>
                  <a:pt x="54120" y="24010"/>
                </a:lnTo>
                <a:lnTo>
                  <a:pt x="54130" y="24040"/>
                </a:lnTo>
                <a:lnTo>
                  <a:pt x="54130" y="24050"/>
                </a:lnTo>
                <a:lnTo>
                  <a:pt x="54140" y="24060"/>
                </a:lnTo>
                <a:lnTo>
                  <a:pt x="54150" y="24080"/>
                </a:lnTo>
                <a:lnTo>
                  <a:pt x="54160" y="24090"/>
                </a:lnTo>
                <a:lnTo>
                  <a:pt x="54170" y="24110"/>
                </a:lnTo>
                <a:lnTo>
                  <a:pt x="54170" y="24120"/>
                </a:lnTo>
                <a:lnTo>
                  <a:pt x="54180" y="24140"/>
                </a:lnTo>
                <a:lnTo>
                  <a:pt x="54190" y="24150"/>
                </a:lnTo>
                <a:lnTo>
                  <a:pt x="54190" y="24160"/>
                </a:lnTo>
                <a:lnTo>
                  <a:pt x="54200" y="24170"/>
                </a:lnTo>
                <a:lnTo>
                  <a:pt x="54200" y="24180"/>
                </a:lnTo>
                <a:lnTo>
                  <a:pt x="54200" y="24200"/>
                </a:lnTo>
                <a:lnTo>
                  <a:pt x="54220" y="24210"/>
                </a:lnTo>
                <a:lnTo>
                  <a:pt x="54220" y="24230"/>
                </a:lnTo>
                <a:lnTo>
                  <a:pt x="54240" y="24270"/>
                </a:lnTo>
                <a:lnTo>
                  <a:pt x="54280" y="24320"/>
                </a:lnTo>
                <a:lnTo>
                  <a:pt x="54320" y="24380"/>
                </a:lnTo>
                <a:lnTo>
                  <a:pt x="54330" y="24400"/>
                </a:lnTo>
                <a:lnTo>
                  <a:pt x="54360" y="24460"/>
                </a:lnTo>
                <a:lnTo>
                  <a:pt x="54390" y="24510"/>
                </a:lnTo>
                <a:lnTo>
                  <a:pt x="54400" y="24540"/>
                </a:lnTo>
                <a:lnTo>
                  <a:pt x="54430" y="24570"/>
                </a:lnTo>
                <a:lnTo>
                  <a:pt x="54440" y="24580"/>
                </a:lnTo>
                <a:lnTo>
                  <a:pt x="54450" y="24600"/>
                </a:lnTo>
                <a:lnTo>
                  <a:pt x="54450" y="24610"/>
                </a:lnTo>
                <a:lnTo>
                  <a:pt x="54460" y="24620"/>
                </a:lnTo>
                <a:lnTo>
                  <a:pt x="54470" y="24630"/>
                </a:lnTo>
                <a:lnTo>
                  <a:pt x="54480" y="24650"/>
                </a:lnTo>
                <a:lnTo>
                  <a:pt x="54480" y="24660"/>
                </a:lnTo>
                <a:lnTo>
                  <a:pt x="54480" y="24670"/>
                </a:lnTo>
                <a:lnTo>
                  <a:pt x="54490" y="24680"/>
                </a:lnTo>
                <a:lnTo>
                  <a:pt x="54490" y="24690"/>
                </a:lnTo>
                <a:lnTo>
                  <a:pt x="54490" y="24700"/>
                </a:lnTo>
                <a:lnTo>
                  <a:pt x="54510" y="24720"/>
                </a:lnTo>
                <a:lnTo>
                  <a:pt x="54520" y="24740"/>
                </a:lnTo>
                <a:lnTo>
                  <a:pt x="54520" y="24750"/>
                </a:lnTo>
                <a:lnTo>
                  <a:pt x="54520" y="24760"/>
                </a:lnTo>
                <a:lnTo>
                  <a:pt x="54510" y="24770"/>
                </a:lnTo>
                <a:lnTo>
                  <a:pt x="54510" y="24780"/>
                </a:lnTo>
                <a:lnTo>
                  <a:pt x="54520" y="24790"/>
                </a:lnTo>
                <a:lnTo>
                  <a:pt x="54520" y="24800"/>
                </a:lnTo>
                <a:lnTo>
                  <a:pt x="54530" y="24820"/>
                </a:lnTo>
                <a:lnTo>
                  <a:pt x="54540" y="24840"/>
                </a:lnTo>
                <a:lnTo>
                  <a:pt x="54560" y="24850"/>
                </a:lnTo>
                <a:lnTo>
                  <a:pt x="54570" y="24860"/>
                </a:lnTo>
                <a:lnTo>
                  <a:pt x="54580" y="24870"/>
                </a:lnTo>
                <a:lnTo>
                  <a:pt x="54580" y="24880"/>
                </a:lnTo>
                <a:lnTo>
                  <a:pt x="54590" y="24890"/>
                </a:lnTo>
                <a:lnTo>
                  <a:pt x="54600" y="24890"/>
                </a:lnTo>
                <a:lnTo>
                  <a:pt x="54600" y="24900"/>
                </a:lnTo>
                <a:lnTo>
                  <a:pt x="54610" y="24910"/>
                </a:lnTo>
                <a:lnTo>
                  <a:pt x="54610" y="24920"/>
                </a:lnTo>
                <a:lnTo>
                  <a:pt x="54620" y="24920"/>
                </a:lnTo>
                <a:lnTo>
                  <a:pt x="54620" y="24930"/>
                </a:lnTo>
                <a:lnTo>
                  <a:pt x="54630" y="24940"/>
                </a:lnTo>
                <a:lnTo>
                  <a:pt x="54630" y="24950"/>
                </a:lnTo>
                <a:lnTo>
                  <a:pt x="54640" y="24950"/>
                </a:lnTo>
                <a:lnTo>
                  <a:pt x="54650" y="24960"/>
                </a:lnTo>
                <a:lnTo>
                  <a:pt x="54660" y="24970"/>
                </a:lnTo>
                <a:lnTo>
                  <a:pt x="54670" y="24970"/>
                </a:lnTo>
                <a:lnTo>
                  <a:pt x="54680" y="24970"/>
                </a:lnTo>
                <a:lnTo>
                  <a:pt x="54690" y="24980"/>
                </a:lnTo>
                <a:lnTo>
                  <a:pt x="54700" y="24990"/>
                </a:lnTo>
                <a:lnTo>
                  <a:pt x="54700" y="25000"/>
                </a:lnTo>
                <a:lnTo>
                  <a:pt x="54710" y="25010"/>
                </a:lnTo>
                <a:lnTo>
                  <a:pt x="54710" y="25020"/>
                </a:lnTo>
                <a:lnTo>
                  <a:pt x="54720" y="25020"/>
                </a:lnTo>
                <a:lnTo>
                  <a:pt x="54730" y="25040"/>
                </a:lnTo>
                <a:lnTo>
                  <a:pt x="54740" y="25050"/>
                </a:lnTo>
                <a:lnTo>
                  <a:pt x="54750" y="25060"/>
                </a:lnTo>
                <a:lnTo>
                  <a:pt x="54760" y="25070"/>
                </a:lnTo>
                <a:lnTo>
                  <a:pt x="54770" y="25080"/>
                </a:lnTo>
                <a:lnTo>
                  <a:pt x="54770" y="25090"/>
                </a:lnTo>
                <a:lnTo>
                  <a:pt x="54780" y="25100"/>
                </a:lnTo>
                <a:lnTo>
                  <a:pt x="54780" y="25110"/>
                </a:lnTo>
                <a:lnTo>
                  <a:pt x="54790" y="25110"/>
                </a:lnTo>
                <a:lnTo>
                  <a:pt x="54790" y="25120"/>
                </a:lnTo>
                <a:lnTo>
                  <a:pt x="54790" y="25130"/>
                </a:lnTo>
                <a:lnTo>
                  <a:pt x="54800" y="25130"/>
                </a:lnTo>
                <a:lnTo>
                  <a:pt x="54810" y="25150"/>
                </a:lnTo>
                <a:lnTo>
                  <a:pt x="54820" y="25170"/>
                </a:lnTo>
                <a:lnTo>
                  <a:pt x="54830" y="25190"/>
                </a:lnTo>
                <a:lnTo>
                  <a:pt x="54840" y="25200"/>
                </a:lnTo>
                <a:lnTo>
                  <a:pt x="54850" y="25230"/>
                </a:lnTo>
                <a:lnTo>
                  <a:pt x="54870" y="25240"/>
                </a:lnTo>
                <a:lnTo>
                  <a:pt x="54890" y="25260"/>
                </a:lnTo>
                <a:lnTo>
                  <a:pt x="54910" y="25280"/>
                </a:lnTo>
                <a:lnTo>
                  <a:pt x="54930" y="25300"/>
                </a:lnTo>
                <a:lnTo>
                  <a:pt x="54940" y="25330"/>
                </a:lnTo>
                <a:lnTo>
                  <a:pt x="54950" y="25340"/>
                </a:lnTo>
                <a:lnTo>
                  <a:pt x="54950" y="25350"/>
                </a:lnTo>
                <a:lnTo>
                  <a:pt x="54960" y="25360"/>
                </a:lnTo>
                <a:lnTo>
                  <a:pt x="54960" y="25370"/>
                </a:lnTo>
                <a:lnTo>
                  <a:pt x="54970" y="25380"/>
                </a:lnTo>
                <a:lnTo>
                  <a:pt x="54980" y="25390"/>
                </a:lnTo>
                <a:lnTo>
                  <a:pt x="54980" y="25400"/>
                </a:lnTo>
                <a:lnTo>
                  <a:pt x="54990" y="25410"/>
                </a:lnTo>
                <a:lnTo>
                  <a:pt x="55000" y="25430"/>
                </a:lnTo>
                <a:lnTo>
                  <a:pt x="55010" y="25440"/>
                </a:lnTo>
                <a:lnTo>
                  <a:pt x="55010" y="25450"/>
                </a:lnTo>
                <a:lnTo>
                  <a:pt x="55020" y="25460"/>
                </a:lnTo>
                <a:lnTo>
                  <a:pt x="55030" y="25470"/>
                </a:lnTo>
                <a:lnTo>
                  <a:pt x="55040" y="25490"/>
                </a:lnTo>
                <a:lnTo>
                  <a:pt x="55060" y="25530"/>
                </a:lnTo>
                <a:lnTo>
                  <a:pt x="55090" y="25570"/>
                </a:lnTo>
                <a:lnTo>
                  <a:pt x="55100" y="25590"/>
                </a:lnTo>
                <a:lnTo>
                  <a:pt x="55110" y="25600"/>
                </a:lnTo>
                <a:lnTo>
                  <a:pt x="55110" y="25610"/>
                </a:lnTo>
                <a:lnTo>
                  <a:pt x="55120" y="25630"/>
                </a:lnTo>
                <a:lnTo>
                  <a:pt x="55130" y="25640"/>
                </a:lnTo>
                <a:lnTo>
                  <a:pt x="55140" y="25650"/>
                </a:lnTo>
                <a:lnTo>
                  <a:pt x="55150" y="25670"/>
                </a:lnTo>
                <a:lnTo>
                  <a:pt x="55150" y="25680"/>
                </a:lnTo>
                <a:lnTo>
                  <a:pt x="55160" y="25690"/>
                </a:lnTo>
                <a:lnTo>
                  <a:pt x="55170" y="25710"/>
                </a:lnTo>
                <a:lnTo>
                  <a:pt x="55180" y="25720"/>
                </a:lnTo>
                <a:lnTo>
                  <a:pt x="55180" y="25730"/>
                </a:lnTo>
                <a:lnTo>
                  <a:pt x="55190" y="25740"/>
                </a:lnTo>
                <a:lnTo>
                  <a:pt x="55190" y="25750"/>
                </a:lnTo>
                <a:lnTo>
                  <a:pt x="55200" y="25760"/>
                </a:lnTo>
                <a:lnTo>
                  <a:pt x="55210" y="25770"/>
                </a:lnTo>
                <a:lnTo>
                  <a:pt x="55220" y="25780"/>
                </a:lnTo>
                <a:lnTo>
                  <a:pt x="55230" y="25790"/>
                </a:lnTo>
                <a:lnTo>
                  <a:pt x="55230" y="25810"/>
                </a:lnTo>
                <a:lnTo>
                  <a:pt x="55240" y="25820"/>
                </a:lnTo>
                <a:lnTo>
                  <a:pt x="55250" y="25830"/>
                </a:lnTo>
                <a:lnTo>
                  <a:pt x="55250" y="25840"/>
                </a:lnTo>
                <a:lnTo>
                  <a:pt x="55260" y="25860"/>
                </a:lnTo>
                <a:lnTo>
                  <a:pt x="55260" y="25870"/>
                </a:lnTo>
                <a:lnTo>
                  <a:pt x="55280" y="25880"/>
                </a:lnTo>
                <a:lnTo>
                  <a:pt x="55280" y="25890"/>
                </a:lnTo>
                <a:lnTo>
                  <a:pt x="55290" y="25900"/>
                </a:lnTo>
                <a:lnTo>
                  <a:pt x="55300" y="25920"/>
                </a:lnTo>
                <a:lnTo>
                  <a:pt x="55310" y="25940"/>
                </a:lnTo>
                <a:lnTo>
                  <a:pt x="55320" y="25950"/>
                </a:lnTo>
                <a:lnTo>
                  <a:pt x="55330" y="25960"/>
                </a:lnTo>
                <a:lnTo>
                  <a:pt x="55330" y="25970"/>
                </a:lnTo>
                <a:lnTo>
                  <a:pt x="55340" y="25980"/>
                </a:lnTo>
                <a:lnTo>
                  <a:pt x="55350" y="26000"/>
                </a:lnTo>
                <a:lnTo>
                  <a:pt x="55370" y="26020"/>
                </a:lnTo>
                <a:lnTo>
                  <a:pt x="55380" y="26040"/>
                </a:lnTo>
                <a:lnTo>
                  <a:pt x="55390" y="26050"/>
                </a:lnTo>
                <a:lnTo>
                  <a:pt x="55400" y="26060"/>
                </a:lnTo>
                <a:lnTo>
                  <a:pt x="55400" y="26070"/>
                </a:lnTo>
                <a:lnTo>
                  <a:pt x="55410" y="26090"/>
                </a:lnTo>
                <a:lnTo>
                  <a:pt x="55420" y="26100"/>
                </a:lnTo>
                <a:lnTo>
                  <a:pt x="55420" y="26110"/>
                </a:lnTo>
                <a:lnTo>
                  <a:pt x="55430" y="26120"/>
                </a:lnTo>
                <a:lnTo>
                  <a:pt x="55430" y="26130"/>
                </a:lnTo>
                <a:lnTo>
                  <a:pt x="55430" y="26140"/>
                </a:lnTo>
                <a:lnTo>
                  <a:pt x="55430" y="26150"/>
                </a:lnTo>
                <a:lnTo>
                  <a:pt x="55420" y="26160"/>
                </a:lnTo>
                <a:lnTo>
                  <a:pt x="55420" y="26170"/>
                </a:lnTo>
                <a:lnTo>
                  <a:pt x="55430" y="26180"/>
                </a:lnTo>
                <a:lnTo>
                  <a:pt x="55440" y="26200"/>
                </a:lnTo>
                <a:lnTo>
                  <a:pt x="55450" y="26210"/>
                </a:lnTo>
                <a:lnTo>
                  <a:pt x="55460" y="26210"/>
                </a:lnTo>
                <a:lnTo>
                  <a:pt x="55460" y="26220"/>
                </a:lnTo>
                <a:lnTo>
                  <a:pt x="55460" y="26210"/>
                </a:lnTo>
                <a:lnTo>
                  <a:pt x="55470" y="26220"/>
                </a:lnTo>
                <a:lnTo>
                  <a:pt x="55470" y="26210"/>
                </a:lnTo>
                <a:lnTo>
                  <a:pt x="55480" y="26210"/>
                </a:lnTo>
                <a:lnTo>
                  <a:pt x="55490" y="26210"/>
                </a:lnTo>
                <a:lnTo>
                  <a:pt x="55500" y="26220"/>
                </a:lnTo>
                <a:lnTo>
                  <a:pt x="55500" y="26230"/>
                </a:lnTo>
                <a:lnTo>
                  <a:pt x="55510" y="26240"/>
                </a:lnTo>
                <a:lnTo>
                  <a:pt x="55510" y="26250"/>
                </a:lnTo>
                <a:lnTo>
                  <a:pt x="55520" y="26250"/>
                </a:lnTo>
                <a:lnTo>
                  <a:pt x="55530" y="26270"/>
                </a:lnTo>
                <a:lnTo>
                  <a:pt x="55530" y="26280"/>
                </a:lnTo>
                <a:lnTo>
                  <a:pt x="55530" y="26290"/>
                </a:lnTo>
                <a:lnTo>
                  <a:pt x="55550" y="26310"/>
                </a:lnTo>
                <a:lnTo>
                  <a:pt x="55550" y="26320"/>
                </a:lnTo>
                <a:lnTo>
                  <a:pt x="55560" y="26330"/>
                </a:lnTo>
                <a:lnTo>
                  <a:pt x="55570" y="26340"/>
                </a:lnTo>
                <a:lnTo>
                  <a:pt x="55580" y="26350"/>
                </a:lnTo>
                <a:lnTo>
                  <a:pt x="55590" y="26360"/>
                </a:lnTo>
                <a:lnTo>
                  <a:pt x="55600" y="26370"/>
                </a:lnTo>
                <a:lnTo>
                  <a:pt x="55600" y="26380"/>
                </a:lnTo>
                <a:lnTo>
                  <a:pt x="55610" y="26400"/>
                </a:lnTo>
                <a:lnTo>
                  <a:pt x="55620" y="26420"/>
                </a:lnTo>
                <a:lnTo>
                  <a:pt x="55630" y="26440"/>
                </a:lnTo>
                <a:lnTo>
                  <a:pt x="55640" y="26450"/>
                </a:lnTo>
                <a:lnTo>
                  <a:pt x="55650" y="26460"/>
                </a:lnTo>
                <a:lnTo>
                  <a:pt x="55650" y="26470"/>
                </a:lnTo>
                <a:lnTo>
                  <a:pt x="55660" y="26480"/>
                </a:lnTo>
                <a:lnTo>
                  <a:pt x="55670" y="26490"/>
                </a:lnTo>
                <a:lnTo>
                  <a:pt x="55670" y="26500"/>
                </a:lnTo>
                <a:lnTo>
                  <a:pt x="55680" y="26500"/>
                </a:lnTo>
                <a:lnTo>
                  <a:pt x="55690" y="26520"/>
                </a:lnTo>
                <a:lnTo>
                  <a:pt x="55700" y="26530"/>
                </a:lnTo>
                <a:lnTo>
                  <a:pt x="55710" y="26540"/>
                </a:lnTo>
                <a:lnTo>
                  <a:pt x="55720" y="26540"/>
                </a:lnTo>
                <a:lnTo>
                  <a:pt x="55730" y="26570"/>
                </a:lnTo>
                <a:lnTo>
                  <a:pt x="55740" y="26580"/>
                </a:lnTo>
                <a:lnTo>
                  <a:pt x="55750" y="26590"/>
                </a:lnTo>
                <a:lnTo>
                  <a:pt x="55760" y="26600"/>
                </a:lnTo>
                <a:lnTo>
                  <a:pt x="55760" y="26610"/>
                </a:lnTo>
                <a:lnTo>
                  <a:pt x="55770" y="26620"/>
                </a:lnTo>
                <a:lnTo>
                  <a:pt x="55780" y="26630"/>
                </a:lnTo>
                <a:lnTo>
                  <a:pt x="55790" y="26640"/>
                </a:lnTo>
                <a:lnTo>
                  <a:pt x="55790" y="26650"/>
                </a:lnTo>
                <a:lnTo>
                  <a:pt x="55800" y="26660"/>
                </a:lnTo>
                <a:lnTo>
                  <a:pt x="55790" y="26660"/>
                </a:lnTo>
                <a:lnTo>
                  <a:pt x="55790" y="26670"/>
                </a:lnTo>
                <a:lnTo>
                  <a:pt x="55790" y="26680"/>
                </a:lnTo>
                <a:lnTo>
                  <a:pt x="55790" y="26690"/>
                </a:lnTo>
                <a:lnTo>
                  <a:pt x="55800" y="26690"/>
                </a:lnTo>
                <a:lnTo>
                  <a:pt x="55800" y="26700"/>
                </a:lnTo>
                <a:lnTo>
                  <a:pt x="55800" y="26720"/>
                </a:lnTo>
                <a:lnTo>
                  <a:pt x="55820" y="26740"/>
                </a:lnTo>
                <a:lnTo>
                  <a:pt x="55810" y="26740"/>
                </a:lnTo>
                <a:lnTo>
                  <a:pt x="55790" y="26740"/>
                </a:lnTo>
                <a:lnTo>
                  <a:pt x="55780" y="26750"/>
                </a:lnTo>
                <a:lnTo>
                  <a:pt x="55760" y="26760"/>
                </a:lnTo>
                <a:lnTo>
                  <a:pt x="55730" y="26770"/>
                </a:lnTo>
                <a:lnTo>
                  <a:pt x="55720" y="26780"/>
                </a:lnTo>
                <a:lnTo>
                  <a:pt x="55720" y="26790"/>
                </a:lnTo>
                <a:lnTo>
                  <a:pt x="55730" y="26800"/>
                </a:lnTo>
                <a:lnTo>
                  <a:pt x="55720" y="26800"/>
                </a:lnTo>
                <a:lnTo>
                  <a:pt x="55720" y="26810"/>
                </a:lnTo>
                <a:lnTo>
                  <a:pt x="55710" y="26800"/>
                </a:lnTo>
                <a:lnTo>
                  <a:pt x="55700" y="26810"/>
                </a:lnTo>
                <a:lnTo>
                  <a:pt x="55690" y="26820"/>
                </a:lnTo>
                <a:lnTo>
                  <a:pt x="55680" y="26830"/>
                </a:lnTo>
                <a:lnTo>
                  <a:pt x="55670" y="26840"/>
                </a:lnTo>
                <a:lnTo>
                  <a:pt x="55660" y="26840"/>
                </a:lnTo>
                <a:lnTo>
                  <a:pt x="55660" y="26850"/>
                </a:lnTo>
                <a:lnTo>
                  <a:pt x="55660" y="26860"/>
                </a:lnTo>
                <a:lnTo>
                  <a:pt x="55650" y="26850"/>
                </a:lnTo>
                <a:lnTo>
                  <a:pt x="55640" y="26840"/>
                </a:lnTo>
                <a:lnTo>
                  <a:pt x="55630" y="26840"/>
                </a:lnTo>
                <a:lnTo>
                  <a:pt x="55630" y="26850"/>
                </a:lnTo>
                <a:lnTo>
                  <a:pt x="55630" y="26860"/>
                </a:lnTo>
                <a:lnTo>
                  <a:pt x="55630" y="26870"/>
                </a:lnTo>
                <a:lnTo>
                  <a:pt x="55630" y="26880"/>
                </a:lnTo>
                <a:lnTo>
                  <a:pt x="55640" y="26890"/>
                </a:lnTo>
                <a:lnTo>
                  <a:pt x="55640" y="26900"/>
                </a:lnTo>
                <a:lnTo>
                  <a:pt x="55630" y="26910"/>
                </a:lnTo>
                <a:lnTo>
                  <a:pt x="55630" y="26920"/>
                </a:lnTo>
                <a:lnTo>
                  <a:pt x="55620" y="26920"/>
                </a:lnTo>
                <a:lnTo>
                  <a:pt x="55610" y="26920"/>
                </a:lnTo>
                <a:lnTo>
                  <a:pt x="55600" y="26930"/>
                </a:lnTo>
                <a:lnTo>
                  <a:pt x="55590" y="26940"/>
                </a:lnTo>
                <a:lnTo>
                  <a:pt x="55580" y="26950"/>
                </a:lnTo>
                <a:lnTo>
                  <a:pt x="55580" y="26960"/>
                </a:lnTo>
                <a:lnTo>
                  <a:pt x="55580" y="26970"/>
                </a:lnTo>
                <a:lnTo>
                  <a:pt x="55570" y="26970"/>
                </a:lnTo>
                <a:lnTo>
                  <a:pt x="55560" y="26970"/>
                </a:lnTo>
                <a:lnTo>
                  <a:pt x="55560" y="26980"/>
                </a:lnTo>
                <a:lnTo>
                  <a:pt x="55550" y="26980"/>
                </a:lnTo>
                <a:lnTo>
                  <a:pt x="55540" y="26980"/>
                </a:lnTo>
                <a:lnTo>
                  <a:pt x="55530" y="26980"/>
                </a:lnTo>
                <a:lnTo>
                  <a:pt x="55520" y="26990"/>
                </a:lnTo>
                <a:lnTo>
                  <a:pt x="55510" y="26990"/>
                </a:lnTo>
                <a:lnTo>
                  <a:pt x="55500" y="26990"/>
                </a:lnTo>
                <a:lnTo>
                  <a:pt x="55480" y="26990"/>
                </a:lnTo>
                <a:lnTo>
                  <a:pt x="55480" y="27000"/>
                </a:lnTo>
                <a:lnTo>
                  <a:pt x="55470" y="27010"/>
                </a:lnTo>
                <a:lnTo>
                  <a:pt x="55460" y="27020"/>
                </a:lnTo>
                <a:lnTo>
                  <a:pt x="55450" y="27030"/>
                </a:lnTo>
                <a:lnTo>
                  <a:pt x="55440" y="27030"/>
                </a:lnTo>
                <a:lnTo>
                  <a:pt x="55430" y="27040"/>
                </a:lnTo>
                <a:lnTo>
                  <a:pt x="55430" y="27050"/>
                </a:lnTo>
                <a:lnTo>
                  <a:pt x="55420" y="27050"/>
                </a:lnTo>
                <a:lnTo>
                  <a:pt x="55420" y="27060"/>
                </a:lnTo>
                <a:lnTo>
                  <a:pt x="55420" y="27070"/>
                </a:lnTo>
                <a:lnTo>
                  <a:pt x="55420" y="27080"/>
                </a:lnTo>
                <a:lnTo>
                  <a:pt x="55410" y="27080"/>
                </a:lnTo>
                <a:lnTo>
                  <a:pt x="55400" y="27090"/>
                </a:lnTo>
                <a:lnTo>
                  <a:pt x="55400" y="27100"/>
                </a:lnTo>
                <a:lnTo>
                  <a:pt x="55400" y="27110"/>
                </a:lnTo>
                <a:lnTo>
                  <a:pt x="55390" y="27120"/>
                </a:lnTo>
                <a:lnTo>
                  <a:pt x="55400" y="27130"/>
                </a:lnTo>
                <a:lnTo>
                  <a:pt x="55400" y="27140"/>
                </a:lnTo>
                <a:lnTo>
                  <a:pt x="55400" y="27150"/>
                </a:lnTo>
                <a:lnTo>
                  <a:pt x="55400" y="27160"/>
                </a:lnTo>
                <a:lnTo>
                  <a:pt x="55400" y="27170"/>
                </a:lnTo>
                <a:lnTo>
                  <a:pt x="55390" y="27190"/>
                </a:lnTo>
                <a:lnTo>
                  <a:pt x="55380" y="27200"/>
                </a:lnTo>
                <a:lnTo>
                  <a:pt x="55390" y="27220"/>
                </a:lnTo>
                <a:lnTo>
                  <a:pt x="55380" y="27230"/>
                </a:lnTo>
                <a:lnTo>
                  <a:pt x="55380" y="27240"/>
                </a:lnTo>
                <a:lnTo>
                  <a:pt x="55360" y="27250"/>
                </a:lnTo>
                <a:lnTo>
                  <a:pt x="55360" y="27260"/>
                </a:lnTo>
                <a:lnTo>
                  <a:pt x="55360" y="27270"/>
                </a:lnTo>
                <a:lnTo>
                  <a:pt x="55360" y="27280"/>
                </a:lnTo>
                <a:lnTo>
                  <a:pt x="55350" y="27290"/>
                </a:lnTo>
                <a:lnTo>
                  <a:pt x="55340" y="27300"/>
                </a:lnTo>
                <a:lnTo>
                  <a:pt x="55310" y="27310"/>
                </a:lnTo>
                <a:lnTo>
                  <a:pt x="55310" y="27320"/>
                </a:lnTo>
                <a:lnTo>
                  <a:pt x="55320" y="27340"/>
                </a:lnTo>
                <a:lnTo>
                  <a:pt x="55330" y="27350"/>
                </a:lnTo>
                <a:lnTo>
                  <a:pt x="55320" y="27360"/>
                </a:lnTo>
                <a:lnTo>
                  <a:pt x="55310" y="27360"/>
                </a:lnTo>
                <a:lnTo>
                  <a:pt x="55300" y="27370"/>
                </a:lnTo>
                <a:lnTo>
                  <a:pt x="55300" y="27380"/>
                </a:lnTo>
                <a:lnTo>
                  <a:pt x="55290" y="27390"/>
                </a:lnTo>
                <a:lnTo>
                  <a:pt x="55280" y="27400"/>
                </a:lnTo>
                <a:lnTo>
                  <a:pt x="55270" y="27410"/>
                </a:lnTo>
                <a:lnTo>
                  <a:pt x="55270" y="27420"/>
                </a:lnTo>
                <a:lnTo>
                  <a:pt x="55270" y="27430"/>
                </a:lnTo>
                <a:lnTo>
                  <a:pt x="55270" y="27440"/>
                </a:lnTo>
                <a:lnTo>
                  <a:pt x="55270" y="27450"/>
                </a:lnTo>
                <a:lnTo>
                  <a:pt x="55260" y="27450"/>
                </a:lnTo>
                <a:lnTo>
                  <a:pt x="55250" y="27460"/>
                </a:lnTo>
                <a:lnTo>
                  <a:pt x="55240" y="27470"/>
                </a:lnTo>
                <a:lnTo>
                  <a:pt x="55230" y="27480"/>
                </a:lnTo>
                <a:lnTo>
                  <a:pt x="55220" y="27480"/>
                </a:lnTo>
                <a:lnTo>
                  <a:pt x="55210" y="27490"/>
                </a:lnTo>
                <a:lnTo>
                  <a:pt x="55180" y="27480"/>
                </a:lnTo>
                <a:lnTo>
                  <a:pt x="55170" y="27490"/>
                </a:lnTo>
                <a:lnTo>
                  <a:pt x="55160" y="27500"/>
                </a:lnTo>
                <a:lnTo>
                  <a:pt x="55150" y="27500"/>
                </a:lnTo>
                <a:lnTo>
                  <a:pt x="55140" y="27510"/>
                </a:lnTo>
                <a:lnTo>
                  <a:pt x="55130" y="27510"/>
                </a:lnTo>
                <a:lnTo>
                  <a:pt x="55120" y="27510"/>
                </a:lnTo>
                <a:lnTo>
                  <a:pt x="55110" y="27510"/>
                </a:lnTo>
                <a:lnTo>
                  <a:pt x="55100" y="27500"/>
                </a:lnTo>
                <a:lnTo>
                  <a:pt x="55090" y="27500"/>
                </a:lnTo>
                <a:lnTo>
                  <a:pt x="55070" y="27490"/>
                </a:lnTo>
                <a:lnTo>
                  <a:pt x="55060" y="27480"/>
                </a:lnTo>
                <a:lnTo>
                  <a:pt x="55050" y="27470"/>
                </a:lnTo>
                <a:lnTo>
                  <a:pt x="55030" y="27460"/>
                </a:lnTo>
                <a:lnTo>
                  <a:pt x="55020" y="27460"/>
                </a:lnTo>
                <a:lnTo>
                  <a:pt x="55010" y="27460"/>
                </a:lnTo>
                <a:lnTo>
                  <a:pt x="54990" y="27460"/>
                </a:lnTo>
                <a:lnTo>
                  <a:pt x="54970" y="27460"/>
                </a:lnTo>
                <a:lnTo>
                  <a:pt x="54950" y="27460"/>
                </a:lnTo>
                <a:lnTo>
                  <a:pt x="54940" y="27460"/>
                </a:lnTo>
                <a:lnTo>
                  <a:pt x="54910" y="27450"/>
                </a:lnTo>
                <a:lnTo>
                  <a:pt x="54890" y="27440"/>
                </a:lnTo>
                <a:lnTo>
                  <a:pt x="54880" y="27430"/>
                </a:lnTo>
                <a:lnTo>
                  <a:pt x="54870" y="27430"/>
                </a:lnTo>
                <a:lnTo>
                  <a:pt x="54860" y="27420"/>
                </a:lnTo>
                <a:lnTo>
                  <a:pt x="54860" y="27430"/>
                </a:lnTo>
                <a:lnTo>
                  <a:pt x="54840" y="27430"/>
                </a:lnTo>
                <a:lnTo>
                  <a:pt x="54830" y="27430"/>
                </a:lnTo>
                <a:lnTo>
                  <a:pt x="54820" y="27440"/>
                </a:lnTo>
                <a:lnTo>
                  <a:pt x="54800" y="27440"/>
                </a:lnTo>
                <a:lnTo>
                  <a:pt x="54790" y="27450"/>
                </a:lnTo>
                <a:lnTo>
                  <a:pt x="54780" y="27450"/>
                </a:lnTo>
                <a:lnTo>
                  <a:pt x="54770" y="27450"/>
                </a:lnTo>
                <a:lnTo>
                  <a:pt x="54760" y="27470"/>
                </a:lnTo>
                <a:lnTo>
                  <a:pt x="54750" y="27480"/>
                </a:lnTo>
                <a:lnTo>
                  <a:pt x="54730" y="27490"/>
                </a:lnTo>
                <a:lnTo>
                  <a:pt x="54720" y="27500"/>
                </a:lnTo>
                <a:lnTo>
                  <a:pt x="54710" y="27510"/>
                </a:lnTo>
                <a:lnTo>
                  <a:pt x="54700" y="27510"/>
                </a:lnTo>
                <a:lnTo>
                  <a:pt x="54680" y="27510"/>
                </a:lnTo>
                <a:lnTo>
                  <a:pt x="54660" y="27520"/>
                </a:lnTo>
                <a:lnTo>
                  <a:pt x="54650" y="27530"/>
                </a:lnTo>
                <a:lnTo>
                  <a:pt x="54640" y="27540"/>
                </a:lnTo>
                <a:lnTo>
                  <a:pt x="54620" y="27550"/>
                </a:lnTo>
                <a:lnTo>
                  <a:pt x="54610" y="27560"/>
                </a:lnTo>
                <a:lnTo>
                  <a:pt x="54590" y="27570"/>
                </a:lnTo>
                <a:lnTo>
                  <a:pt x="54580" y="27580"/>
                </a:lnTo>
                <a:lnTo>
                  <a:pt x="54570" y="27580"/>
                </a:lnTo>
                <a:lnTo>
                  <a:pt x="54560" y="27590"/>
                </a:lnTo>
                <a:lnTo>
                  <a:pt x="54550" y="27600"/>
                </a:lnTo>
                <a:lnTo>
                  <a:pt x="54520" y="27610"/>
                </a:lnTo>
                <a:lnTo>
                  <a:pt x="54510" y="27630"/>
                </a:lnTo>
                <a:lnTo>
                  <a:pt x="54500" y="27630"/>
                </a:lnTo>
                <a:lnTo>
                  <a:pt x="54480" y="27630"/>
                </a:lnTo>
                <a:lnTo>
                  <a:pt x="54460" y="27630"/>
                </a:lnTo>
                <a:lnTo>
                  <a:pt x="54450" y="27630"/>
                </a:lnTo>
                <a:lnTo>
                  <a:pt x="54440" y="27640"/>
                </a:lnTo>
                <a:lnTo>
                  <a:pt x="54430" y="27630"/>
                </a:lnTo>
                <a:lnTo>
                  <a:pt x="54420" y="27620"/>
                </a:lnTo>
                <a:lnTo>
                  <a:pt x="54410" y="27620"/>
                </a:lnTo>
                <a:lnTo>
                  <a:pt x="54400" y="27620"/>
                </a:lnTo>
                <a:lnTo>
                  <a:pt x="54390" y="27610"/>
                </a:lnTo>
                <a:lnTo>
                  <a:pt x="54380" y="27610"/>
                </a:lnTo>
                <a:lnTo>
                  <a:pt x="54370" y="27620"/>
                </a:lnTo>
                <a:lnTo>
                  <a:pt x="54360" y="27620"/>
                </a:lnTo>
                <a:lnTo>
                  <a:pt x="54360" y="27610"/>
                </a:lnTo>
                <a:lnTo>
                  <a:pt x="54350" y="27620"/>
                </a:lnTo>
                <a:lnTo>
                  <a:pt x="54330" y="27620"/>
                </a:lnTo>
                <a:lnTo>
                  <a:pt x="54310" y="27620"/>
                </a:lnTo>
                <a:lnTo>
                  <a:pt x="54300" y="27630"/>
                </a:lnTo>
                <a:lnTo>
                  <a:pt x="54290" y="27640"/>
                </a:lnTo>
                <a:lnTo>
                  <a:pt x="54280" y="27640"/>
                </a:lnTo>
                <a:lnTo>
                  <a:pt x="54260" y="27640"/>
                </a:lnTo>
                <a:lnTo>
                  <a:pt x="54250" y="27650"/>
                </a:lnTo>
                <a:lnTo>
                  <a:pt x="54230" y="27660"/>
                </a:lnTo>
                <a:lnTo>
                  <a:pt x="54200" y="27670"/>
                </a:lnTo>
                <a:lnTo>
                  <a:pt x="54150" y="27690"/>
                </a:lnTo>
                <a:lnTo>
                  <a:pt x="54130" y="27700"/>
                </a:lnTo>
                <a:lnTo>
                  <a:pt x="54110" y="27710"/>
                </a:lnTo>
                <a:lnTo>
                  <a:pt x="54060" y="27730"/>
                </a:lnTo>
                <a:lnTo>
                  <a:pt x="54050" y="27730"/>
                </a:lnTo>
                <a:lnTo>
                  <a:pt x="54050" y="27720"/>
                </a:lnTo>
                <a:lnTo>
                  <a:pt x="54040" y="27710"/>
                </a:lnTo>
                <a:lnTo>
                  <a:pt x="54040" y="27700"/>
                </a:lnTo>
                <a:lnTo>
                  <a:pt x="54030" y="27700"/>
                </a:lnTo>
                <a:lnTo>
                  <a:pt x="54020" y="27690"/>
                </a:lnTo>
                <a:lnTo>
                  <a:pt x="54010" y="27680"/>
                </a:lnTo>
                <a:lnTo>
                  <a:pt x="54000" y="27680"/>
                </a:lnTo>
                <a:lnTo>
                  <a:pt x="54000" y="27670"/>
                </a:lnTo>
                <a:lnTo>
                  <a:pt x="53980" y="27660"/>
                </a:lnTo>
                <a:lnTo>
                  <a:pt x="53970" y="27670"/>
                </a:lnTo>
                <a:lnTo>
                  <a:pt x="53960" y="27670"/>
                </a:lnTo>
                <a:lnTo>
                  <a:pt x="53950" y="27670"/>
                </a:lnTo>
                <a:lnTo>
                  <a:pt x="53940" y="27670"/>
                </a:lnTo>
                <a:lnTo>
                  <a:pt x="53920" y="27660"/>
                </a:lnTo>
                <a:lnTo>
                  <a:pt x="53910" y="27660"/>
                </a:lnTo>
                <a:lnTo>
                  <a:pt x="53900" y="27650"/>
                </a:lnTo>
                <a:lnTo>
                  <a:pt x="53890" y="27640"/>
                </a:lnTo>
                <a:lnTo>
                  <a:pt x="53890" y="27630"/>
                </a:lnTo>
                <a:lnTo>
                  <a:pt x="53880" y="27610"/>
                </a:lnTo>
                <a:lnTo>
                  <a:pt x="53860" y="27600"/>
                </a:lnTo>
                <a:lnTo>
                  <a:pt x="53850" y="27590"/>
                </a:lnTo>
                <a:lnTo>
                  <a:pt x="53840" y="27580"/>
                </a:lnTo>
                <a:lnTo>
                  <a:pt x="53830" y="27560"/>
                </a:lnTo>
                <a:lnTo>
                  <a:pt x="53820" y="27550"/>
                </a:lnTo>
                <a:lnTo>
                  <a:pt x="53800" y="27540"/>
                </a:lnTo>
                <a:lnTo>
                  <a:pt x="53790" y="27530"/>
                </a:lnTo>
                <a:lnTo>
                  <a:pt x="53770" y="27530"/>
                </a:lnTo>
                <a:lnTo>
                  <a:pt x="53760" y="27520"/>
                </a:lnTo>
                <a:lnTo>
                  <a:pt x="53750" y="27520"/>
                </a:lnTo>
                <a:lnTo>
                  <a:pt x="53740" y="27520"/>
                </a:lnTo>
                <a:lnTo>
                  <a:pt x="53710" y="27510"/>
                </a:lnTo>
                <a:lnTo>
                  <a:pt x="53700" y="27510"/>
                </a:lnTo>
                <a:lnTo>
                  <a:pt x="53680" y="27520"/>
                </a:lnTo>
                <a:lnTo>
                  <a:pt x="53670" y="27510"/>
                </a:lnTo>
                <a:lnTo>
                  <a:pt x="53670" y="27520"/>
                </a:lnTo>
                <a:lnTo>
                  <a:pt x="53660" y="27520"/>
                </a:lnTo>
                <a:lnTo>
                  <a:pt x="53650" y="27520"/>
                </a:lnTo>
                <a:lnTo>
                  <a:pt x="53640" y="27520"/>
                </a:lnTo>
                <a:lnTo>
                  <a:pt x="53630" y="27530"/>
                </a:lnTo>
                <a:lnTo>
                  <a:pt x="53620" y="27530"/>
                </a:lnTo>
                <a:lnTo>
                  <a:pt x="53620" y="27520"/>
                </a:lnTo>
                <a:lnTo>
                  <a:pt x="53620" y="27500"/>
                </a:lnTo>
                <a:lnTo>
                  <a:pt x="53620" y="27490"/>
                </a:lnTo>
                <a:lnTo>
                  <a:pt x="53610" y="27480"/>
                </a:lnTo>
                <a:lnTo>
                  <a:pt x="53600" y="27470"/>
                </a:lnTo>
                <a:lnTo>
                  <a:pt x="53590" y="27450"/>
                </a:lnTo>
                <a:lnTo>
                  <a:pt x="53590" y="27440"/>
                </a:lnTo>
                <a:lnTo>
                  <a:pt x="53580" y="27440"/>
                </a:lnTo>
                <a:lnTo>
                  <a:pt x="53580" y="27430"/>
                </a:lnTo>
                <a:lnTo>
                  <a:pt x="53570" y="27420"/>
                </a:lnTo>
                <a:lnTo>
                  <a:pt x="53560" y="27420"/>
                </a:lnTo>
                <a:lnTo>
                  <a:pt x="53560" y="27410"/>
                </a:lnTo>
                <a:lnTo>
                  <a:pt x="53570" y="27410"/>
                </a:lnTo>
                <a:lnTo>
                  <a:pt x="53570" y="27400"/>
                </a:lnTo>
                <a:lnTo>
                  <a:pt x="53570" y="27390"/>
                </a:lnTo>
                <a:lnTo>
                  <a:pt x="53560" y="27400"/>
                </a:lnTo>
                <a:lnTo>
                  <a:pt x="53550" y="27400"/>
                </a:lnTo>
                <a:lnTo>
                  <a:pt x="53540" y="27400"/>
                </a:lnTo>
                <a:lnTo>
                  <a:pt x="53540" y="27390"/>
                </a:lnTo>
                <a:lnTo>
                  <a:pt x="53530" y="27380"/>
                </a:lnTo>
                <a:lnTo>
                  <a:pt x="53520" y="27370"/>
                </a:lnTo>
                <a:lnTo>
                  <a:pt x="53510" y="27360"/>
                </a:lnTo>
                <a:lnTo>
                  <a:pt x="53510" y="27340"/>
                </a:lnTo>
                <a:lnTo>
                  <a:pt x="53510" y="27330"/>
                </a:lnTo>
                <a:lnTo>
                  <a:pt x="53520" y="27320"/>
                </a:lnTo>
                <a:lnTo>
                  <a:pt x="53520" y="27310"/>
                </a:lnTo>
                <a:lnTo>
                  <a:pt x="53520" y="27300"/>
                </a:lnTo>
                <a:lnTo>
                  <a:pt x="53530" y="27290"/>
                </a:lnTo>
                <a:lnTo>
                  <a:pt x="53530" y="27280"/>
                </a:lnTo>
                <a:lnTo>
                  <a:pt x="53530" y="27260"/>
                </a:lnTo>
                <a:lnTo>
                  <a:pt x="53530" y="27240"/>
                </a:lnTo>
                <a:lnTo>
                  <a:pt x="53530" y="27220"/>
                </a:lnTo>
                <a:lnTo>
                  <a:pt x="53530" y="27210"/>
                </a:lnTo>
                <a:lnTo>
                  <a:pt x="53520" y="27220"/>
                </a:lnTo>
                <a:lnTo>
                  <a:pt x="53510" y="27230"/>
                </a:lnTo>
                <a:lnTo>
                  <a:pt x="53500" y="27230"/>
                </a:lnTo>
                <a:lnTo>
                  <a:pt x="53490" y="27240"/>
                </a:lnTo>
                <a:lnTo>
                  <a:pt x="53480" y="27240"/>
                </a:lnTo>
                <a:lnTo>
                  <a:pt x="53480" y="27230"/>
                </a:lnTo>
                <a:lnTo>
                  <a:pt x="53470" y="27230"/>
                </a:lnTo>
                <a:lnTo>
                  <a:pt x="53460" y="27220"/>
                </a:lnTo>
                <a:lnTo>
                  <a:pt x="53450" y="27210"/>
                </a:lnTo>
                <a:lnTo>
                  <a:pt x="53440" y="27210"/>
                </a:lnTo>
                <a:lnTo>
                  <a:pt x="53430" y="27210"/>
                </a:lnTo>
                <a:lnTo>
                  <a:pt x="53430" y="27230"/>
                </a:lnTo>
                <a:lnTo>
                  <a:pt x="53420" y="27230"/>
                </a:lnTo>
                <a:lnTo>
                  <a:pt x="53420" y="27240"/>
                </a:lnTo>
                <a:lnTo>
                  <a:pt x="53420" y="27250"/>
                </a:lnTo>
                <a:lnTo>
                  <a:pt x="53410" y="27260"/>
                </a:lnTo>
                <a:lnTo>
                  <a:pt x="53400" y="27260"/>
                </a:lnTo>
                <a:lnTo>
                  <a:pt x="53390" y="27260"/>
                </a:lnTo>
                <a:lnTo>
                  <a:pt x="53380" y="27270"/>
                </a:lnTo>
                <a:lnTo>
                  <a:pt x="53370" y="27270"/>
                </a:lnTo>
                <a:lnTo>
                  <a:pt x="53360" y="27270"/>
                </a:lnTo>
                <a:lnTo>
                  <a:pt x="53350" y="27270"/>
                </a:lnTo>
                <a:lnTo>
                  <a:pt x="53350" y="27280"/>
                </a:lnTo>
                <a:lnTo>
                  <a:pt x="53340" y="27280"/>
                </a:lnTo>
                <a:lnTo>
                  <a:pt x="53330" y="27280"/>
                </a:lnTo>
                <a:lnTo>
                  <a:pt x="53330" y="27290"/>
                </a:lnTo>
                <a:lnTo>
                  <a:pt x="53320" y="27300"/>
                </a:lnTo>
                <a:lnTo>
                  <a:pt x="53320" y="27310"/>
                </a:lnTo>
                <a:lnTo>
                  <a:pt x="53310" y="27320"/>
                </a:lnTo>
                <a:lnTo>
                  <a:pt x="53300" y="27330"/>
                </a:lnTo>
                <a:lnTo>
                  <a:pt x="53300" y="27350"/>
                </a:lnTo>
                <a:lnTo>
                  <a:pt x="53290" y="27360"/>
                </a:lnTo>
                <a:lnTo>
                  <a:pt x="53280" y="27360"/>
                </a:lnTo>
                <a:lnTo>
                  <a:pt x="53270" y="27370"/>
                </a:lnTo>
                <a:lnTo>
                  <a:pt x="53250" y="27370"/>
                </a:lnTo>
                <a:lnTo>
                  <a:pt x="53240" y="27360"/>
                </a:lnTo>
                <a:lnTo>
                  <a:pt x="53230" y="27370"/>
                </a:lnTo>
                <a:lnTo>
                  <a:pt x="53220" y="27380"/>
                </a:lnTo>
                <a:lnTo>
                  <a:pt x="53210" y="27380"/>
                </a:lnTo>
                <a:lnTo>
                  <a:pt x="53210" y="27390"/>
                </a:lnTo>
                <a:lnTo>
                  <a:pt x="53210" y="27400"/>
                </a:lnTo>
                <a:lnTo>
                  <a:pt x="53190" y="27410"/>
                </a:lnTo>
                <a:lnTo>
                  <a:pt x="53180" y="27410"/>
                </a:lnTo>
                <a:lnTo>
                  <a:pt x="53170" y="27420"/>
                </a:lnTo>
                <a:lnTo>
                  <a:pt x="53170" y="27430"/>
                </a:lnTo>
                <a:lnTo>
                  <a:pt x="53160" y="27440"/>
                </a:lnTo>
                <a:lnTo>
                  <a:pt x="53150" y="27450"/>
                </a:lnTo>
                <a:lnTo>
                  <a:pt x="53140" y="27450"/>
                </a:lnTo>
                <a:lnTo>
                  <a:pt x="53130" y="27440"/>
                </a:lnTo>
                <a:lnTo>
                  <a:pt x="53120" y="27440"/>
                </a:lnTo>
                <a:lnTo>
                  <a:pt x="53110" y="27450"/>
                </a:lnTo>
                <a:lnTo>
                  <a:pt x="53100" y="27460"/>
                </a:lnTo>
                <a:lnTo>
                  <a:pt x="53090" y="27470"/>
                </a:lnTo>
                <a:lnTo>
                  <a:pt x="53080" y="27470"/>
                </a:lnTo>
                <a:lnTo>
                  <a:pt x="53060" y="27460"/>
                </a:lnTo>
                <a:lnTo>
                  <a:pt x="53050" y="27460"/>
                </a:lnTo>
                <a:lnTo>
                  <a:pt x="53040" y="27460"/>
                </a:lnTo>
                <a:lnTo>
                  <a:pt x="53030" y="27470"/>
                </a:lnTo>
                <a:lnTo>
                  <a:pt x="53020" y="27480"/>
                </a:lnTo>
                <a:lnTo>
                  <a:pt x="53020" y="27490"/>
                </a:lnTo>
                <a:lnTo>
                  <a:pt x="53020" y="27500"/>
                </a:lnTo>
                <a:lnTo>
                  <a:pt x="53020" y="27510"/>
                </a:lnTo>
                <a:lnTo>
                  <a:pt x="53020" y="27520"/>
                </a:lnTo>
                <a:lnTo>
                  <a:pt x="53010" y="27520"/>
                </a:lnTo>
                <a:lnTo>
                  <a:pt x="53000" y="27530"/>
                </a:lnTo>
                <a:lnTo>
                  <a:pt x="52990" y="27530"/>
                </a:lnTo>
                <a:lnTo>
                  <a:pt x="52990" y="27540"/>
                </a:lnTo>
                <a:lnTo>
                  <a:pt x="52990" y="27560"/>
                </a:lnTo>
                <a:lnTo>
                  <a:pt x="52980" y="27560"/>
                </a:lnTo>
                <a:lnTo>
                  <a:pt x="52980" y="27570"/>
                </a:lnTo>
                <a:lnTo>
                  <a:pt x="52970" y="27580"/>
                </a:lnTo>
                <a:lnTo>
                  <a:pt x="52960" y="27590"/>
                </a:lnTo>
                <a:lnTo>
                  <a:pt x="52950" y="27600"/>
                </a:lnTo>
                <a:lnTo>
                  <a:pt x="52940" y="27600"/>
                </a:lnTo>
                <a:lnTo>
                  <a:pt x="52930" y="27590"/>
                </a:lnTo>
                <a:lnTo>
                  <a:pt x="52920" y="27590"/>
                </a:lnTo>
                <a:lnTo>
                  <a:pt x="52910" y="27600"/>
                </a:lnTo>
                <a:lnTo>
                  <a:pt x="52900" y="27600"/>
                </a:lnTo>
                <a:lnTo>
                  <a:pt x="52890" y="27610"/>
                </a:lnTo>
                <a:lnTo>
                  <a:pt x="52880" y="27610"/>
                </a:lnTo>
                <a:lnTo>
                  <a:pt x="52880" y="27600"/>
                </a:lnTo>
                <a:lnTo>
                  <a:pt x="52870" y="27600"/>
                </a:lnTo>
                <a:lnTo>
                  <a:pt x="52870" y="27590"/>
                </a:lnTo>
                <a:lnTo>
                  <a:pt x="52860" y="27590"/>
                </a:lnTo>
                <a:lnTo>
                  <a:pt x="52860" y="27580"/>
                </a:lnTo>
                <a:lnTo>
                  <a:pt x="52850" y="27590"/>
                </a:lnTo>
                <a:lnTo>
                  <a:pt x="52840" y="27600"/>
                </a:lnTo>
                <a:lnTo>
                  <a:pt x="52820" y="27600"/>
                </a:lnTo>
                <a:lnTo>
                  <a:pt x="52810" y="27590"/>
                </a:lnTo>
                <a:lnTo>
                  <a:pt x="52800" y="27590"/>
                </a:lnTo>
                <a:lnTo>
                  <a:pt x="52790" y="27580"/>
                </a:lnTo>
                <a:lnTo>
                  <a:pt x="52780" y="27590"/>
                </a:lnTo>
                <a:lnTo>
                  <a:pt x="52770" y="27590"/>
                </a:lnTo>
                <a:lnTo>
                  <a:pt x="52770" y="27580"/>
                </a:lnTo>
                <a:lnTo>
                  <a:pt x="52760" y="27580"/>
                </a:lnTo>
                <a:lnTo>
                  <a:pt x="52750" y="27580"/>
                </a:lnTo>
                <a:lnTo>
                  <a:pt x="52740" y="27580"/>
                </a:lnTo>
                <a:lnTo>
                  <a:pt x="52730" y="27580"/>
                </a:lnTo>
                <a:lnTo>
                  <a:pt x="52720" y="27590"/>
                </a:lnTo>
                <a:lnTo>
                  <a:pt x="52710" y="27600"/>
                </a:lnTo>
                <a:lnTo>
                  <a:pt x="52710" y="27610"/>
                </a:lnTo>
                <a:lnTo>
                  <a:pt x="52710" y="27620"/>
                </a:lnTo>
                <a:lnTo>
                  <a:pt x="52700" y="27630"/>
                </a:lnTo>
                <a:lnTo>
                  <a:pt x="52700" y="27640"/>
                </a:lnTo>
                <a:lnTo>
                  <a:pt x="52690" y="27640"/>
                </a:lnTo>
                <a:lnTo>
                  <a:pt x="52680" y="27640"/>
                </a:lnTo>
                <a:lnTo>
                  <a:pt x="52670" y="27640"/>
                </a:lnTo>
                <a:lnTo>
                  <a:pt x="52660" y="27640"/>
                </a:lnTo>
                <a:lnTo>
                  <a:pt x="52660" y="27630"/>
                </a:lnTo>
                <a:lnTo>
                  <a:pt x="52660" y="27620"/>
                </a:lnTo>
                <a:lnTo>
                  <a:pt x="52650" y="27610"/>
                </a:lnTo>
                <a:lnTo>
                  <a:pt x="52640" y="27610"/>
                </a:lnTo>
                <a:lnTo>
                  <a:pt x="52630" y="27610"/>
                </a:lnTo>
                <a:lnTo>
                  <a:pt x="52610" y="27610"/>
                </a:lnTo>
                <a:lnTo>
                  <a:pt x="52600" y="27610"/>
                </a:lnTo>
                <a:lnTo>
                  <a:pt x="52590" y="27600"/>
                </a:lnTo>
                <a:lnTo>
                  <a:pt x="52580" y="27600"/>
                </a:lnTo>
                <a:lnTo>
                  <a:pt x="52570" y="27590"/>
                </a:lnTo>
                <a:lnTo>
                  <a:pt x="52570" y="27580"/>
                </a:lnTo>
                <a:lnTo>
                  <a:pt x="52560" y="27570"/>
                </a:lnTo>
                <a:lnTo>
                  <a:pt x="52560" y="27560"/>
                </a:lnTo>
                <a:lnTo>
                  <a:pt x="52550" y="27550"/>
                </a:lnTo>
                <a:lnTo>
                  <a:pt x="52550" y="27540"/>
                </a:lnTo>
                <a:lnTo>
                  <a:pt x="52550" y="27520"/>
                </a:lnTo>
                <a:lnTo>
                  <a:pt x="52540" y="27500"/>
                </a:lnTo>
                <a:lnTo>
                  <a:pt x="52540" y="27490"/>
                </a:lnTo>
                <a:lnTo>
                  <a:pt x="52540" y="27480"/>
                </a:lnTo>
                <a:lnTo>
                  <a:pt x="52530" y="27480"/>
                </a:lnTo>
                <a:lnTo>
                  <a:pt x="52530" y="27470"/>
                </a:lnTo>
                <a:lnTo>
                  <a:pt x="52520" y="27480"/>
                </a:lnTo>
                <a:lnTo>
                  <a:pt x="52500" y="27480"/>
                </a:lnTo>
                <a:lnTo>
                  <a:pt x="52490" y="27470"/>
                </a:lnTo>
                <a:lnTo>
                  <a:pt x="52480" y="27480"/>
                </a:lnTo>
                <a:lnTo>
                  <a:pt x="52470" y="27490"/>
                </a:lnTo>
                <a:lnTo>
                  <a:pt x="52460" y="27500"/>
                </a:lnTo>
                <a:lnTo>
                  <a:pt x="52450" y="27500"/>
                </a:lnTo>
                <a:lnTo>
                  <a:pt x="52440" y="27510"/>
                </a:lnTo>
                <a:lnTo>
                  <a:pt x="52430" y="27520"/>
                </a:lnTo>
                <a:lnTo>
                  <a:pt x="52410" y="27520"/>
                </a:lnTo>
                <a:lnTo>
                  <a:pt x="52410" y="27530"/>
                </a:lnTo>
                <a:lnTo>
                  <a:pt x="52400" y="27540"/>
                </a:lnTo>
                <a:lnTo>
                  <a:pt x="52390" y="27550"/>
                </a:lnTo>
                <a:lnTo>
                  <a:pt x="52390" y="27560"/>
                </a:lnTo>
                <a:lnTo>
                  <a:pt x="52380" y="27570"/>
                </a:lnTo>
                <a:lnTo>
                  <a:pt x="52370" y="27570"/>
                </a:lnTo>
                <a:lnTo>
                  <a:pt x="52370" y="27580"/>
                </a:lnTo>
                <a:lnTo>
                  <a:pt x="52360" y="27580"/>
                </a:lnTo>
                <a:lnTo>
                  <a:pt x="52350" y="27570"/>
                </a:lnTo>
                <a:lnTo>
                  <a:pt x="52340" y="27580"/>
                </a:lnTo>
                <a:lnTo>
                  <a:pt x="52330" y="27590"/>
                </a:lnTo>
                <a:lnTo>
                  <a:pt x="52320" y="27590"/>
                </a:lnTo>
                <a:lnTo>
                  <a:pt x="52320" y="27600"/>
                </a:lnTo>
                <a:lnTo>
                  <a:pt x="52320" y="27610"/>
                </a:lnTo>
                <a:lnTo>
                  <a:pt x="52310" y="27610"/>
                </a:lnTo>
                <a:lnTo>
                  <a:pt x="52300" y="27610"/>
                </a:lnTo>
                <a:lnTo>
                  <a:pt x="52300" y="27620"/>
                </a:lnTo>
                <a:lnTo>
                  <a:pt x="52290" y="27620"/>
                </a:lnTo>
                <a:lnTo>
                  <a:pt x="52290" y="27630"/>
                </a:lnTo>
                <a:lnTo>
                  <a:pt x="52290" y="27640"/>
                </a:lnTo>
                <a:lnTo>
                  <a:pt x="52300" y="27640"/>
                </a:lnTo>
                <a:lnTo>
                  <a:pt x="52290" y="27640"/>
                </a:lnTo>
                <a:lnTo>
                  <a:pt x="52290" y="27650"/>
                </a:lnTo>
                <a:lnTo>
                  <a:pt x="52290" y="27660"/>
                </a:lnTo>
                <a:lnTo>
                  <a:pt x="52280" y="27660"/>
                </a:lnTo>
                <a:lnTo>
                  <a:pt x="52280" y="27670"/>
                </a:lnTo>
                <a:lnTo>
                  <a:pt x="52270" y="27680"/>
                </a:lnTo>
                <a:lnTo>
                  <a:pt x="52260" y="27690"/>
                </a:lnTo>
                <a:lnTo>
                  <a:pt x="52240" y="27690"/>
                </a:lnTo>
                <a:lnTo>
                  <a:pt x="52240" y="27700"/>
                </a:lnTo>
                <a:lnTo>
                  <a:pt x="52230" y="27700"/>
                </a:lnTo>
                <a:lnTo>
                  <a:pt x="52220" y="27710"/>
                </a:lnTo>
                <a:lnTo>
                  <a:pt x="52210" y="27710"/>
                </a:lnTo>
                <a:lnTo>
                  <a:pt x="52200" y="27710"/>
                </a:lnTo>
                <a:lnTo>
                  <a:pt x="52190" y="27720"/>
                </a:lnTo>
                <a:lnTo>
                  <a:pt x="52180" y="27730"/>
                </a:lnTo>
                <a:lnTo>
                  <a:pt x="52180" y="27740"/>
                </a:lnTo>
                <a:lnTo>
                  <a:pt x="52170" y="27750"/>
                </a:lnTo>
                <a:lnTo>
                  <a:pt x="52170" y="27760"/>
                </a:lnTo>
                <a:lnTo>
                  <a:pt x="52160" y="27770"/>
                </a:lnTo>
                <a:lnTo>
                  <a:pt x="52150" y="27770"/>
                </a:lnTo>
                <a:lnTo>
                  <a:pt x="52140" y="27770"/>
                </a:lnTo>
                <a:lnTo>
                  <a:pt x="52140" y="27780"/>
                </a:lnTo>
                <a:lnTo>
                  <a:pt x="52130" y="27780"/>
                </a:lnTo>
                <a:lnTo>
                  <a:pt x="52120" y="27780"/>
                </a:lnTo>
                <a:lnTo>
                  <a:pt x="52110" y="27780"/>
                </a:lnTo>
                <a:lnTo>
                  <a:pt x="52100" y="27780"/>
                </a:lnTo>
                <a:lnTo>
                  <a:pt x="52090" y="27780"/>
                </a:lnTo>
                <a:lnTo>
                  <a:pt x="52090" y="27770"/>
                </a:lnTo>
                <a:lnTo>
                  <a:pt x="52070" y="27760"/>
                </a:lnTo>
                <a:lnTo>
                  <a:pt x="52070" y="27750"/>
                </a:lnTo>
                <a:lnTo>
                  <a:pt x="52060" y="27750"/>
                </a:lnTo>
                <a:lnTo>
                  <a:pt x="52050" y="27750"/>
                </a:lnTo>
                <a:lnTo>
                  <a:pt x="52050" y="27740"/>
                </a:lnTo>
                <a:lnTo>
                  <a:pt x="52040" y="27730"/>
                </a:lnTo>
                <a:lnTo>
                  <a:pt x="52040" y="27720"/>
                </a:lnTo>
                <a:lnTo>
                  <a:pt x="52030" y="27720"/>
                </a:lnTo>
                <a:lnTo>
                  <a:pt x="52020" y="27710"/>
                </a:lnTo>
                <a:lnTo>
                  <a:pt x="52020" y="27700"/>
                </a:lnTo>
                <a:lnTo>
                  <a:pt x="52010" y="27700"/>
                </a:lnTo>
                <a:lnTo>
                  <a:pt x="52010" y="27690"/>
                </a:lnTo>
                <a:lnTo>
                  <a:pt x="52000" y="27690"/>
                </a:lnTo>
                <a:lnTo>
                  <a:pt x="51990" y="27690"/>
                </a:lnTo>
                <a:lnTo>
                  <a:pt x="51980" y="27700"/>
                </a:lnTo>
                <a:lnTo>
                  <a:pt x="51970" y="27700"/>
                </a:lnTo>
                <a:lnTo>
                  <a:pt x="51960" y="27700"/>
                </a:lnTo>
                <a:lnTo>
                  <a:pt x="51950" y="27700"/>
                </a:lnTo>
                <a:lnTo>
                  <a:pt x="51940" y="27690"/>
                </a:lnTo>
                <a:lnTo>
                  <a:pt x="51940" y="27700"/>
                </a:lnTo>
                <a:lnTo>
                  <a:pt x="51930" y="27710"/>
                </a:lnTo>
                <a:lnTo>
                  <a:pt x="51920" y="27720"/>
                </a:lnTo>
                <a:lnTo>
                  <a:pt x="51910" y="27720"/>
                </a:lnTo>
                <a:lnTo>
                  <a:pt x="51910" y="27730"/>
                </a:lnTo>
                <a:lnTo>
                  <a:pt x="51900" y="27730"/>
                </a:lnTo>
                <a:lnTo>
                  <a:pt x="51890" y="27730"/>
                </a:lnTo>
                <a:lnTo>
                  <a:pt x="51890" y="27740"/>
                </a:lnTo>
                <a:lnTo>
                  <a:pt x="51880" y="27750"/>
                </a:lnTo>
                <a:lnTo>
                  <a:pt x="51880" y="27760"/>
                </a:lnTo>
                <a:lnTo>
                  <a:pt x="51870" y="27770"/>
                </a:lnTo>
                <a:lnTo>
                  <a:pt x="51870" y="27780"/>
                </a:lnTo>
                <a:lnTo>
                  <a:pt x="51860" y="27790"/>
                </a:lnTo>
                <a:lnTo>
                  <a:pt x="51860" y="27800"/>
                </a:lnTo>
                <a:lnTo>
                  <a:pt x="51850" y="27810"/>
                </a:lnTo>
                <a:lnTo>
                  <a:pt x="51840" y="27810"/>
                </a:lnTo>
                <a:lnTo>
                  <a:pt x="51830" y="27810"/>
                </a:lnTo>
                <a:lnTo>
                  <a:pt x="51820" y="27810"/>
                </a:lnTo>
                <a:lnTo>
                  <a:pt x="51810" y="27810"/>
                </a:lnTo>
                <a:lnTo>
                  <a:pt x="51810" y="27800"/>
                </a:lnTo>
                <a:lnTo>
                  <a:pt x="51800" y="27790"/>
                </a:lnTo>
                <a:lnTo>
                  <a:pt x="51790" y="27770"/>
                </a:lnTo>
                <a:lnTo>
                  <a:pt x="51780" y="27770"/>
                </a:lnTo>
                <a:lnTo>
                  <a:pt x="51780" y="27760"/>
                </a:lnTo>
                <a:lnTo>
                  <a:pt x="51770" y="27750"/>
                </a:lnTo>
                <a:lnTo>
                  <a:pt x="51770" y="27740"/>
                </a:lnTo>
                <a:lnTo>
                  <a:pt x="51760" y="27730"/>
                </a:lnTo>
                <a:lnTo>
                  <a:pt x="51760" y="27720"/>
                </a:lnTo>
                <a:lnTo>
                  <a:pt x="51750" y="27710"/>
                </a:lnTo>
                <a:lnTo>
                  <a:pt x="51750" y="27700"/>
                </a:lnTo>
                <a:lnTo>
                  <a:pt x="51730" y="27690"/>
                </a:lnTo>
                <a:lnTo>
                  <a:pt x="51720" y="27680"/>
                </a:lnTo>
                <a:lnTo>
                  <a:pt x="51700" y="27680"/>
                </a:lnTo>
                <a:lnTo>
                  <a:pt x="51690" y="27690"/>
                </a:lnTo>
                <a:lnTo>
                  <a:pt x="51670" y="27690"/>
                </a:lnTo>
                <a:lnTo>
                  <a:pt x="51660" y="27690"/>
                </a:lnTo>
                <a:lnTo>
                  <a:pt x="51650" y="27680"/>
                </a:lnTo>
                <a:lnTo>
                  <a:pt x="51640" y="27680"/>
                </a:lnTo>
                <a:lnTo>
                  <a:pt x="51630" y="27670"/>
                </a:lnTo>
                <a:lnTo>
                  <a:pt x="51620" y="27670"/>
                </a:lnTo>
                <a:lnTo>
                  <a:pt x="51610" y="27670"/>
                </a:lnTo>
                <a:lnTo>
                  <a:pt x="51600" y="27670"/>
                </a:lnTo>
                <a:lnTo>
                  <a:pt x="51590" y="27660"/>
                </a:lnTo>
                <a:lnTo>
                  <a:pt x="51580" y="27650"/>
                </a:lnTo>
                <a:lnTo>
                  <a:pt x="51570" y="27650"/>
                </a:lnTo>
                <a:lnTo>
                  <a:pt x="51560" y="27660"/>
                </a:lnTo>
                <a:lnTo>
                  <a:pt x="51550" y="27660"/>
                </a:lnTo>
                <a:lnTo>
                  <a:pt x="51540" y="27650"/>
                </a:lnTo>
                <a:lnTo>
                  <a:pt x="51530" y="27640"/>
                </a:lnTo>
                <a:lnTo>
                  <a:pt x="51530" y="27650"/>
                </a:lnTo>
                <a:lnTo>
                  <a:pt x="51520" y="27640"/>
                </a:lnTo>
                <a:lnTo>
                  <a:pt x="51500" y="27660"/>
                </a:lnTo>
                <a:lnTo>
                  <a:pt x="51480" y="27680"/>
                </a:lnTo>
                <a:lnTo>
                  <a:pt x="51450" y="27710"/>
                </a:lnTo>
                <a:lnTo>
                  <a:pt x="51440" y="27740"/>
                </a:lnTo>
                <a:lnTo>
                  <a:pt x="51430" y="27740"/>
                </a:lnTo>
                <a:lnTo>
                  <a:pt x="51410" y="27760"/>
                </a:lnTo>
                <a:lnTo>
                  <a:pt x="51390" y="27760"/>
                </a:lnTo>
                <a:lnTo>
                  <a:pt x="51360" y="27740"/>
                </a:lnTo>
                <a:lnTo>
                  <a:pt x="51320" y="27720"/>
                </a:lnTo>
                <a:lnTo>
                  <a:pt x="51300" y="27710"/>
                </a:lnTo>
                <a:lnTo>
                  <a:pt x="51290" y="27700"/>
                </a:lnTo>
                <a:lnTo>
                  <a:pt x="51260" y="27700"/>
                </a:lnTo>
                <a:lnTo>
                  <a:pt x="51230" y="27690"/>
                </a:lnTo>
                <a:lnTo>
                  <a:pt x="51210" y="27690"/>
                </a:lnTo>
                <a:lnTo>
                  <a:pt x="51190" y="27690"/>
                </a:lnTo>
                <a:lnTo>
                  <a:pt x="51170" y="27690"/>
                </a:lnTo>
                <a:lnTo>
                  <a:pt x="51150" y="27690"/>
                </a:lnTo>
                <a:lnTo>
                  <a:pt x="51140" y="27690"/>
                </a:lnTo>
                <a:lnTo>
                  <a:pt x="51120" y="27690"/>
                </a:lnTo>
                <a:lnTo>
                  <a:pt x="51110" y="27690"/>
                </a:lnTo>
                <a:lnTo>
                  <a:pt x="51100" y="27700"/>
                </a:lnTo>
                <a:lnTo>
                  <a:pt x="51090" y="27700"/>
                </a:lnTo>
                <a:lnTo>
                  <a:pt x="51080" y="27700"/>
                </a:lnTo>
                <a:lnTo>
                  <a:pt x="51050" y="27710"/>
                </a:lnTo>
                <a:lnTo>
                  <a:pt x="51020" y="27720"/>
                </a:lnTo>
                <a:lnTo>
                  <a:pt x="51000" y="27730"/>
                </a:lnTo>
                <a:lnTo>
                  <a:pt x="50980" y="27740"/>
                </a:lnTo>
                <a:lnTo>
                  <a:pt x="50950" y="27740"/>
                </a:lnTo>
                <a:lnTo>
                  <a:pt x="50930" y="27750"/>
                </a:lnTo>
                <a:lnTo>
                  <a:pt x="50900" y="27760"/>
                </a:lnTo>
                <a:lnTo>
                  <a:pt x="50880" y="27760"/>
                </a:lnTo>
                <a:lnTo>
                  <a:pt x="50870" y="27760"/>
                </a:lnTo>
                <a:lnTo>
                  <a:pt x="50850" y="27770"/>
                </a:lnTo>
                <a:lnTo>
                  <a:pt x="50820" y="27780"/>
                </a:lnTo>
                <a:lnTo>
                  <a:pt x="50800" y="27780"/>
                </a:lnTo>
                <a:lnTo>
                  <a:pt x="50780" y="27780"/>
                </a:lnTo>
                <a:lnTo>
                  <a:pt x="50750" y="27780"/>
                </a:lnTo>
                <a:lnTo>
                  <a:pt x="50740" y="27780"/>
                </a:lnTo>
                <a:lnTo>
                  <a:pt x="50710" y="27790"/>
                </a:lnTo>
                <a:lnTo>
                  <a:pt x="50670" y="27790"/>
                </a:lnTo>
                <a:lnTo>
                  <a:pt x="50650" y="27790"/>
                </a:lnTo>
                <a:lnTo>
                  <a:pt x="50620" y="27790"/>
                </a:lnTo>
                <a:lnTo>
                  <a:pt x="50610" y="27800"/>
                </a:lnTo>
                <a:lnTo>
                  <a:pt x="50600" y="27790"/>
                </a:lnTo>
                <a:lnTo>
                  <a:pt x="50610" y="27800"/>
                </a:lnTo>
                <a:lnTo>
                  <a:pt x="50610" y="27810"/>
                </a:lnTo>
                <a:lnTo>
                  <a:pt x="50610" y="27830"/>
                </a:lnTo>
                <a:lnTo>
                  <a:pt x="50600" y="27850"/>
                </a:lnTo>
                <a:lnTo>
                  <a:pt x="50600" y="27870"/>
                </a:lnTo>
                <a:lnTo>
                  <a:pt x="50600" y="27900"/>
                </a:lnTo>
                <a:lnTo>
                  <a:pt x="50610" y="27910"/>
                </a:lnTo>
                <a:lnTo>
                  <a:pt x="50610" y="27920"/>
                </a:lnTo>
                <a:lnTo>
                  <a:pt x="50620" y="27930"/>
                </a:lnTo>
                <a:lnTo>
                  <a:pt x="50630" y="27940"/>
                </a:lnTo>
                <a:lnTo>
                  <a:pt x="50640" y="27950"/>
                </a:lnTo>
                <a:lnTo>
                  <a:pt x="50650" y="27950"/>
                </a:lnTo>
                <a:lnTo>
                  <a:pt x="50650" y="27960"/>
                </a:lnTo>
                <a:lnTo>
                  <a:pt x="50660" y="27960"/>
                </a:lnTo>
                <a:lnTo>
                  <a:pt x="50660" y="27980"/>
                </a:lnTo>
                <a:lnTo>
                  <a:pt x="50660" y="27990"/>
                </a:lnTo>
                <a:lnTo>
                  <a:pt x="50660" y="28000"/>
                </a:lnTo>
                <a:lnTo>
                  <a:pt x="50670" y="28010"/>
                </a:lnTo>
                <a:lnTo>
                  <a:pt x="50670" y="28030"/>
                </a:lnTo>
                <a:lnTo>
                  <a:pt x="50670" y="28050"/>
                </a:lnTo>
                <a:lnTo>
                  <a:pt x="50670" y="28070"/>
                </a:lnTo>
                <a:lnTo>
                  <a:pt x="50660" y="28070"/>
                </a:lnTo>
                <a:lnTo>
                  <a:pt x="50660" y="28080"/>
                </a:lnTo>
                <a:lnTo>
                  <a:pt x="50650" y="28090"/>
                </a:lnTo>
                <a:lnTo>
                  <a:pt x="50640" y="28090"/>
                </a:lnTo>
                <a:lnTo>
                  <a:pt x="50640" y="28110"/>
                </a:lnTo>
                <a:lnTo>
                  <a:pt x="50620" y="28120"/>
                </a:lnTo>
                <a:lnTo>
                  <a:pt x="50610" y="28140"/>
                </a:lnTo>
                <a:lnTo>
                  <a:pt x="50600" y="28160"/>
                </a:lnTo>
                <a:lnTo>
                  <a:pt x="50590" y="28170"/>
                </a:lnTo>
                <a:lnTo>
                  <a:pt x="50580" y="28190"/>
                </a:lnTo>
                <a:lnTo>
                  <a:pt x="50580" y="28220"/>
                </a:lnTo>
                <a:lnTo>
                  <a:pt x="50580" y="28230"/>
                </a:lnTo>
                <a:lnTo>
                  <a:pt x="50580" y="28240"/>
                </a:lnTo>
                <a:lnTo>
                  <a:pt x="50580" y="28250"/>
                </a:lnTo>
                <a:lnTo>
                  <a:pt x="50580" y="28260"/>
                </a:lnTo>
                <a:lnTo>
                  <a:pt x="50570" y="28270"/>
                </a:lnTo>
                <a:lnTo>
                  <a:pt x="50560" y="28280"/>
                </a:lnTo>
                <a:lnTo>
                  <a:pt x="50530" y="28280"/>
                </a:lnTo>
                <a:lnTo>
                  <a:pt x="50510" y="28280"/>
                </a:lnTo>
                <a:lnTo>
                  <a:pt x="50490" y="28280"/>
                </a:lnTo>
                <a:lnTo>
                  <a:pt x="50470" y="28270"/>
                </a:lnTo>
                <a:lnTo>
                  <a:pt x="50450" y="28260"/>
                </a:lnTo>
                <a:lnTo>
                  <a:pt x="50440" y="28260"/>
                </a:lnTo>
                <a:lnTo>
                  <a:pt x="50420" y="28260"/>
                </a:lnTo>
                <a:lnTo>
                  <a:pt x="50400" y="28270"/>
                </a:lnTo>
                <a:lnTo>
                  <a:pt x="50390" y="28270"/>
                </a:lnTo>
                <a:lnTo>
                  <a:pt x="50370" y="28280"/>
                </a:lnTo>
                <a:lnTo>
                  <a:pt x="50360" y="28280"/>
                </a:lnTo>
                <a:lnTo>
                  <a:pt x="50340" y="28280"/>
                </a:lnTo>
                <a:lnTo>
                  <a:pt x="50330" y="28280"/>
                </a:lnTo>
                <a:lnTo>
                  <a:pt x="50310" y="28280"/>
                </a:lnTo>
                <a:lnTo>
                  <a:pt x="50300" y="28280"/>
                </a:lnTo>
                <a:lnTo>
                  <a:pt x="50290" y="28280"/>
                </a:lnTo>
                <a:lnTo>
                  <a:pt x="50280" y="28280"/>
                </a:lnTo>
                <a:lnTo>
                  <a:pt x="50270" y="28290"/>
                </a:lnTo>
                <a:lnTo>
                  <a:pt x="50260" y="28300"/>
                </a:lnTo>
                <a:lnTo>
                  <a:pt x="50230" y="28310"/>
                </a:lnTo>
                <a:lnTo>
                  <a:pt x="50220" y="28320"/>
                </a:lnTo>
                <a:lnTo>
                  <a:pt x="50200" y="28340"/>
                </a:lnTo>
                <a:lnTo>
                  <a:pt x="50200" y="28350"/>
                </a:lnTo>
                <a:lnTo>
                  <a:pt x="50190" y="28350"/>
                </a:lnTo>
                <a:lnTo>
                  <a:pt x="50180" y="28360"/>
                </a:lnTo>
                <a:lnTo>
                  <a:pt x="50180" y="28370"/>
                </a:lnTo>
                <a:lnTo>
                  <a:pt x="50170" y="28370"/>
                </a:lnTo>
                <a:lnTo>
                  <a:pt x="50160" y="28370"/>
                </a:lnTo>
                <a:lnTo>
                  <a:pt x="50130" y="28380"/>
                </a:lnTo>
                <a:lnTo>
                  <a:pt x="50100" y="28380"/>
                </a:lnTo>
                <a:lnTo>
                  <a:pt x="50080" y="28380"/>
                </a:lnTo>
                <a:lnTo>
                  <a:pt x="50040" y="28380"/>
                </a:lnTo>
                <a:lnTo>
                  <a:pt x="50020" y="28370"/>
                </a:lnTo>
                <a:lnTo>
                  <a:pt x="49990" y="28360"/>
                </a:lnTo>
                <a:lnTo>
                  <a:pt x="49970" y="28360"/>
                </a:lnTo>
                <a:lnTo>
                  <a:pt x="49950" y="28360"/>
                </a:lnTo>
                <a:lnTo>
                  <a:pt x="49940" y="28360"/>
                </a:lnTo>
                <a:lnTo>
                  <a:pt x="49910" y="28360"/>
                </a:lnTo>
                <a:lnTo>
                  <a:pt x="49880" y="28360"/>
                </a:lnTo>
                <a:lnTo>
                  <a:pt x="49870" y="28360"/>
                </a:lnTo>
                <a:lnTo>
                  <a:pt x="49850" y="28360"/>
                </a:lnTo>
                <a:lnTo>
                  <a:pt x="49840" y="28360"/>
                </a:lnTo>
                <a:lnTo>
                  <a:pt x="49820" y="28370"/>
                </a:lnTo>
                <a:lnTo>
                  <a:pt x="49810" y="28360"/>
                </a:lnTo>
                <a:lnTo>
                  <a:pt x="49800" y="28350"/>
                </a:lnTo>
                <a:lnTo>
                  <a:pt x="49790" y="28340"/>
                </a:lnTo>
                <a:lnTo>
                  <a:pt x="49790" y="28330"/>
                </a:lnTo>
                <a:lnTo>
                  <a:pt x="49790" y="28320"/>
                </a:lnTo>
                <a:lnTo>
                  <a:pt x="49780" y="28320"/>
                </a:lnTo>
                <a:lnTo>
                  <a:pt x="49790" y="28310"/>
                </a:lnTo>
                <a:lnTo>
                  <a:pt x="49790" y="28300"/>
                </a:lnTo>
                <a:lnTo>
                  <a:pt x="49780" y="28300"/>
                </a:lnTo>
                <a:lnTo>
                  <a:pt x="49780" y="28290"/>
                </a:lnTo>
                <a:lnTo>
                  <a:pt x="49780" y="28280"/>
                </a:lnTo>
                <a:lnTo>
                  <a:pt x="49780" y="28260"/>
                </a:lnTo>
                <a:lnTo>
                  <a:pt x="49790" y="28250"/>
                </a:lnTo>
                <a:lnTo>
                  <a:pt x="49790" y="28230"/>
                </a:lnTo>
                <a:lnTo>
                  <a:pt x="49780" y="28220"/>
                </a:lnTo>
                <a:lnTo>
                  <a:pt x="49780" y="28210"/>
                </a:lnTo>
                <a:lnTo>
                  <a:pt x="49770" y="28200"/>
                </a:lnTo>
                <a:lnTo>
                  <a:pt x="49770" y="28190"/>
                </a:lnTo>
                <a:lnTo>
                  <a:pt x="49760" y="28190"/>
                </a:lnTo>
                <a:lnTo>
                  <a:pt x="49740" y="28180"/>
                </a:lnTo>
                <a:lnTo>
                  <a:pt x="49720" y="28160"/>
                </a:lnTo>
                <a:lnTo>
                  <a:pt x="49710" y="28160"/>
                </a:lnTo>
                <a:lnTo>
                  <a:pt x="49700" y="28150"/>
                </a:lnTo>
                <a:lnTo>
                  <a:pt x="49680" y="28140"/>
                </a:lnTo>
                <a:lnTo>
                  <a:pt x="49680" y="28130"/>
                </a:lnTo>
                <a:lnTo>
                  <a:pt x="49670" y="28120"/>
                </a:lnTo>
                <a:lnTo>
                  <a:pt x="49670" y="28110"/>
                </a:lnTo>
                <a:lnTo>
                  <a:pt x="49660" y="28100"/>
                </a:lnTo>
                <a:lnTo>
                  <a:pt x="49660" y="28090"/>
                </a:lnTo>
                <a:lnTo>
                  <a:pt x="49650" y="28070"/>
                </a:lnTo>
                <a:lnTo>
                  <a:pt x="49640" y="28060"/>
                </a:lnTo>
                <a:lnTo>
                  <a:pt x="49620" y="28060"/>
                </a:lnTo>
                <a:lnTo>
                  <a:pt x="49600" y="28050"/>
                </a:lnTo>
                <a:lnTo>
                  <a:pt x="49590" y="28050"/>
                </a:lnTo>
                <a:lnTo>
                  <a:pt x="49580" y="28050"/>
                </a:lnTo>
                <a:lnTo>
                  <a:pt x="49570" y="28050"/>
                </a:lnTo>
                <a:lnTo>
                  <a:pt x="49560" y="28050"/>
                </a:lnTo>
                <a:lnTo>
                  <a:pt x="49550" y="28050"/>
                </a:lnTo>
                <a:lnTo>
                  <a:pt x="49530" y="28060"/>
                </a:lnTo>
                <a:lnTo>
                  <a:pt x="49520" y="28060"/>
                </a:lnTo>
                <a:lnTo>
                  <a:pt x="49510" y="28050"/>
                </a:lnTo>
                <a:lnTo>
                  <a:pt x="49490" y="28050"/>
                </a:lnTo>
                <a:lnTo>
                  <a:pt x="49480" y="28050"/>
                </a:lnTo>
                <a:lnTo>
                  <a:pt x="49460" y="28050"/>
                </a:lnTo>
                <a:lnTo>
                  <a:pt x="49440" y="28050"/>
                </a:lnTo>
                <a:lnTo>
                  <a:pt x="49410" y="28050"/>
                </a:lnTo>
                <a:lnTo>
                  <a:pt x="49400" y="28050"/>
                </a:lnTo>
                <a:lnTo>
                  <a:pt x="49380" y="28050"/>
                </a:lnTo>
                <a:lnTo>
                  <a:pt x="49360" y="28050"/>
                </a:lnTo>
                <a:lnTo>
                  <a:pt x="49340" y="28040"/>
                </a:lnTo>
                <a:lnTo>
                  <a:pt x="49330" y="28030"/>
                </a:lnTo>
                <a:lnTo>
                  <a:pt x="49320" y="28030"/>
                </a:lnTo>
                <a:lnTo>
                  <a:pt x="49310" y="28020"/>
                </a:lnTo>
                <a:lnTo>
                  <a:pt x="49300" y="28020"/>
                </a:lnTo>
                <a:lnTo>
                  <a:pt x="49290" y="28010"/>
                </a:lnTo>
                <a:lnTo>
                  <a:pt x="49280" y="28010"/>
                </a:lnTo>
                <a:lnTo>
                  <a:pt x="49270" y="28010"/>
                </a:lnTo>
                <a:lnTo>
                  <a:pt x="49260" y="28010"/>
                </a:lnTo>
                <a:lnTo>
                  <a:pt x="49250" y="28010"/>
                </a:lnTo>
                <a:lnTo>
                  <a:pt x="49240" y="28010"/>
                </a:lnTo>
                <a:lnTo>
                  <a:pt x="49240" y="28000"/>
                </a:lnTo>
                <a:lnTo>
                  <a:pt x="49240" y="27990"/>
                </a:lnTo>
                <a:lnTo>
                  <a:pt x="49240" y="27980"/>
                </a:lnTo>
                <a:lnTo>
                  <a:pt x="49250" y="27970"/>
                </a:lnTo>
                <a:lnTo>
                  <a:pt x="49250" y="27960"/>
                </a:lnTo>
                <a:lnTo>
                  <a:pt x="49260" y="27950"/>
                </a:lnTo>
                <a:lnTo>
                  <a:pt x="49260" y="27940"/>
                </a:lnTo>
                <a:lnTo>
                  <a:pt x="49260" y="27920"/>
                </a:lnTo>
                <a:lnTo>
                  <a:pt x="49250" y="27920"/>
                </a:lnTo>
                <a:lnTo>
                  <a:pt x="49230" y="27920"/>
                </a:lnTo>
                <a:lnTo>
                  <a:pt x="49200" y="27910"/>
                </a:lnTo>
                <a:lnTo>
                  <a:pt x="49190" y="27910"/>
                </a:lnTo>
                <a:lnTo>
                  <a:pt x="49140" y="27900"/>
                </a:lnTo>
                <a:lnTo>
                  <a:pt x="49120" y="27890"/>
                </a:lnTo>
                <a:lnTo>
                  <a:pt x="49100" y="27890"/>
                </a:lnTo>
                <a:lnTo>
                  <a:pt x="49070" y="27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