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Gomba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Gom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690" y="71340"/>
                </a:moveTo>
                <a:lnTo>
                  <a:pt x="39680" y="71340"/>
                </a:lnTo>
                <a:lnTo>
                  <a:pt x="39660" y="71350"/>
                </a:lnTo>
                <a:lnTo>
                  <a:pt x="39650" y="71360"/>
                </a:lnTo>
                <a:lnTo>
                  <a:pt x="39640" y="71360"/>
                </a:lnTo>
                <a:lnTo>
                  <a:pt x="39620" y="71360"/>
                </a:lnTo>
                <a:lnTo>
                  <a:pt x="39610" y="71370"/>
                </a:lnTo>
                <a:lnTo>
                  <a:pt x="39600" y="71370"/>
                </a:lnTo>
                <a:lnTo>
                  <a:pt x="39580" y="71370"/>
                </a:lnTo>
                <a:lnTo>
                  <a:pt x="39550" y="71360"/>
                </a:lnTo>
                <a:lnTo>
                  <a:pt x="39540" y="71360"/>
                </a:lnTo>
                <a:lnTo>
                  <a:pt x="39530" y="71360"/>
                </a:lnTo>
                <a:lnTo>
                  <a:pt x="39460" y="71340"/>
                </a:lnTo>
                <a:lnTo>
                  <a:pt x="39390" y="71330"/>
                </a:lnTo>
                <a:lnTo>
                  <a:pt x="39370" y="71320"/>
                </a:lnTo>
                <a:lnTo>
                  <a:pt x="39240" y="71290"/>
                </a:lnTo>
                <a:lnTo>
                  <a:pt x="39230" y="71290"/>
                </a:lnTo>
                <a:lnTo>
                  <a:pt x="39110" y="71240"/>
                </a:lnTo>
                <a:lnTo>
                  <a:pt x="39110" y="71230"/>
                </a:lnTo>
                <a:lnTo>
                  <a:pt x="39100" y="71230"/>
                </a:lnTo>
                <a:lnTo>
                  <a:pt x="39090" y="71230"/>
                </a:lnTo>
                <a:lnTo>
                  <a:pt x="38980" y="71180"/>
                </a:lnTo>
                <a:lnTo>
                  <a:pt x="38960" y="71170"/>
                </a:lnTo>
                <a:lnTo>
                  <a:pt x="38950" y="71160"/>
                </a:lnTo>
                <a:lnTo>
                  <a:pt x="38790" y="71100"/>
                </a:lnTo>
                <a:lnTo>
                  <a:pt x="38750" y="71080"/>
                </a:lnTo>
                <a:lnTo>
                  <a:pt x="38650" y="71040"/>
                </a:lnTo>
                <a:lnTo>
                  <a:pt x="38610" y="71020"/>
                </a:lnTo>
                <a:lnTo>
                  <a:pt x="38600" y="71010"/>
                </a:lnTo>
                <a:lnTo>
                  <a:pt x="38530" y="70940"/>
                </a:lnTo>
                <a:lnTo>
                  <a:pt x="38470" y="70880"/>
                </a:lnTo>
                <a:lnTo>
                  <a:pt x="38430" y="70840"/>
                </a:lnTo>
                <a:lnTo>
                  <a:pt x="38400" y="70810"/>
                </a:lnTo>
                <a:lnTo>
                  <a:pt x="38400" y="70800"/>
                </a:lnTo>
                <a:lnTo>
                  <a:pt x="38390" y="70800"/>
                </a:lnTo>
                <a:lnTo>
                  <a:pt x="38320" y="70720"/>
                </a:lnTo>
                <a:lnTo>
                  <a:pt x="38220" y="70620"/>
                </a:lnTo>
                <a:lnTo>
                  <a:pt x="38120" y="70520"/>
                </a:lnTo>
                <a:lnTo>
                  <a:pt x="38120" y="70510"/>
                </a:lnTo>
                <a:lnTo>
                  <a:pt x="38110" y="70510"/>
                </a:lnTo>
                <a:lnTo>
                  <a:pt x="38010" y="70410"/>
                </a:lnTo>
                <a:lnTo>
                  <a:pt x="37930" y="70310"/>
                </a:lnTo>
                <a:lnTo>
                  <a:pt x="37890" y="70260"/>
                </a:lnTo>
                <a:lnTo>
                  <a:pt x="37870" y="70240"/>
                </a:lnTo>
                <a:lnTo>
                  <a:pt x="37820" y="70210"/>
                </a:lnTo>
                <a:lnTo>
                  <a:pt x="37800" y="70200"/>
                </a:lnTo>
                <a:lnTo>
                  <a:pt x="37670" y="70130"/>
                </a:lnTo>
                <a:lnTo>
                  <a:pt x="37650" y="70120"/>
                </a:lnTo>
                <a:lnTo>
                  <a:pt x="37640" y="70110"/>
                </a:lnTo>
                <a:lnTo>
                  <a:pt x="37610" y="70090"/>
                </a:lnTo>
                <a:lnTo>
                  <a:pt x="37530" y="70040"/>
                </a:lnTo>
                <a:lnTo>
                  <a:pt x="37490" y="70020"/>
                </a:lnTo>
                <a:lnTo>
                  <a:pt x="37450" y="70000"/>
                </a:lnTo>
                <a:lnTo>
                  <a:pt x="37440" y="70000"/>
                </a:lnTo>
                <a:lnTo>
                  <a:pt x="37420" y="69990"/>
                </a:lnTo>
                <a:lnTo>
                  <a:pt x="37390" y="69970"/>
                </a:lnTo>
                <a:lnTo>
                  <a:pt x="37370" y="69960"/>
                </a:lnTo>
                <a:lnTo>
                  <a:pt x="37360" y="69940"/>
                </a:lnTo>
                <a:lnTo>
                  <a:pt x="37360" y="69930"/>
                </a:lnTo>
                <a:lnTo>
                  <a:pt x="37350" y="69930"/>
                </a:lnTo>
                <a:lnTo>
                  <a:pt x="37330" y="69920"/>
                </a:lnTo>
                <a:lnTo>
                  <a:pt x="37320" y="69920"/>
                </a:lnTo>
                <a:lnTo>
                  <a:pt x="37310" y="69910"/>
                </a:lnTo>
                <a:lnTo>
                  <a:pt x="37300" y="69900"/>
                </a:lnTo>
                <a:lnTo>
                  <a:pt x="37290" y="69890"/>
                </a:lnTo>
                <a:lnTo>
                  <a:pt x="37280" y="69890"/>
                </a:lnTo>
                <a:lnTo>
                  <a:pt x="37270" y="69890"/>
                </a:lnTo>
                <a:lnTo>
                  <a:pt x="37260" y="69880"/>
                </a:lnTo>
                <a:lnTo>
                  <a:pt x="37250" y="69880"/>
                </a:lnTo>
                <a:lnTo>
                  <a:pt x="37250" y="69870"/>
                </a:lnTo>
                <a:lnTo>
                  <a:pt x="37240" y="69860"/>
                </a:lnTo>
                <a:lnTo>
                  <a:pt x="37230" y="69840"/>
                </a:lnTo>
                <a:lnTo>
                  <a:pt x="37200" y="69800"/>
                </a:lnTo>
                <a:lnTo>
                  <a:pt x="37180" y="69790"/>
                </a:lnTo>
                <a:lnTo>
                  <a:pt x="37170" y="69790"/>
                </a:lnTo>
                <a:lnTo>
                  <a:pt x="37170" y="69780"/>
                </a:lnTo>
                <a:lnTo>
                  <a:pt x="37170" y="69770"/>
                </a:lnTo>
                <a:lnTo>
                  <a:pt x="37160" y="69760"/>
                </a:lnTo>
                <a:lnTo>
                  <a:pt x="37150" y="69750"/>
                </a:lnTo>
                <a:lnTo>
                  <a:pt x="37130" y="69750"/>
                </a:lnTo>
                <a:lnTo>
                  <a:pt x="37120" y="69750"/>
                </a:lnTo>
                <a:lnTo>
                  <a:pt x="37110" y="69750"/>
                </a:lnTo>
                <a:lnTo>
                  <a:pt x="37100" y="69750"/>
                </a:lnTo>
                <a:lnTo>
                  <a:pt x="37090" y="69740"/>
                </a:lnTo>
                <a:lnTo>
                  <a:pt x="37080" y="69730"/>
                </a:lnTo>
                <a:lnTo>
                  <a:pt x="37070" y="69720"/>
                </a:lnTo>
                <a:lnTo>
                  <a:pt x="37050" y="69710"/>
                </a:lnTo>
                <a:lnTo>
                  <a:pt x="37040" y="69700"/>
                </a:lnTo>
                <a:lnTo>
                  <a:pt x="37030" y="69700"/>
                </a:lnTo>
                <a:lnTo>
                  <a:pt x="37020" y="69690"/>
                </a:lnTo>
                <a:lnTo>
                  <a:pt x="37010" y="69690"/>
                </a:lnTo>
                <a:lnTo>
                  <a:pt x="36990" y="69690"/>
                </a:lnTo>
                <a:lnTo>
                  <a:pt x="36980" y="69690"/>
                </a:lnTo>
                <a:lnTo>
                  <a:pt x="36960" y="69690"/>
                </a:lnTo>
                <a:lnTo>
                  <a:pt x="36950" y="69690"/>
                </a:lnTo>
                <a:lnTo>
                  <a:pt x="36940" y="69690"/>
                </a:lnTo>
                <a:lnTo>
                  <a:pt x="36930" y="69690"/>
                </a:lnTo>
                <a:lnTo>
                  <a:pt x="36930" y="69680"/>
                </a:lnTo>
                <a:lnTo>
                  <a:pt x="36930" y="69670"/>
                </a:lnTo>
                <a:lnTo>
                  <a:pt x="36920" y="69670"/>
                </a:lnTo>
                <a:lnTo>
                  <a:pt x="36910" y="69660"/>
                </a:lnTo>
                <a:lnTo>
                  <a:pt x="36900" y="69660"/>
                </a:lnTo>
                <a:lnTo>
                  <a:pt x="36890" y="69660"/>
                </a:lnTo>
                <a:lnTo>
                  <a:pt x="36880" y="69650"/>
                </a:lnTo>
                <a:lnTo>
                  <a:pt x="36870" y="69650"/>
                </a:lnTo>
                <a:lnTo>
                  <a:pt x="36860" y="69650"/>
                </a:lnTo>
                <a:lnTo>
                  <a:pt x="36850" y="69650"/>
                </a:lnTo>
                <a:lnTo>
                  <a:pt x="36840" y="69640"/>
                </a:lnTo>
                <a:lnTo>
                  <a:pt x="36820" y="69640"/>
                </a:lnTo>
                <a:lnTo>
                  <a:pt x="36810" y="69630"/>
                </a:lnTo>
                <a:lnTo>
                  <a:pt x="36800" y="69630"/>
                </a:lnTo>
                <a:lnTo>
                  <a:pt x="36790" y="69630"/>
                </a:lnTo>
                <a:lnTo>
                  <a:pt x="36780" y="69630"/>
                </a:lnTo>
                <a:lnTo>
                  <a:pt x="36770" y="69630"/>
                </a:lnTo>
                <a:lnTo>
                  <a:pt x="36760" y="69630"/>
                </a:lnTo>
                <a:lnTo>
                  <a:pt x="36760" y="69620"/>
                </a:lnTo>
                <a:lnTo>
                  <a:pt x="36750" y="69620"/>
                </a:lnTo>
                <a:lnTo>
                  <a:pt x="36740" y="69620"/>
                </a:lnTo>
                <a:lnTo>
                  <a:pt x="36730" y="69620"/>
                </a:lnTo>
                <a:lnTo>
                  <a:pt x="36720" y="69620"/>
                </a:lnTo>
                <a:lnTo>
                  <a:pt x="36700" y="69620"/>
                </a:lnTo>
                <a:lnTo>
                  <a:pt x="36690" y="69620"/>
                </a:lnTo>
                <a:lnTo>
                  <a:pt x="36680" y="69620"/>
                </a:lnTo>
                <a:lnTo>
                  <a:pt x="36670" y="69620"/>
                </a:lnTo>
                <a:lnTo>
                  <a:pt x="36670" y="69610"/>
                </a:lnTo>
                <a:lnTo>
                  <a:pt x="36660" y="69610"/>
                </a:lnTo>
                <a:lnTo>
                  <a:pt x="36660" y="69600"/>
                </a:lnTo>
                <a:lnTo>
                  <a:pt x="36660" y="69590"/>
                </a:lnTo>
                <a:lnTo>
                  <a:pt x="36650" y="69590"/>
                </a:lnTo>
                <a:lnTo>
                  <a:pt x="36640" y="69580"/>
                </a:lnTo>
                <a:lnTo>
                  <a:pt x="36630" y="69580"/>
                </a:lnTo>
                <a:lnTo>
                  <a:pt x="36620" y="69570"/>
                </a:lnTo>
                <a:lnTo>
                  <a:pt x="36620" y="69560"/>
                </a:lnTo>
                <a:lnTo>
                  <a:pt x="36610" y="69560"/>
                </a:lnTo>
                <a:lnTo>
                  <a:pt x="36600" y="69550"/>
                </a:lnTo>
                <a:lnTo>
                  <a:pt x="36590" y="69550"/>
                </a:lnTo>
                <a:lnTo>
                  <a:pt x="36580" y="69550"/>
                </a:lnTo>
                <a:lnTo>
                  <a:pt x="36580" y="69540"/>
                </a:lnTo>
                <a:lnTo>
                  <a:pt x="36570" y="69540"/>
                </a:lnTo>
                <a:lnTo>
                  <a:pt x="36560" y="69530"/>
                </a:lnTo>
                <a:lnTo>
                  <a:pt x="36550" y="69520"/>
                </a:lnTo>
                <a:lnTo>
                  <a:pt x="36540" y="69500"/>
                </a:lnTo>
                <a:lnTo>
                  <a:pt x="36530" y="69500"/>
                </a:lnTo>
                <a:lnTo>
                  <a:pt x="36520" y="69490"/>
                </a:lnTo>
                <a:lnTo>
                  <a:pt x="36510" y="69480"/>
                </a:lnTo>
                <a:lnTo>
                  <a:pt x="36500" y="69470"/>
                </a:lnTo>
                <a:lnTo>
                  <a:pt x="36490" y="69480"/>
                </a:lnTo>
                <a:lnTo>
                  <a:pt x="36480" y="69480"/>
                </a:lnTo>
                <a:lnTo>
                  <a:pt x="36470" y="69480"/>
                </a:lnTo>
                <a:lnTo>
                  <a:pt x="36460" y="69470"/>
                </a:lnTo>
                <a:lnTo>
                  <a:pt x="36450" y="69470"/>
                </a:lnTo>
                <a:lnTo>
                  <a:pt x="36440" y="69470"/>
                </a:lnTo>
                <a:lnTo>
                  <a:pt x="36430" y="69470"/>
                </a:lnTo>
                <a:lnTo>
                  <a:pt x="36430" y="69460"/>
                </a:lnTo>
                <a:lnTo>
                  <a:pt x="36420" y="69460"/>
                </a:lnTo>
                <a:lnTo>
                  <a:pt x="36410" y="69450"/>
                </a:lnTo>
                <a:lnTo>
                  <a:pt x="36400" y="69440"/>
                </a:lnTo>
                <a:lnTo>
                  <a:pt x="36390" y="69440"/>
                </a:lnTo>
                <a:lnTo>
                  <a:pt x="36390" y="69430"/>
                </a:lnTo>
                <a:lnTo>
                  <a:pt x="36380" y="69430"/>
                </a:lnTo>
                <a:lnTo>
                  <a:pt x="36380" y="69420"/>
                </a:lnTo>
                <a:lnTo>
                  <a:pt x="36370" y="69420"/>
                </a:lnTo>
                <a:lnTo>
                  <a:pt x="36360" y="69420"/>
                </a:lnTo>
                <a:lnTo>
                  <a:pt x="36350" y="69420"/>
                </a:lnTo>
                <a:lnTo>
                  <a:pt x="36340" y="69410"/>
                </a:lnTo>
                <a:lnTo>
                  <a:pt x="36330" y="69410"/>
                </a:lnTo>
                <a:lnTo>
                  <a:pt x="36310" y="69400"/>
                </a:lnTo>
                <a:lnTo>
                  <a:pt x="36290" y="69400"/>
                </a:lnTo>
                <a:lnTo>
                  <a:pt x="36280" y="69400"/>
                </a:lnTo>
                <a:lnTo>
                  <a:pt x="36270" y="69410"/>
                </a:lnTo>
                <a:lnTo>
                  <a:pt x="36250" y="69410"/>
                </a:lnTo>
                <a:lnTo>
                  <a:pt x="36230" y="69400"/>
                </a:lnTo>
                <a:lnTo>
                  <a:pt x="36220" y="69400"/>
                </a:lnTo>
                <a:lnTo>
                  <a:pt x="36200" y="69400"/>
                </a:lnTo>
                <a:lnTo>
                  <a:pt x="36180" y="69400"/>
                </a:lnTo>
                <a:lnTo>
                  <a:pt x="36160" y="69400"/>
                </a:lnTo>
                <a:lnTo>
                  <a:pt x="36150" y="69400"/>
                </a:lnTo>
                <a:lnTo>
                  <a:pt x="36120" y="69390"/>
                </a:lnTo>
                <a:lnTo>
                  <a:pt x="36100" y="69380"/>
                </a:lnTo>
                <a:lnTo>
                  <a:pt x="36080" y="69370"/>
                </a:lnTo>
                <a:lnTo>
                  <a:pt x="36040" y="69330"/>
                </a:lnTo>
                <a:lnTo>
                  <a:pt x="36020" y="69300"/>
                </a:lnTo>
                <a:lnTo>
                  <a:pt x="36010" y="69270"/>
                </a:lnTo>
                <a:lnTo>
                  <a:pt x="36000" y="69260"/>
                </a:lnTo>
                <a:lnTo>
                  <a:pt x="36000" y="69250"/>
                </a:lnTo>
                <a:lnTo>
                  <a:pt x="35990" y="69230"/>
                </a:lnTo>
                <a:lnTo>
                  <a:pt x="35990" y="69200"/>
                </a:lnTo>
                <a:lnTo>
                  <a:pt x="35990" y="69190"/>
                </a:lnTo>
                <a:lnTo>
                  <a:pt x="35970" y="69170"/>
                </a:lnTo>
                <a:lnTo>
                  <a:pt x="35950" y="69140"/>
                </a:lnTo>
                <a:lnTo>
                  <a:pt x="35930" y="69090"/>
                </a:lnTo>
                <a:lnTo>
                  <a:pt x="35900" y="69040"/>
                </a:lnTo>
                <a:lnTo>
                  <a:pt x="35900" y="69030"/>
                </a:lnTo>
                <a:lnTo>
                  <a:pt x="35900" y="69010"/>
                </a:lnTo>
                <a:lnTo>
                  <a:pt x="35900" y="68990"/>
                </a:lnTo>
                <a:lnTo>
                  <a:pt x="35900" y="68970"/>
                </a:lnTo>
                <a:lnTo>
                  <a:pt x="35910" y="68950"/>
                </a:lnTo>
                <a:lnTo>
                  <a:pt x="35920" y="68930"/>
                </a:lnTo>
                <a:lnTo>
                  <a:pt x="35930" y="68920"/>
                </a:lnTo>
                <a:lnTo>
                  <a:pt x="35930" y="68890"/>
                </a:lnTo>
                <a:lnTo>
                  <a:pt x="35930" y="68870"/>
                </a:lnTo>
                <a:lnTo>
                  <a:pt x="35930" y="68860"/>
                </a:lnTo>
                <a:lnTo>
                  <a:pt x="35920" y="68850"/>
                </a:lnTo>
                <a:lnTo>
                  <a:pt x="35910" y="68840"/>
                </a:lnTo>
                <a:lnTo>
                  <a:pt x="35900" y="68830"/>
                </a:lnTo>
                <a:lnTo>
                  <a:pt x="35870" y="68810"/>
                </a:lnTo>
                <a:lnTo>
                  <a:pt x="35850" y="68800"/>
                </a:lnTo>
                <a:lnTo>
                  <a:pt x="35830" y="68800"/>
                </a:lnTo>
                <a:lnTo>
                  <a:pt x="35790" y="68790"/>
                </a:lnTo>
                <a:lnTo>
                  <a:pt x="35780" y="68790"/>
                </a:lnTo>
                <a:lnTo>
                  <a:pt x="35760" y="68790"/>
                </a:lnTo>
                <a:lnTo>
                  <a:pt x="35730" y="68790"/>
                </a:lnTo>
                <a:lnTo>
                  <a:pt x="35730" y="68780"/>
                </a:lnTo>
                <a:lnTo>
                  <a:pt x="35710" y="68780"/>
                </a:lnTo>
                <a:lnTo>
                  <a:pt x="35690" y="68770"/>
                </a:lnTo>
                <a:lnTo>
                  <a:pt x="35670" y="68750"/>
                </a:lnTo>
                <a:lnTo>
                  <a:pt x="35630" y="68730"/>
                </a:lnTo>
                <a:lnTo>
                  <a:pt x="35600" y="68720"/>
                </a:lnTo>
                <a:lnTo>
                  <a:pt x="35590" y="68720"/>
                </a:lnTo>
                <a:lnTo>
                  <a:pt x="35560" y="68720"/>
                </a:lnTo>
                <a:lnTo>
                  <a:pt x="35530" y="68720"/>
                </a:lnTo>
                <a:lnTo>
                  <a:pt x="35490" y="68720"/>
                </a:lnTo>
                <a:lnTo>
                  <a:pt x="35460" y="68700"/>
                </a:lnTo>
                <a:lnTo>
                  <a:pt x="35440" y="68700"/>
                </a:lnTo>
                <a:lnTo>
                  <a:pt x="35410" y="68680"/>
                </a:lnTo>
                <a:lnTo>
                  <a:pt x="35390" y="68670"/>
                </a:lnTo>
                <a:lnTo>
                  <a:pt x="35370" y="68670"/>
                </a:lnTo>
                <a:lnTo>
                  <a:pt x="35330" y="68660"/>
                </a:lnTo>
                <a:lnTo>
                  <a:pt x="35310" y="68660"/>
                </a:lnTo>
                <a:lnTo>
                  <a:pt x="35290" y="68660"/>
                </a:lnTo>
                <a:lnTo>
                  <a:pt x="35280" y="68660"/>
                </a:lnTo>
                <a:lnTo>
                  <a:pt x="35250" y="68670"/>
                </a:lnTo>
                <a:lnTo>
                  <a:pt x="35150" y="68700"/>
                </a:lnTo>
                <a:lnTo>
                  <a:pt x="35130" y="68700"/>
                </a:lnTo>
                <a:lnTo>
                  <a:pt x="35110" y="68700"/>
                </a:lnTo>
                <a:lnTo>
                  <a:pt x="35090" y="68700"/>
                </a:lnTo>
                <a:lnTo>
                  <a:pt x="35000" y="68680"/>
                </a:lnTo>
                <a:lnTo>
                  <a:pt x="34940" y="68680"/>
                </a:lnTo>
                <a:lnTo>
                  <a:pt x="34900" y="68680"/>
                </a:lnTo>
                <a:lnTo>
                  <a:pt x="34850" y="68690"/>
                </a:lnTo>
                <a:lnTo>
                  <a:pt x="34810" y="68690"/>
                </a:lnTo>
                <a:lnTo>
                  <a:pt x="34780" y="68690"/>
                </a:lnTo>
                <a:lnTo>
                  <a:pt x="34760" y="68690"/>
                </a:lnTo>
                <a:lnTo>
                  <a:pt x="34730" y="68670"/>
                </a:lnTo>
                <a:lnTo>
                  <a:pt x="34710" y="68650"/>
                </a:lnTo>
                <a:lnTo>
                  <a:pt x="34700" y="68650"/>
                </a:lnTo>
                <a:lnTo>
                  <a:pt x="34660" y="68650"/>
                </a:lnTo>
                <a:lnTo>
                  <a:pt x="34620" y="68650"/>
                </a:lnTo>
                <a:lnTo>
                  <a:pt x="34600" y="68650"/>
                </a:lnTo>
                <a:lnTo>
                  <a:pt x="34560" y="68660"/>
                </a:lnTo>
                <a:lnTo>
                  <a:pt x="34530" y="68670"/>
                </a:lnTo>
                <a:lnTo>
                  <a:pt x="34520" y="68670"/>
                </a:lnTo>
                <a:lnTo>
                  <a:pt x="34500" y="68680"/>
                </a:lnTo>
                <a:lnTo>
                  <a:pt x="34490" y="68700"/>
                </a:lnTo>
                <a:lnTo>
                  <a:pt x="34480" y="68710"/>
                </a:lnTo>
                <a:lnTo>
                  <a:pt x="34460" y="68730"/>
                </a:lnTo>
                <a:lnTo>
                  <a:pt x="34410" y="68750"/>
                </a:lnTo>
                <a:lnTo>
                  <a:pt x="34370" y="68770"/>
                </a:lnTo>
                <a:lnTo>
                  <a:pt x="34350" y="68770"/>
                </a:lnTo>
                <a:lnTo>
                  <a:pt x="34330" y="68770"/>
                </a:lnTo>
                <a:lnTo>
                  <a:pt x="34260" y="68760"/>
                </a:lnTo>
                <a:lnTo>
                  <a:pt x="34210" y="68750"/>
                </a:lnTo>
                <a:lnTo>
                  <a:pt x="34210" y="68720"/>
                </a:lnTo>
                <a:lnTo>
                  <a:pt x="34210" y="68690"/>
                </a:lnTo>
                <a:lnTo>
                  <a:pt x="34220" y="68670"/>
                </a:lnTo>
                <a:lnTo>
                  <a:pt x="34250" y="68650"/>
                </a:lnTo>
                <a:lnTo>
                  <a:pt x="34280" y="68650"/>
                </a:lnTo>
                <a:lnTo>
                  <a:pt x="34320" y="68640"/>
                </a:lnTo>
                <a:lnTo>
                  <a:pt x="34340" y="68620"/>
                </a:lnTo>
                <a:lnTo>
                  <a:pt x="34350" y="68620"/>
                </a:lnTo>
                <a:lnTo>
                  <a:pt x="34350" y="68580"/>
                </a:lnTo>
                <a:lnTo>
                  <a:pt x="34350" y="68540"/>
                </a:lnTo>
                <a:lnTo>
                  <a:pt x="34350" y="68520"/>
                </a:lnTo>
                <a:lnTo>
                  <a:pt x="34350" y="68490"/>
                </a:lnTo>
                <a:lnTo>
                  <a:pt x="34360" y="68470"/>
                </a:lnTo>
                <a:lnTo>
                  <a:pt x="34360" y="68460"/>
                </a:lnTo>
                <a:lnTo>
                  <a:pt x="34360" y="68450"/>
                </a:lnTo>
                <a:lnTo>
                  <a:pt x="34350" y="68420"/>
                </a:lnTo>
                <a:lnTo>
                  <a:pt x="34350" y="68410"/>
                </a:lnTo>
                <a:lnTo>
                  <a:pt x="34350" y="68390"/>
                </a:lnTo>
                <a:lnTo>
                  <a:pt x="34350" y="68370"/>
                </a:lnTo>
                <a:lnTo>
                  <a:pt x="34350" y="68350"/>
                </a:lnTo>
                <a:lnTo>
                  <a:pt x="34360" y="68340"/>
                </a:lnTo>
                <a:lnTo>
                  <a:pt x="34380" y="68260"/>
                </a:lnTo>
                <a:lnTo>
                  <a:pt x="34390" y="68240"/>
                </a:lnTo>
                <a:lnTo>
                  <a:pt x="34390" y="68210"/>
                </a:lnTo>
                <a:lnTo>
                  <a:pt x="34380" y="68200"/>
                </a:lnTo>
                <a:lnTo>
                  <a:pt x="34380" y="68170"/>
                </a:lnTo>
                <a:lnTo>
                  <a:pt x="34390" y="68140"/>
                </a:lnTo>
                <a:lnTo>
                  <a:pt x="34390" y="68130"/>
                </a:lnTo>
                <a:lnTo>
                  <a:pt x="34400" y="68090"/>
                </a:lnTo>
                <a:lnTo>
                  <a:pt x="34410" y="68080"/>
                </a:lnTo>
                <a:lnTo>
                  <a:pt x="34420" y="68070"/>
                </a:lnTo>
                <a:lnTo>
                  <a:pt x="34430" y="68060"/>
                </a:lnTo>
                <a:lnTo>
                  <a:pt x="34440" y="68040"/>
                </a:lnTo>
                <a:lnTo>
                  <a:pt x="34440" y="68030"/>
                </a:lnTo>
                <a:lnTo>
                  <a:pt x="34440" y="68020"/>
                </a:lnTo>
                <a:lnTo>
                  <a:pt x="34440" y="68010"/>
                </a:lnTo>
                <a:lnTo>
                  <a:pt x="34440" y="68000"/>
                </a:lnTo>
                <a:lnTo>
                  <a:pt x="34450" y="67990"/>
                </a:lnTo>
                <a:lnTo>
                  <a:pt x="34450" y="67980"/>
                </a:lnTo>
                <a:lnTo>
                  <a:pt x="34460" y="67970"/>
                </a:lnTo>
                <a:lnTo>
                  <a:pt x="34460" y="67960"/>
                </a:lnTo>
                <a:lnTo>
                  <a:pt x="34460" y="67950"/>
                </a:lnTo>
                <a:lnTo>
                  <a:pt x="34460" y="67940"/>
                </a:lnTo>
                <a:lnTo>
                  <a:pt x="34460" y="67930"/>
                </a:lnTo>
                <a:lnTo>
                  <a:pt x="34460" y="67920"/>
                </a:lnTo>
                <a:lnTo>
                  <a:pt x="34470" y="67920"/>
                </a:lnTo>
                <a:lnTo>
                  <a:pt x="34480" y="67920"/>
                </a:lnTo>
                <a:lnTo>
                  <a:pt x="34490" y="67920"/>
                </a:lnTo>
                <a:lnTo>
                  <a:pt x="34490" y="67910"/>
                </a:lnTo>
                <a:lnTo>
                  <a:pt x="34500" y="67900"/>
                </a:lnTo>
                <a:lnTo>
                  <a:pt x="34510" y="67890"/>
                </a:lnTo>
                <a:lnTo>
                  <a:pt x="34510" y="67880"/>
                </a:lnTo>
                <a:lnTo>
                  <a:pt x="34520" y="67880"/>
                </a:lnTo>
                <a:lnTo>
                  <a:pt x="34530" y="67880"/>
                </a:lnTo>
                <a:lnTo>
                  <a:pt x="34530" y="67870"/>
                </a:lnTo>
                <a:lnTo>
                  <a:pt x="34540" y="67870"/>
                </a:lnTo>
                <a:lnTo>
                  <a:pt x="34540" y="67860"/>
                </a:lnTo>
                <a:lnTo>
                  <a:pt x="34540" y="67850"/>
                </a:lnTo>
                <a:lnTo>
                  <a:pt x="34540" y="67840"/>
                </a:lnTo>
                <a:lnTo>
                  <a:pt x="34540" y="67830"/>
                </a:lnTo>
                <a:lnTo>
                  <a:pt x="34550" y="67830"/>
                </a:lnTo>
                <a:lnTo>
                  <a:pt x="34560" y="67820"/>
                </a:lnTo>
                <a:lnTo>
                  <a:pt x="34560" y="67810"/>
                </a:lnTo>
                <a:lnTo>
                  <a:pt x="34570" y="67800"/>
                </a:lnTo>
                <a:lnTo>
                  <a:pt x="34580" y="67800"/>
                </a:lnTo>
                <a:lnTo>
                  <a:pt x="34590" y="67790"/>
                </a:lnTo>
                <a:lnTo>
                  <a:pt x="34590" y="67780"/>
                </a:lnTo>
                <a:lnTo>
                  <a:pt x="34600" y="67780"/>
                </a:lnTo>
                <a:lnTo>
                  <a:pt x="34600" y="67770"/>
                </a:lnTo>
                <a:lnTo>
                  <a:pt x="34610" y="67750"/>
                </a:lnTo>
                <a:lnTo>
                  <a:pt x="34620" y="67740"/>
                </a:lnTo>
                <a:lnTo>
                  <a:pt x="34630" y="67720"/>
                </a:lnTo>
                <a:lnTo>
                  <a:pt x="34640" y="67710"/>
                </a:lnTo>
                <a:lnTo>
                  <a:pt x="34650" y="67700"/>
                </a:lnTo>
                <a:lnTo>
                  <a:pt x="34650" y="67690"/>
                </a:lnTo>
                <a:lnTo>
                  <a:pt x="34660" y="67680"/>
                </a:lnTo>
                <a:lnTo>
                  <a:pt x="34660" y="67660"/>
                </a:lnTo>
                <a:lnTo>
                  <a:pt x="34660" y="67650"/>
                </a:lnTo>
                <a:lnTo>
                  <a:pt x="34670" y="67650"/>
                </a:lnTo>
                <a:lnTo>
                  <a:pt x="34680" y="67640"/>
                </a:lnTo>
                <a:lnTo>
                  <a:pt x="34690" y="67630"/>
                </a:lnTo>
                <a:lnTo>
                  <a:pt x="34710" y="67610"/>
                </a:lnTo>
                <a:lnTo>
                  <a:pt x="34710" y="67600"/>
                </a:lnTo>
                <a:lnTo>
                  <a:pt x="34710" y="67590"/>
                </a:lnTo>
                <a:lnTo>
                  <a:pt x="34710" y="67580"/>
                </a:lnTo>
                <a:lnTo>
                  <a:pt x="34710" y="67570"/>
                </a:lnTo>
                <a:lnTo>
                  <a:pt x="34720" y="67570"/>
                </a:lnTo>
                <a:lnTo>
                  <a:pt x="34730" y="67570"/>
                </a:lnTo>
                <a:lnTo>
                  <a:pt x="34740" y="67570"/>
                </a:lnTo>
                <a:lnTo>
                  <a:pt x="34750" y="67580"/>
                </a:lnTo>
                <a:lnTo>
                  <a:pt x="34760" y="67580"/>
                </a:lnTo>
                <a:lnTo>
                  <a:pt x="34760" y="67570"/>
                </a:lnTo>
                <a:lnTo>
                  <a:pt x="34760" y="67560"/>
                </a:lnTo>
                <a:lnTo>
                  <a:pt x="34770" y="67550"/>
                </a:lnTo>
                <a:lnTo>
                  <a:pt x="34770" y="67540"/>
                </a:lnTo>
                <a:lnTo>
                  <a:pt x="34770" y="67530"/>
                </a:lnTo>
                <a:lnTo>
                  <a:pt x="34770" y="67520"/>
                </a:lnTo>
                <a:lnTo>
                  <a:pt x="34780" y="67520"/>
                </a:lnTo>
                <a:lnTo>
                  <a:pt x="34790" y="67520"/>
                </a:lnTo>
                <a:lnTo>
                  <a:pt x="34790" y="67510"/>
                </a:lnTo>
                <a:lnTo>
                  <a:pt x="34800" y="67500"/>
                </a:lnTo>
                <a:lnTo>
                  <a:pt x="34800" y="67490"/>
                </a:lnTo>
                <a:lnTo>
                  <a:pt x="34810" y="67490"/>
                </a:lnTo>
                <a:lnTo>
                  <a:pt x="34810" y="67470"/>
                </a:lnTo>
                <a:lnTo>
                  <a:pt x="34820" y="67470"/>
                </a:lnTo>
                <a:lnTo>
                  <a:pt x="34830" y="67460"/>
                </a:lnTo>
                <a:lnTo>
                  <a:pt x="34840" y="67460"/>
                </a:lnTo>
                <a:lnTo>
                  <a:pt x="34840" y="67450"/>
                </a:lnTo>
                <a:lnTo>
                  <a:pt x="34850" y="67450"/>
                </a:lnTo>
                <a:lnTo>
                  <a:pt x="34870" y="67450"/>
                </a:lnTo>
                <a:lnTo>
                  <a:pt x="34880" y="67450"/>
                </a:lnTo>
                <a:lnTo>
                  <a:pt x="34890" y="67450"/>
                </a:lnTo>
                <a:lnTo>
                  <a:pt x="34930" y="67450"/>
                </a:lnTo>
                <a:lnTo>
                  <a:pt x="34940" y="67450"/>
                </a:lnTo>
                <a:lnTo>
                  <a:pt x="34950" y="67440"/>
                </a:lnTo>
                <a:lnTo>
                  <a:pt x="34960" y="67440"/>
                </a:lnTo>
                <a:lnTo>
                  <a:pt x="34970" y="67430"/>
                </a:lnTo>
                <a:lnTo>
                  <a:pt x="34980" y="67430"/>
                </a:lnTo>
                <a:lnTo>
                  <a:pt x="34990" y="67420"/>
                </a:lnTo>
                <a:lnTo>
                  <a:pt x="35000" y="67410"/>
                </a:lnTo>
                <a:lnTo>
                  <a:pt x="35010" y="67400"/>
                </a:lnTo>
                <a:lnTo>
                  <a:pt x="35020" y="67390"/>
                </a:lnTo>
                <a:lnTo>
                  <a:pt x="35040" y="67370"/>
                </a:lnTo>
                <a:lnTo>
                  <a:pt x="35060" y="67360"/>
                </a:lnTo>
                <a:lnTo>
                  <a:pt x="35070" y="67350"/>
                </a:lnTo>
                <a:lnTo>
                  <a:pt x="35080" y="67350"/>
                </a:lnTo>
                <a:lnTo>
                  <a:pt x="35100" y="67340"/>
                </a:lnTo>
                <a:lnTo>
                  <a:pt x="35110" y="67340"/>
                </a:lnTo>
                <a:lnTo>
                  <a:pt x="35130" y="67330"/>
                </a:lnTo>
                <a:lnTo>
                  <a:pt x="35130" y="67320"/>
                </a:lnTo>
                <a:lnTo>
                  <a:pt x="35140" y="67320"/>
                </a:lnTo>
                <a:lnTo>
                  <a:pt x="35160" y="67310"/>
                </a:lnTo>
                <a:lnTo>
                  <a:pt x="35220" y="67300"/>
                </a:lnTo>
                <a:lnTo>
                  <a:pt x="35230" y="67300"/>
                </a:lnTo>
                <a:lnTo>
                  <a:pt x="35240" y="67300"/>
                </a:lnTo>
                <a:lnTo>
                  <a:pt x="35290" y="67290"/>
                </a:lnTo>
                <a:lnTo>
                  <a:pt x="35340" y="67280"/>
                </a:lnTo>
                <a:lnTo>
                  <a:pt x="35370" y="67280"/>
                </a:lnTo>
                <a:lnTo>
                  <a:pt x="35410" y="67270"/>
                </a:lnTo>
                <a:lnTo>
                  <a:pt x="35420" y="67270"/>
                </a:lnTo>
                <a:lnTo>
                  <a:pt x="35440" y="67270"/>
                </a:lnTo>
                <a:lnTo>
                  <a:pt x="35470" y="67260"/>
                </a:lnTo>
                <a:lnTo>
                  <a:pt x="35480" y="67260"/>
                </a:lnTo>
                <a:lnTo>
                  <a:pt x="35520" y="67250"/>
                </a:lnTo>
                <a:lnTo>
                  <a:pt x="35580" y="67250"/>
                </a:lnTo>
                <a:lnTo>
                  <a:pt x="35650" y="67240"/>
                </a:lnTo>
                <a:lnTo>
                  <a:pt x="35710" y="67230"/>
                </a:lnTo>
                <a:lnTo>
                  <a:pt x="35730" y="67230"/>
                </a:lnTo>
                <a:lnTo>
                  <a:pt x="35760" y="67230"/>
                </a:lnTo>
                <a:lnTo>
                  <a:pt x="35790" y="67230"/>
                </a:lnTo>
                <a:lnTo>
                  <a:pt x="35830" y="67220"/>
                </a:lnTo>
                <a:lnTo>
                  <a:pt x="35840" y="67220"/>
                </a:lnTo>
                <a:lnTo>
                  <a:pt x="35860" y="67220"/>
                </a:lnTo>
                <a:lnTo>
                  <a:pt x="35900" y="67210"/>
                </a:lnTo>
                <a:lnTo>
                  <a:pt x="35940" y="67200"/>
                </a:lnTo>
                <a:lnTo>
                  <a:pt x="35950" y="67200"/>
                </a:lnTo>
                <a:lnTo>
                  <a:pt x="35970" y="67190"/>
                </a:lnTo>
                <a:lnTo>
                  <a:pt x="35980" y="67190"/>
                </a:lnTo>
                <a:lnTo>
                  <a:pt x="35990" y="67180"/>
                </a:lnTo>
                <a:lnTo>
                  <a:pt x="36000" y="67180"/>
                </a:lnTo>
                <a:lnTo>
                  <a:pt x="36030" y="67160"/>
                </a:lnTo>
                <a:lnTo>
                  <a:pt x="36040" y="67150"/>
                </a:lnTo>
                <a:lnTo>
                  <a:pt x="36050" y="67150"/>
                </a:lnTo>
                <a:lnTo>
                  <a:pt x="36060" y="67150"/>
                </a:lnTo>
                <a:lnTo>
                  <a:pt x="36100" y="67150"/>
                </a:lnTo>
                <a:lnTo>
                  <a:pt x="36110" y="67150"/>
                </a:lnTo>
                <a:lnTo>
                  <a:pt x="36120" y="67150"/>
                </a:lnTo>
                <a:lnTo>
                  <a:pt x="36130" y="67140"/>
                </a:lnTo>
                <a:lnTo>
                  <a:pt x="36160" y="67140"/>
                </a:lnTo>
                <a:lnTo>
                  <a:pt x="36210" y="67120"/>
                </a:lnTo>
                <a:lnTo>
                  <a:pt x="36250" y="67110"/>
                </a:lnTo>
                <a:lnTo>
                  <a:pt x="36280" y="67100"/>
                </a:lnTo>
                <a:lnTo>
                  <a:pt x="36300" y="67100"/>
                </a:lnTo>
                <a:lnTo>
                  <a:pt x="36330" y="67090"/>
                </a:lnTo>
                <a:lnTo>
                  <a:pt x="36340" y="67090"/>
                </a:lnTo>
                <a:lnTo>
                  <a:pt x="36350" y="67080"/>
                </a:lnTo>
                <a:lnTo>
                  <a:pt x="36380" y="67080"/>
                </a:lnTo>
                <a:lnTo>
                  <a:pt x="36390" y="67090"/>
                </a:lnTo>
                <a:lnTo>
                  <a:pt x="36400" y="67090"/>
                </a:lnTo>
                <a:lnTo>
                  <a:pt x="36420" y="67090"/>
                </a:lnTo>
                <a:lnTo>
                  <a:pt x="36430" y="67090"/>
                </a:lnTo>
                <a:lnTo>
                  <a:pt x="36440" y="67090"/>
                </a:lnTo>
                <a:lnTo>
                  <a:pt x="36450" y="67090"/>
                </a:lnTo>
                <a:lnTo>
                  <a:pt x="36460" y="67100"/>
                </a:lnTo>
                <a:lnTo>
                  <a:pt x="36470" y="67090"/>
                </a:lnTo>
                <a:lnTo>
                  <a:pt x="36480" y="67090"/>
                </a:lnTo>
                <a:lnTo>
                  <a:pt x="36510" y="67090"/>
                </a:lnTo>
                <a:lnTo>
                  <a:pt x="36520" y="67090"/>
                </a:lnTo>
                <a:lnTo>
                  <a:pt x="36550" y="67090"/>
                </a:lnTo>
                <a:lnTo>
                  <a:pt x="36570" y="67090"/>
                </a:lnTo>
                <a:lnTo>
                  <a:pt x="36580" y="67090"/>
                </a:lnTo>
                <a:lnTo>
                  <a:pt x="36600" y="67090"/>
                </a:lnTo>
                <a:lnTo>
                  <a:pt x="36610" y="67090"/>
                </a:lnTo>
                <a:lnTo>
                  <a:pt x="36630" y="67090"/>
                </a:lnTo>
                <a:lnTo>
                  <a:pt x="36650" y="67090"/>
                </a:lnTo>
                <a:lnTo>
                  <a:pt x="36670" y="67090"/>
                </a:lnTo>
                <a:lnTo>
                  <a:pt x="36680" y="67090"/>
                </a:lnTo>
                <a:lnTo>
                  <a:pt x="36700" y="67080"/>
                </a:lnTo>
                <a:lnTo>
                  <a:pt x="36740" y="67070"/>
                </a:lnTo>
                <a:lnTo>
                  <a:pt x="36780" y="67060"/>
                </a:lnTo>
                <a:lnTo>
                  <a:pt x="36810" y="67050"/>
                </a:lnTo>
                <a:lnTo>
                  <a:pt x="36860" y="67030"/>
                </a:lnTo>
                <a:lnTo>
                  <a:pt x="36940" y="67010"/>
                </a:lnTo>
                <a:lnTo>
                  <a:pt x="36980" y="67000"/>
                </a:lnTo>
                <a:lnTo>
                  <a:pt x="36990" y="67000"/>
                </a:lnTo>
                <a:lnTo>
                  <a:pt x="37020" y="66990"/>
                </a:lnTo>
                <a:lnTo>
                  <a:pt x="37050" y="66980"/>
                </a:lnTo>
                <a:lnTo>
                  <a:pt x="37140" y="66960"/>
                </a:lnTo>
                <a:lnTo>
                  <a:pt x="37190" y="66950"/>
                </a:lnTo>
                <a:lnTo>
                  <a:pt x="37240" y="66940"/>
                </a:lnTo>
                <a:lnTo>
                  <a:pt x="37310" y="66930"/>
                </a:lnTo>
                <a:lnTo>
                  <a:pt x="37330" y="66920"/>
                </a:lnTo>
                <a:lnTo>
                  <a:pt x="37340" y="66920"/>
                </a:lnTo>
                <a:lnTo>
                  <a:pt x="37360" y="66920"/>
                </a:lnTo>
                <a:lnTo>
                  <a:pt x="37360" y="66910"/>
                </a:lnTo>
                <a:lnTo>
                  <a:pt x="37380" y="66910"/>
                </a:lnTo>
                <a:lnTo>
                  <a:pt x="37390" y="66900"/>
                </a:lnTo>
                <a:lnTo>
                  <a:pt x="37410" y="66890"/>
                </a:lnTo>
                <a:lnTo>
                  <a:pt x="37430" y="66880"/>
                </a:lnTo>
                <a:lnTo>
                  <a:pt x="37470" y="66850"/>
                </a:lnTo>
                <a:lnTo>
                  <a:pt x="37490" y="66830"/>
                </a:lnTo>
                <a:lnTo>
                  <a:pt x="37500" y="66820"/>
                </a:lnTo>
                <a:lnTo>
                  <a:pt x="37510" y="66800"/>
                </a:lnTo>
                <a:lnTo>
                  <a:pt x="37550" y="66750"/>
                </a:lnTo>
                <a:lnTo>
                  <a:pt x="37580" y="66720"/>
                </a:lnTo>
                <a:lnTo>
                  <a:pt x="37600" y="66700"/>
                </a:lnTo>
                <a:lnTo>
                  <a:pt x="37630" y="66680"/>
                </a:lnTo>
                <a:lnTo>
                  <a:pt x="37660" y="66660"/>
                </a:lnTo>
                <a:lnTo>
                  <a:pt x="37680" y="66640"/>
                </a:lnTo>
                <a:lnTo>
                  <a:pt x="37690" y="66630"/>
                </a:lnTo>
                <a:lnTo>
                  <a:pt x="37720" y="66620"/>
                </a:lnTo>
                <a:lnTo>
                  <a:pt x="37760" y="66610"/>
                </a:lnTo>
                <a:lnTo>
                  <a:pt x="37790" y="66600"/>
                </a:lnTo>
                <a:lnTo>
                  <a:pt x="37800" y="66590"/>
                </a:lnTo>
                <a:lnTo>
                  <a:pt x="37810" y="66590"/>
                </a:lnTo>
                <a:lnTo>
                  <a:pt x="37820" y="66580"/>
                </a:lnTo>
                <a:lnTo>
                  <a:pt x="37880" y="66560"/>
                </a:lnTo>
                <a:lnTo>
                  <a:pt x="37900" y="66550"/>
                </a:lnTo>
                <a:lnTo>
                  <a:pt x="37930" y="66540"/>
                </a:lnTo>
                <a:lnTo>
                  <a:pt x="37950" y="66520"/>
                </a:lnTo>
                <a:lnTo>
                  <a:pt x="37960" y="66520"/>
                </a:lnTo>
                <a:lnTo>
                  <a:pt x="37970" y="66510"/>
                </a:lnTo>
                <a:lnTo>
                  <a:pt x="38060" y="66460"/>
                </a:lnTo>
                <a:lnTo>
                  <a:pt x="38100" y="66430"/>
                </a:lnTo>
                <a:lnTo>
                  <a:pt x="38120" y="66410"/>
                </a:lnTo>
                <a:lnTo>
                  <a:pt x="38240" y="66320"/>
                </a:lnTo>
                <a:lnTo>
                  <a:pt x="38280" y="66290"/>
                </a:lnTo>
                <a:lnTo>
                  <a:pt x="38400" y="66180"/>
                </a:lnTo>
                <a:lnTo>
                  <a:pt x="38430" y="66150"/>
                </a:lnTo>
                <a:lnTo>
                  <a:pt x="38450" y="66140"/>
                </a:lnTo>
                <a:lnTo>
                  <a:pt x="38470" y="66120"/>
                </a:lnTo>
                <a:lnTo>
                  <a:pt x="38470" y="66110"/>
                </a:lnTo>
                <a:lnTo>
                  <a:pt x="38510" y="66150"/>
                </a:lnTo>
                <a:lnTo>
                  <a:pt x="38530" y="66160"/>
                </a:lnTo>
                <a:lnTo>
                  <a:pt x="38540" y="66180"/>
                </a:lnTo>
                <a:lnTo>
                  <a:pt x="38570" y="66190"/>
                </a:lnTo>
                <a:lnTo>
                  <a:pt x="38580" y="66190"/>
                </a:lnTo>
                <a:lnTo>
                  <a:pt x="38600" y="66200"/>
                </a:lnTo>
                <a:lnTo>
                  <a:pt x="38620" y="66220"/>
                </a:lnTo>
                <a:lnTo>
                  <a:pt x="38650" y="66240"/>
                </a:lnTo>
                <a:lnTo>
                  <a:pt x="38670" y="66250"/>
                </a:lnTo>
                <a:lnTo>
                  <a:pt x="38670" y="66260"/>
                </a:lnTo>
                <a:lnTo>
                  <a:pt x="38680" y="66270"/>
                </a:lnTo>
                <a:lnTo>
                  <a:pt x="38700" y="66310"/>
                </a:lnTo>
                <a:lnTo>
                  <a:pt x="38730" y="66340"/>
                </a:lnTo>
                <a:lnTo>
                  <a:pt x="38770" y="66390"/>
                </a:lnTo>
                <a:lnTo>
                  <a:pt x="38780" y="66400"/>
                </a:lnTo>
                <a:lnTo>
                  <a:pt x="38790" y="66430"/>
                </a:lnTo>
                <a:lnTo>
                  <a:pt x="38800" y="66440"/>
                </a:lnTo>
                <a:lnTo>
                  <a:pt x="38810" y="66440"/>
                </a:lnTo>
                <a:lnTo>
                  <a:pt x="38820" y="66450"/>
                </a:lnTo>
                <a:lnTo>
                  <a:pt x="38830" y="66460"/>
                </a:lnTo>
                <a:lnTo>
                  <a:pt x="38830" y="66470"/>
                </a:lnTo>
                <a:lnTo>
                  <a:pt x="38840" y="66480"/>
                </a:lnTo>
                <a:lnTo>
                  <a:pt x="38850" y="66490"/>
                </a:lnTo>
                <a:lnTo>
                  <a:pt x="38860" y="66500"/>
                </a:lnTo>
                <a:lnTo>
                  <a:pt x="38870" y="66500"/>
                </a:lnTo>
                <a:lnTo>
                  <a:pt x="38880" y="66510"/>
                </a:lnTo>
                <a:lnTo>
                  <a:pt x="38900" y="66530"/>
                </a:lnTo>
                <a:lnTo>
                  <a:pt x="38910" y="66530"/>
                </a:lnTo>
                <a:lnTo>
                  <a:pt x="38930" y="66540"/>
                </a:lnTo>
                <a:lnTo>
                  <a:pt x="38940" y="66550"/>
                </a:lnTo>
                <a:lnTo>
                  <a:pt x="38950" y="66560"/>
                </a:lnTo>
                <a:lnTo>
                  <a:pt x="38960" y="66570"/>
                </a:lnTo>
                <a:lnTo>
                  <a:pt x="38970" y="66570"/>
                </a:lnTo>
                <a:lnTo>
                  <a:pt x="38970" y="66580"/>
                </a:lnTo>
                <a:lnTo>
                  <a:pt x="38980" y="66590"/>
                </a:lnTo>
                <a:lnTo>
                  <a:pt x="38990" y="66600"/>
                </a:lnTo>
                <a:lnTo>
                  <a:pt x="38990" y="66610"/>
                </a:lnTo>
                <a:lnTo>
                  <a:pt x="39010" y="66620"/>
                </a:lnTo>
                <a:lnTo>
                  <a:pt x="39020" y="66630"/>
                </a:lnTo>
                <a:lnTo>
                  <a:pt x="39030" y="66640"/>
                </a:lnTo>
                <a:lnTo>
                  <a:pt x="39030" y="66650"/>
                </a:lnTo>
                <a:lnTo>
                  <a:pt x="39040" y="66660"/>
                </a:lnTo>
                <a:lnTo>
                  <a:pt x="39060" y="66660"/>
                </a:lnTo>
                <a:lnTo>
                  <a:pt x="39070" y="66670"/>
                </a:lnTo>
                <a:lnTo>
                  <a:pt x="39080" y="66670"/>
                </a:lnTo>
                <a:lnTo>
                  <a:pt x="39100" y="66680"/>
                </a:lnTo>
                <a:lnTo>
                  <a:pt x="39110" y="66690"/>
                </a:lnTo>
                <a:lnTo>
                  <a:pt x="39120" y="66700"/>
                </a:lnTo>
                <a:lnTo>
                  <a:pt x="39130" y="66700"/>
                </a:lnTo>
                <a:lnTo>
                  <a:pt x="39140" y="66700"/>
                </a:lnTo>
                <a:lnTo>
                  <a:pt x="39150" y="66690"/>
                </a:lnTo>
                <a:lnTo>
                  <a:pt x="39160" y="66680"/>
                </a:lnTo>
                <a:lnTo>
                  <a:pt x="39170" y="66670"/>
                </a:lnTo>
                <a:lnTo>
                  <a:pt x="39180" y="66660"/>
                </a:lnTo>
                <a:lnTo>
                  <a:pt x="39190" y="66650"/>
                </a:lnTo>
                <a:lnTo>
                  <a:pt x="39200" y="66650"/>
                </a:lnTo>
                <a:lnTo>
                  <a:pt x="39220" y="66640"/>
                </a:lnTo>
                <a:lnTo>
                  <a:pt x="39230" y="66640"/>
                </a:lnTo>
                <a:lnTo>
                  <a:pt x="39240" y="66650"/>
                </a:lnTo>
                <a:lnTo>
                  <a:pt x="39250" y="66650"/>
                </a:lnTo>
                <a:lnTo>
                  <a:pt x="39260" y="66660"/>
                </a:lnTo>
                <a:lnTo>
                  <a:pt x="39270" y="66660"/>
                </a:lnTo>
                <a:lnTo>
                  <a:pt x="39280" y="66660"/>
                </a:lnTo>
                <a:lnTo>
                  <a:pt x="39280" y="66670"/>
                </a:lnTo>
                <a:lnTo>
                  <a:pt x="39290" y="66670"/>
                </a:lnTo>
                <a:lnTo>
                  <a:pt x="39300" y="66670"/>
                </a:lnTo>
                <a:lnTo>
                  <a:pt x="39310" y="66670"/>
                </a:lnTo>
                <a:lnTo>
                  <a:pt x="39320" y="66670"/>
                </a:lnTo>
                <a:lnTo>
                  <a:pt x="39330" y="66680"/>
                </a:lnTo>
                <a:lnTo>
                  <a:pt x="39340" y="66670"/>
                </a:lnTo>
                <a:lnTo>
                  <a:pt x="39350" y="66680"/>
                </a:lnTo>
                <a:lnTo>
                  <a:pt x="39360" y="66680"/>
                </a:lnTo>
                <a:lnTo>
                  <a:pt x="39370" y="66680"/>
                </a:lnTo>
                <a:lnTo>
                  <a:pt x="39380" y="66680"/>
                </a:lnTo>
                <a:lnTo>
                  <a:pt x="39390" y="66680"/>
                </a:lnTo>
                <a:lnTo>
                  <a:pt x="39400" y="66690"/>
                </a:lnTo>
                <a:lnTo>
                  <a:pt x="39400" y="66680"/>
                </a:lnTo>
                <a:lnTo>
                  <a:pt x="39400" y="66670"/>
                </a:lnTo>
                <a:lnTo>
                  <a:pt x="39410" y="66680"/>
                </a:lnTo>
                <a:lnTo>
                  <a:pt x="39410" y="66690"/>
                </a:lnTo>
                <a:lnTo>
                  <a:pt x="39420" y="66690"/>
                </a:lnTo>
                <a:lnTo>
                  <a:pt x="39450" y="66730"/>
                </a:lnTo>
                <a:lnTo>
                  <a:pt x="39480" y="66770"/>
                </a:lnTo>
                <a:lnTo>
                  <a:pt x="39510" y="66830"/>
                </a:lnTo>
                <a:lnTo>
                  <a:pt x="39550" y="66880"/>
                </a:lnTo>
                <a:lnTo>
                  <a:pt x="39570" y="66910"/>
                </a:lnTo>
                <a:lnTo>
                  <a:pt x="39590" y="66930"/>
                </a:lnTo>
                <a:lnTo>
                  <a:pt x="39600" y="66960"/>
                </a:lnTo>
                <a:lnTo>
                  <a:pt x="39610" y="66990"/>
                </a:lnTo>
                <a:lnTo>
                  <a:pt x="39610" y="67010"/>
                </a:lnTo>
                <a:lnTo>
                  <a:pt x="39620" y="67030"/>
                </a:lnTo>
                <a:lnTo>
                  <a:pt x="39630" y="67060"/>
                </a:lnTo>
                <a:lnTo>
                  <a:pt x="39630" y="67090"/>
                </a:lnTo>
                <a:lnTo>
                  <a:pt x="39640" y="67090"/>
                </a:lnTo>
                <a:lnTo>
                  <a:pt x="39650" y="67100"/>
                </a:lnTo>
                <a:lnTo>
                  <a:pt x="39660" y="67110"/>
                </a:lnTo>
                <a:lnTo>
                  <a:pt x="39660" y="67120"/>
                </a:lnTo>
                <a:lnTo>
                  <a:pt x="39670" y="67130"/>
                </a:lnTo>
                <a:lnTo>
                  <a:pt x="39680" y="67140"/>
                </a:lnTo>
                <a:lnTo>
                  <a:pt x="39690" y="67150"/>
                </a:lnTo>
                <a:lnTo>
                  <a:pt x="39700" y="67160"/>
                </a:lnTo>
                <a:lnTo>
                  <a:pt x="39710" y="67170"/>
                </a:lnTo>
                <a:lnTo>
                  <a:pt x="39720" y="67180"/>
                </a:lnTo>
                <a:lnTo>
                  <a:pt x="39730" y="67190"/>
                </a:lnTo>
                <a:lnTo>
                  <a:pt x="39750" y="67210"/>
                </a:lnTo>
                <a:lnTo>
                  <a:pt x="39760" y="67210"/>
                </a:lnTo>
                <a:lnTo>
                  <a:pt x="39770" y="67210"/>
                </a:lnTo>
                <a:lnTo>
                  <a:pt x="39780" y="67210"/>
                </a:lnTo>
                <a:lnTo>
                  <a:pt x="39790" y="67210"/>
                </a:lnTo>
                <a:lnTo>
                  <a:pt x="39800" y="67220"/>
                </a:lnTo>
                <a:lnTo>
                  <a:pt x="39810" y="67230"/>
                </a:lnTo>
                <a:lnTo>
                  <a:pt x="39820" y="67240"/>
                </a:lnTo>
                <a:lnTo>
                  <a:pt x="39820" y="67250"/>
                </a:lnTo>
                <a:lnTo>
                  <a:pt x="39830" y="67250"/>
                </a:lnTo>
                <a:lnTo>
                  <a:pt x="39830" y="67260"/>
                </a:lnTo>
                <a:lnTo>
                  <a:pt x="39840" y="67260"/>
                </a:lnTo>
                <a:lnTo>
                  <a:pt x="39840" y="67270"/>
                </a:lnTo>
                <a:lnTo>
                  <a:pt x="39850" y="67270"/>
                </a:lnTo>
                <a:lnTo>
                  <a:pt x="39860" y="67270"/>
                </a:lnTo>
                <a:lnTo>
                  <a:pt x="39870" y="67270"/>
                </a:lnTo>
                <a:lnTo>
                  <a:pt x="39880" y="67270"/>
                </a:lnTo>
                <a:lnTo>
                  <a:pt x="39890" y="67270"/>
                </a:lnTo>
                <a:lnTo>
                  <a:pt x="39890" y="67280"/>
                </a:lnTo>
                <a:lnTo>
                  <a:pt x="39900" y="67280"/>
                </a:lnTo>
                <a:lnTo>
                  <a:pt x="39910" y="67280"/>
                </a:lnTo>
                <a:lnTo>
                  <a:pt x="39920" y="67280"/>
                </a:lnTo>
                <a:lnTo>
                  <a:pt x="39930" y="67290"/>
                </a:lnTo>
                <a:lnTo>
                  <a:pt x="39940" y="67290"/>
                </a:lnTo>
                <a:lnTo>
                  <a:pt x="39940" y="67300"/>
                </a:lnTo>
                <a:lnTo>
                  <a:pt x="40010" y="67310"/>
                </a:lnTo>
                <a:lnTo>
                  <a:pt x="40020" y="67310"/>
                </a:lnTo>
                <a:lnTo>
                  <a:pt x="40060" y="67290"/>
                </a:lnTo>
                <a:lnTo>
                  <a:pt x="40080" y="67290"/>
                </a:lnTo>
                <a:lnTo>
                  <a:pt x="40160" y="67300"/>
                </a:lnTo>
                <a:lnTo>
                  <a:pt x="40310" y="67310"/>
                </a:lnTo>
                <a:lnTo>
                  <a:pt x="40360" y="67330"/>
                </a:lnTo>
                <a:lnTo>
                  <a:pt x="40350" y="67340"/>
                </a:lnTo>
                <a:lnTo>
                  <a:pt x="40450" y="67370"/>
                </a:lnTo>
                <a:lnTo>
                  <a:pt x="40480" y="67390"/>
                </a:lnTo>
                <a:lnTo>
                  <a:pt x="40530" y="67430"/>
                </a:lnTo>
                <a:lnTo>
                  <a:pt x="40630" y="67520"/>
                </a:lnTo>
                <a:lnTo>
                  <a:pt x="40640" y="67530"/>
                </a:lnTo>
                <a:lnTo>
                  <a:pt x="40690" y="67590"/>
                </a:lnTo>
                <a:lnTo>
                  <a:pt x="40710" y="67610"/>
                </a:lnTo>
                <a:lnTo>
                  <a:pt x="40780" y="67640"/>
                </a:lnTo>
                <a:lnTo>
                  <a:pt x="40870" y="67750"/>
                </a:lnTo>
                <a:lnTo>
                  <a:pt x="40880" y="67780"/>
                </a:lnTo>
                <a:lnTo>
                  <a:pt x="40920" y="67900"/>
                </a:lnTo>
                <a:lnTo>
                  <a:pt x="40920" y="67910"/>
                </a:lnTo>
                <a:lnTo>
                  <a:pt x="40940" y="67970"/>
                </a:lnTo>
                <a:lnTo>
                  <a:pt x="40960" y="68000"/>
                </a:lnTo>
                <a:lnTo>
                  <a:pt x="40970" y="68010"/>
                </a:lnTo>
                <a:lnTo>
                  <a:pt x="40980" y="68030"/>
                </a:lnTo>
                <a:lnTo>
                  <a:pt x="40990" y="68030"/>
                </a:lnTo>
                <a:lnTo>
                  <a:pt x="40990" y="68050"/>
                </a:lnTo>
                <a:lnTo>
                  <a:pt x="40990" y="68060"/>
                </a:lnTo>
                <a:lnTo>
                  <a:pt x="41000" y="68080"/>
                </a:lnTo>
                <a:lnTo>
                  <a:pt x="41010" y="68090"/>
                </a:lnTo>
                <a:lnTo>
                  <a:pt x="41030" y="68100"/>
                </a:lnTo>
                <a:lnTo>
                  <a:pt x="41040" y="68120"/>
                </a:lnTo>
                <a:lnTo>
                  <a:pt x="41050" y="68130"/>
                </a:lnTo>
                <a:lnTo>
                  <a:pt x="41050" y="68140"/>
                </a:lnTo>
                <a:lnTo>
                  <a:pt x="41060" y="68140"/>
                </a:lnTo>
                <a:lnTo>
                  <a:pt x="41070" y="68150"/>
                </a:lnTo>
                <a:lnTo>
                  <a:pt x="41080" y="68150"/>
                </a:lnTo>
                <a:lnTo>
                  <a:pt x="41090" y="68150"/>
                </a:lnTo>
                <a:lnTo>
                  <a:pt x="41100" y="68140"/>
                </a:lnTo>
                <a:lnTo>
                  <a:pt x="41120" y="68130"/>
                </a:lnTo>
                <a:lnTo>
                  <a:pt x="41150" y="68120"/>
                </a:lnTo>
                <a:lnTo>
                  <a:pt x="41160" y="68120"/>
                </a:lnTo>
                <a:lnTo>
                  <a:pt x="41190" y="68090"/>
                </a:lnTo>
                <a:lnTo>
                  <a:pt x="41220" y="68050"/>
                </a:lnTo>
                <a:lnTo>
                  <a:pt x="41240" y="68030"/>
                </a:lnTo>
                <a:lnTo>
                  <a:pt x="41230" y="68030"/>
                </a:lnTo>
                <a:lnTo>
                  <a:pt x="41270" y="68000"/>
                </a:lnTo>
                <a:lnTo>
                  <a:pt x="41280" y="67990"/>
                </a:lnTo>
                <a:lnTo>
                  <a:pt x="41310" y="67960"/>
                </a:lnTo>
                <a:lnTo>
                  <a:pt x="41310" y="67940"/>
                </a:lnTo>
                <a:lnTo>
                  <a:pt x="41340" y="67900"/>
                </a:lnTo>
                <a:lnTo>
                  <a:pt x="41340" y="67890"/>
                </a:lnTo>
                <a:lnTo>
                  <a:pt x="41380" y="67870"/>
                </a:lnTo>
                <a:lnTo>
                  <a:pt x="41390" y="67860"/>
                </a:lnTo>
                <a:lnTo>
                  <a:pt x="41420" y="67840"/>
                </a:lnTo>
                <a:lnTo>
                  <a:pt x="41450" y="67830"/>
                </a:lnTo>
                <a:lnTo>
                  <a:pt x="41460" y="67820"/>
                </a:lnTo>
                <a:lnTo>
                  <a:pt x="41480" y="67810"/>
                </a:lnTo>
                <a:lnTo>
                  <a:pt x="41500" y="67800"/>
                </a:lnTo>
                <a:lnTo>
                  <a:pt x="41510" y="67800"/>
                </a:lnTo>
                <a:lnTo>
                  <a:pt x="41560" y="67760"/>
                </a:lnTo>
                <a:lnTo>
                  <a:pt x="41580" y="67760"/>
                </a:lnTo>
                <a:lnTo>
                  <a:pt x="41580" y="67750"/>
                </a:lnTo>
                <a:lnTo>
                  <a:pt x="41620" y="67730"/>
                </a:lnTo>
                <a:lnTo>
                  <a:pt x="41650" y="67720"/>
                </a:lnTo>
                <a:lnTo>
                  <a:pt x="41670" y="67710"/>
                </a:lnTo>
                <a:lnTo>
                  <a:pt x="41680" y="67700"/>
                </a:lnTo>
                <a:lnTo>
                  <a:pt x="41710" y="67690"/>
                </a:lnTo>
                <a:lnTo>
                  <a:pt x="41720" y="67680"/>
                </a:lnTo>
                <a:lnTo>
                  <a:pt x="41730" y="67670"/>
                </a:lnTo>
                <a:lnTo>
                  <a:pt x="41760" y="67660"/>
                </a:lnTo>
                <a:lnTo>
                  <a:pt x="41810" y="67640"/>
                </a:lnTo>
                <a:lnTo>
                  <a:pt x="41840" y="67630"/>
                </a:lnTo>
                <a:lnTo>
                  <a:pt x="41870" y="67620"/>
                </a:lnTo>
                <a:lnTo>
                  <a:pt x="41880" y="67620"/>
                </a:lnTo>
                <a:lnTo>
                  <a:pt x="41890" y="67620"/>
                </a:lnTo>
                <a:lnTo>
                  <a:pt x="41900" y="67610"/>
                </a:lnTo>
                <a:lnTo>
                  <a:pt x="41930" y="67610"/>
                </a:lnTo>
                <a:lnTo>
                  <a:pt x="41950" y="67610"/>
                </a:lnTo>
                <a:lnTo>
                  <a:pt x="42010" y="67590"/>
                </a:lnTo>
                <a:lnTo>
                  <a:pt x="42040" y="67570"/>
                </a:lnTo>
                <a:lnTo>
                  <a:pt x="42070" y="67560"/>
                </a:lnTo>
                <a:lnTo>
                  <a:pt x="42090" y="67550"/>
                </a:lnTo>
                <a:lnTo>
                  <a:pt x="42100" y="67540"/>
                </a:lnTo>
                <a:lnTo>
                  <a:pt x="42100" y="67530"/>
                </a:lnTo>
                <a:lnTo>
                  <a:pt x="42120" y="67520"/>
                </a:lnTo>
                <a:lnTo>
                  <a:pt x="42140" y="67500"/>
                </a:lnTo>
                <a:lnTo>
                  <a:pt x="42160" y="67470"/>
                </a:lnTo>
                <a:lnTo>
                  <a:pt x="42180" y="67450"/>
                </a:lnTo>
                <a:lnTo>
                  <a:pt x="42200" y="67470"/>
                </a:lnTo>
                <a:lnTo>
                  <a:pt x="42210" y="67480"/>
                </a:lnTo>
                <a:lnTo>
                  <a:pt x="42260" y="67510"/>
                </a:lnTo>
                <a:lnTo>
                  <a:pt x="42270" y="67520"/>
                </a:lnTo>
                <a:lnTo>
                  <a:pt x="42330" y="67550"/>
                </a:lnTo>
                <a:lnTo>
                  <a:pt x="42340" y="67560"/>
                </a:lnTo>
                <a:lnTo>
                  <a:pt x="42360" y="67570"/>
                </a:lnTo>
                <a:lnTo>
                  <a:pt x="42370" y="67580"/>
                </a:lnTo>
                <a:lnTo>
                  <a:pt x="42380" y="67580"/>
                </a:lnTo>
                <a:lnTo>
                  <a:pt x="42410" y="67590"/>
                </a:lnTo>
                <a:lnTo>
                  <a:pt x="42470" y="67620"/>
                </a:lnTo>
                <a:lnTo>
                  <a:pt x="42510" y="67620"/>
                </a:lnTo>
                <a:lnTo>
                  <a:pt x="42550" y="67620"/>
                </a:lnTo>
                <a:lnTo>
                  <a:pt x="42570" y="67620"/>
                </a:lnTo>
                <a:lnTo>
                  <a:pt x="42580" y="67610"/>
                </a:lnTo>
                <a:lnTo>
                  <a:pt x="42590" y="67600"/>
                </a:lnTo>
                <a:lnTo>
                  <a:pt x="42600" y="67600"/>
                </a:lnTo>
                <a:lnTo>
                  <a:pt x="42630" y="67580"/>
                </a:lnTo>
                <a:lnTo>
                  <a:pt x="42680" y="67560"/>
                </a:lnTo>
                <a:lnTo>
                  <a:pt x="42710" y="67550"/>
                </a:lnTo>
                <a:lnTo>
                  <a:pt x="42760" y="67530"/>
                </a:lnTo>
                <a:lnTo>
                  <a:pt x="42770" y="67530"/>
                </a:lnTo>
                <a:lnTo>
                  <a:pt x="42800" y="67530"/>
                </a:lnTo>
                <a:lnTo>
                  <a:pt x="42810" y="67530"/>
                </a:lnTo>
                <a:lnTo>
                  <a:pt x="42820" y="67540"/>
                </a:lnTo>
                <a:lnTo>
                  <a:pt x="42830" y="67540"/>
                </a:lnTo>
                <a:lnTo>
                  <a:pt x="42840" y="67550"/>
                </a:lnTo>
                <a:lnTo>
                  <a:pt x="42850" y="67560"/>
                </a:lnTo>
                <a:lnTo>
                  <a:pt x="42850" y="67570"/>
                </a:lnTo>
                <a:lnTo>
                  <a:pt x="42870" y="67600"/>
                </a:lnTo>
                <a:lnTo>
                  <a:pt x="42880" y="67600"/>
                </a:lnTo>
                <a:lnTo>
                  <a:pt x="42890" y="67610"/>
                </a:lnTo>
                <a:lnTo>
                  <a:pt x="42900" y="67620"/>
                </a:lnTo>
                <a:lnTo>
                  <a:pt x="42910" y="67630"/>
                </a:lnTo>
                <a:lnTo>
                  <a:pt x="42920" y="67640"/>
                </a:lnTo>
                <a:lnTo>
                  <a:pt x="42920" y="67660"/>
                </a:lnTo>
                <a:lnTo>
                  <a:pt x="42930" y="67670"/>
                </a:lnTo>
                <a:lnTo>
                  <a:pt x="42930" y="67680"/>
                </a:lnTo>
                <a:lnTo>
                  <a:pt x="42930" y="67690"/>
                </a:lnTo>
                <a:lnTo>
                  <a:pt x="42940" y="67710"/>
                </a:lnTo>
                <a:lnTo>
                  <a:pt x="42940" y="67730"/>
                </a:lnTo>
                <a:lnTo>
                  <a:pt x="42930" y="67740"/>
                </a:lnTo>
                <a:lnTo>
                  <a:pt x="42930" y="67760"/>
                </a:lnTo>
                <a:lnTo>
                  <a:pt x="42930" y="67770"/>
                </a:lnTo>
                <a:lnTo>
                  <a:pt x="42920" y="67790"/>
                </a:lnTo>
                <a:lnTo>
                  <a:pt x="42910" y="67810"/>
                </a:lnTo>
                <a:lnTo>
                  <a:pt x="42900" y="67820"/>
                </a:lnTo>
                <a:lnTo>
                  <a:pt x="42900" y="67830"/>
                </a:lnTo>
                <a:lnTo>
                  <a:pt x="42890" y="67860"/>
                </a:lnTo>
                <a:lnTo>
                  <a:pt x="42880" y="67860"/>
                </a:lnTo>
                <a:lnTo>
                  <a:pt x="42870" y="67880"/>
                </a:lnTo>
                <a:lnTo>
                  <a:pt x="42840" y="67890"/>
                </a:lnTo>
                <a:lnTo>
                  <a:pt x="42840" y="67900"/>
                </a:lnTo>
                <a:lnTo>
                  <a:pt x="42830" y="67900"/>
                </a:lnTo>
                <a:lnTo>
                  <a:pt x="42820" y="67920"/>
                </a:lnTo>
                <a:lnTo>
                  <a:pt x="42810" y="67940"/>
                </a:lnTo>
                <a:lnTo>
                  <a:pt x="42810" y="67960"/>
                </a:lnTo>
                <a:lnTo>
                  <a:pt x="42820" y="67990"/>
                </a:lnTo>
                <a:lnTo>
                  <a:pt x="42830" y="68020"/>
                </a:lnTo>
                <a:lnTo>
                  <a:pt x="42850" y="68030"/>
                </a:lnTo>
                <a:lnTo>
                  <a:pt x="42860" y="68040"/>
                </a:lnTo>
                <a:lnTo>
                  <a:pt x="42930" y="68040"/>
                </a:lnTo>
                <a:lnTo>
                  <a:pt x="42950" y="68040"/>
                </a:lnTo>
                <a:lnTo>
                  <a:pt x="42960" y="68040"/>
                </a:lnTo>
                <a:lnTo>
                  <a:pt x="42970" y="68050"/>
                </a:lnTo>
                <a:lnTo>
                  <a:pt x="43010" y="68050"/>
                </a:lnTo>
                <a:lnTo>
                  <a:pt x="43020" y="68060"/>
                </a:lnTo>
                <a:lnTo>
                  <a:pt x="43030" y="68060"/>
                </a:lnTo>
                <a:lnTo>
                  <a:pt x="43040" y="68060"/>
                </a:lnTo>
                <a:lnTo>
                  <a:pt x="43050" y="68070"/>
                </a:lnTo>
                <a:lnTo>
                  <a:pt x="43060" y="68070"/>
                </a:lnTo>
                <a:lnTo>
                  <a:pt x="43070" y="68090"/>
                </a:lnTo>
                <a:lnTo>
                  <a:pt x="43080" y="68100"/>
                </a:lnTo>
                <a:lnTo>
                  <a:pt x="43090" y="68110"/>
                </a:lnTo>
                <a:lnTo>
                  <a:pt x="43090" y="68120"/>
                </a:lnTo>
                <a:lnTo>
                  <a:pt x="43100" y="68140"/>
                </a:lnTo>
                <a:lnTo>
                  <a:pt x="43110" y="68150"/>
                </a:lnTo>
                <a:lnTo>
                  <a:pt x="43140" y="68220"/>
                </a:lnTo>
                <a:lnTo>
                  <a:pt x="43160" y="68250"/>
                </a:lnTo>
                <a:lnTo>
                  <a:pt x="43170" y="68260"/>
                </a:lnTo>
                <a:lnTo>
                  <a:pt x="43190" y="68290"/>
                </a:lnTo>
                <a:lnTo>
                  <a:pt x="43200" y="68290"/>
                </a:lnTo>
                <a:lnTo>
                  <a:pt x="43200" y="68300"/>
                </a:lnTo>
                <a:lnTo>
                  <a:pt x="43210" y="68300"/>
                </a:lnTo>
                <a:lnTo>
                  <a:pt x="43220" y="68310"/>
                </a:lnTo>
                <a:lnTo>
                  <a:pt x="43240" y="68310"/>
                </a:lnTo>
                <a:lnTo>
                  <a:pt x="43260" y="68320"/>
                </a:lnTo>
                <a:lnTo>
                  <a:pt x="43270" y="68320"/>
                </a:lnTo>
                <a:lnTo>
                  <a:pt x="43280" y="68320"/>
                </a:lnTo>
                <a:lnTo>
                  <a:pt x="43290" y="68320"/>
                </a:lnTo>
                <a:lnTo>
                  <a:pt x="43300" y="68320"/>
                </a:lnTo>
                <a:lnTo>
                  <a:pt x="43330" y="68330"/>
                </a:lnTo>
                <a:lnTo>
                  <a:pt x="43390" y="68340"/>
                </a:lnTo>
                <a:lnTo>
                  <a:pt x="43430" y="68340"/>
                </a:lnTo>
                <a:lnTo>
                  <a:pt x="43440" y="68350"/>
                </a:lnTo>
                <a:lnTo>
                  <a:pt x="43460" y="68350"/>
                </a:lnTo>
                <a:lnTo>
                  <a:pt x="43500" y="68360"/>
                </a:lnTo>
                <a:lnTo>
                  <a:pt x="43530" y="68360"/>
                </a:lnTo>
                <a:lnTo>
                  <a:pt x="43570" y="68370"/>
                </a:lnTo>
                <a:lnTo>
                  <a:pt x="43580" y="68370"/>
                </a:lnTo>
                <a:lnTo>
                  <a:pt x="43600" y="68370"/>
                </a:lnTo>
                <a:lnTo>
                  <a:pt x="43610" y="68370"/>
                </a:lnTo>
                <a:lnTo>
                  <a:pt x="43680" y="68370"/>
                </a:lnTo>
                <a:lnTo>
                  <a:pt x="43700" y="68370"/>
                </a:lnTo>
                <a:lnTo>
                  <a:pt x="43720" y="68370"/>
                </a:lnTo>
                <a:lnTo>
                  <a:pt x="43730" y="68370"/>
                </a:lnTo>
                <a:lnTo>
                  <a:pt x="43740" y="68370"/>
                </a:lnTo>
                <a:lnTo>
                  <a:pt x="43750" y="68380"/>
                </a:lnTo>
                <a:lnTo>
                  <a:pt x="43770" y="68400"/>
                </a:lnTo>
                <a:lnTo>
                  <a:pt x="43780" y="68410"/>
                </a:lnTo>
                <a:lnTo>
                  <a:pt x="43810" y="68450"/>
                </a:lnTo>
                <a:lnTo>
                  <a:pt x="43840" y="68480"/>
                </a:lnTo>
                <a:lnTo>
                  <a:pt x="43850" y="68480"/>
                </a:lnTo>
                <a:lnTo>
                  <a:pt x="43850" y="68490"/>
                </a:lnTo>
                <a:lnTo>
                  <a:pt x="43860" y="68490"/>
                </a:lnTo>
                <a:lnTo>
                  <a:pt x="43870" y="68500"/>
                </a:lnTo>
                <a:lnTo>
                  <a:pt x="43870" y="68510"/>
                </a:lnTo>
                <a:lnTo>
                  <a:pt x="43880" y="68510"/>
                </a:lnTo>
                <a:lnTo>
                  <a:pt x="43880" y="68520"/>
                </a:lnTo>
                <a:lnTo>
                  <a:pt x="43890" y="68550"/>
                </a:lnTo>
                <a:lnTo>
                  <a:pt x="43890" y="68570"/>
                </a:lnTo>
                <a:lnTo>
                  <a:pt x="43900" y="68580"/>
                </a:lnTo>
                <a:lnTo>
                  <a:pt x="43910" y="68590"/>
                </a:lnTo>
                <a:lnTo>
                  <a:pt x="43930" y="68590"/>
                </a:lnTo>
                <a:lnTo>
                  <a:pt x="43950" y="68590"/>
                </a:lnTo>
                <a:lnTo>
                  <a:pt x="43980" y="68590"/>
                </a:lnTo>
                <a:lnTo>
                  <a:pt x="44010" y="68580"/>
                </a:lnTo>
                <a:lnTo>
                  <a:pt x="44020" y="68580"/>
                </a:lnTo>
                <a:lnTo>
                  <a:pt x="44030" y="68570"/>
                </a:lnTo>
                <a:lnTo>
                  <a:pt x="44040" y="68560"/>
                </a:lnTo>
                <a:lnTo>
                  <a:pt x="44050" y="68560"/>
                </a:lnTo>
                <a:lnTo>
                  <a:pt x="44070" y="68540"/>
                </a:lnTo>
                <a:lnTo>
                  <a:pt x="44080" y="68530"/>
                </a:lnTo>
                <a:lnTo>
                  <a:pt x="44100" y="68520"/>
                </a:lnTo>
                <a:lnTo>
                  <a:pt x="44110" y="68510"/>
                </a:lnTo>
                <a:lnTo>
                  <a:pt x="44110" y="68500"/>
                </a:lnTo>
                <a:lnTo>
                  <a:pt x="44110" y="68480"/>
                </a:lnTo>
                <a:lnTo>
                  <a:pt x="44110" y="68460"/>
                </a:lnTo>
                <a:lnTo>
                  <a:pt x="44120" y="68430"/>
                </a:lnTo>
                <a:lnTo>
                  <a:pt x="44130" y="68420"/>
                </a:lnTo>
                <a:lnTo>
                  <a:pt x="44130" y="68410"/>
                </a:lnTo>
                <a:lnTo>
                  <a:pt x="44130" y="68400"/>
                </a:lnTo>
                <a:lnTo>
                  <a:pt x="44140" y="68390"/>
                </a:lnTo>
                <a:lnTo>
                  <a:pt x="44140" y="68380"/>
                </a:lnTo>
                <a:lnTo>
                  <a:pt x="44140" y="68370"/>
                </a:lnTo>
                <a:lnTo>
                  <a:pt x="44150" y="68360"/>
                </a:lnTo>
                <a:lnTo>
                  <a:pt x="44150" y="68350"/>
                </a:lnTo>
                <a:lnTo>
                  <a:pt x="44160" y="68340"/>
                </a:lnTo>
                <a:lnTo>
                  <a:pt x="44170" y="68330"/>
                </a:lnTo>
                <a:lnTo>
                  <a:pt x="44190" y="68300"/>
                </a:lnTo>
                <a:lnTo>
                  <a:pt x="44210" y="68290"/>
                </a:lnTo>
                <a:lnTo>
                  <a:pt x="44220" y="68280"/>
                </a:lnTo>
                <a:lnTo>
                  <a:pt x="44230" y="68280"/>
                </a:lnTo>
                <a:lnTo>
                  <a:pt x="44240" y="68280"/>
                </a:lnTo>
                <a:lnTo>
                  <a:pt x="44270" y="68290"/>
                </a:lnTo>
                <a:lnTo>
                  <a:pt x="44320" y="68320"/>
                </a:lnTo>
                <a:lnTo>
                  <a:pt x="44340" y="68320"/>
                </a:lnTo>
                <a:lnTo>
                  <a:pt x="44360" y="68330"/>
                </a:lnTo>
                <a:lnTo>
                  <a:pt x="44390" y="68350"/>
                </a:lnTo>
                <a:lnTo>
                  <a:pt x="44410" y="68360"/>
                </a:lnTo>
                <a:lnTo>
                  <a:pt x="44440" y="68370"/>
                </a:lnTo>
                <a:lnTo>
                  <a:pt x="44470" y="68380"/>
                </a:lnTo>
                <a:lnTo>
                  <a:pt x="44480" y="68390"/>
                </a:lnTo>
                <a:lnTo>
                  <a:pt x="44530" y="68410"/>
                </a:lnTo>
                <a:lnTo>
                  <a:pt x="44550" y="68420"/>
                </a:lnTo>
                <a:lnTo>
                  <a:pt x="44580" y="68430"/>
                </a:lnTo>
                <a:lnTo>
                  <a:pt x="44590" y="68430"/>
                </a:lnTo>
                <a:lnTo>
                  <a:pt x="44600" y="68440"/>
                </a:lnTo>
                <a:lnTo>
                  <a:pt x="44610" y="68450"/>
                </a:lnTo>
                <a:lnTo>
                  <a:pt x="44620" y="68450"/>
                </a:lnTo>
                <a:lnTo>
                  <a:pt x="44630" y="68440"/>
                </a:lnTo>
                <a:lnTo>
                  <a:pt x="44640" y="68420"/>
                </a:lnTo>
                <a:lnTo>
                  <a:pt x="44650" y="68410"/>
                </a:lnTo>
                <a:lnTo>
                  <a:pt x="44660" y="68410"/>
                </a:lnTo>
                <a:lnTo>
                  <a:pt x="44660" y="68400"/>
                </a:lnTo>
                <a:lnTo>
                  <a:pt x="44670" y="68400"/>
                </a:lnTo>
                <a:lnTo>
                  <a:pt x="44670" y="68390"/>
                </a:lnTo>
                <a:lnTo>
                  <a:pt x="44680" y="68390"/>
                </a:lnTo>
                <a:lnTo>
                  <a:pt x="44700" y="68380"/>
                </a:lnTo>
                <a:lnTo>
                  <a:pt x="44710" y="68380"/>
                </a:lnTo>
                <a:lnTo>
                  <a:pt x="44730" y="68360"/>
                </a:lnTo>
                <a:lnTo>
                  <a:pt x="44740" y="68360"/>
                </a:lnTo>
                <a:lnTo>
                  <a:pt x="44750" y="68350"/>
                </a:lnTo>
                <a:lnTo>
                  <a:pt x="44770" y="68340"/>
                </a:lnTo>
                <a:lnTo>
                  <a:pt x="44770" y="68330"/>
                </a:lnTo>
                <a:lnTo>
                  <a:pt x="44780" y="68330"/>
                </a:lnTo>
                <a:lnTo>
                  <a:pt x="44790" y="68330"/>
                </a:lnTo>
                <a:lnTo>
                  <a:pt x="44800" y="68320"/>
                </a:lnTo>
                <a:lnTo>
                  <a:pt x="44810" y="68320"/>
                </a:lnTo>
                <a:lnTo>
                  <a:pt x="44830" y="68330"/>
                </a:lnTo>
                <a:lnTo>
                  <a:pt x="44830" y="68340"/>
                </a:lnTo>
                <a:lnTo>
                  <a:pt x="44840" y="68340"/>
                </a:lnTo>
                <a:lnTo>
                  <a:pt x="44850" y="68340"/>
                </a:lnTo>
                <a:lnTo>
                  <a:pt x="44860" y="68330"/>
                </a:lnTo>
                <a:lnTo>
                  <a:pt x="44880" y="68320"/>
                </a:lnTo>
                <a:lnTo>
                  <a:pt x="44890" y="68310"/>
                </a:lnTo>
                <a:lnTo>
                  <a:pt x="44900" y="68310"/>
                </a:lnTo>
                <a:lnTo>
                  <a:pt x="44900" y="68320"/>
                </a:lnTo>
                <a:lnTo>
                  <a:pt x="44910" y="68320"/>
                </a:lnTo>
                <a:lnTo>
                  <a:pt x="44930" y="68330"/>
                </a:lnTo>
                <a:lnTo>
                  <a:pt x="44970" y="68340"/>
                </a:lnTo>
                <a:lnTo>
                  <a:pt x="45000" y="68350"/>
                </a:lnTo>
                <a:lnTo>
                  <a:pt x="45020" y="68360"/>
                </a:lnTo>
                <a:lnTo>
                  <a:pt x="45030" y="68360"/>
                </a:lnTo>
                <a:lnTo>
                  <a:pt x="45040" y="68360"/>
                </a:lnTo>
                <a:lnTo>
                  <a:pt x="45050" y="68360"/>
                </a:lnTo>
                <a:lnTo>
                  <a:pt x="45050" y="68350"/>
                </a:lnTo>
                <a:lnTo>
                  <a:pt x="45060" y="68340"/>
                </a:lnTo>
                <a:lnTo>
                  <a:pt x="45070" y="68330"/>
                </a:lnTo>
                <a:lnTo>
                  <a:pt x="45110" y="68270"/>
                </a:lnTo>
                <a:lnTo>
                  <a:pt x="45130" y="68240"/>
                </a:lnTo>
                <a:lnTo>
                  <a:pt x="45170" y="68180"/>
                </a:lnTo>
                <a:lnTo>
                  <a:pt x="45180" y="68160"/>
                </a:lnTo>
                <a:lnTo>
                  <a:pt x="45190" y="68150"/>
                </a:lnTo>
                <a:lnTo>
                  <a:pt x="45190" y="68140"/>
                </a:lnTo>
                <a:lnTo>
                  <a:pt x="45200" y="68130"/>
                </a:lnTo>
                <a:lnTo>
                  <a:pt x="45210" y="68120"/>
                </a:lnTo>
                <a:lnTo>
                  <a:pt x="45220" y="68110"/>
                </a:lnTo>
                <a:lnTo>
                  <a:pt x="45230" y="68100"/>
                </a:lnTo>
                <a:lnTo>
                  <a:pt x="45260" y="68080"/>
                </a:lnTo>
                <a:lnTo>
                  <a:pt x="45270" y="68070"/>
                </a:lnTo>
                <a:lnTo>
                  <a:pt x="45270" y="68080"/>
                </a:lnTo>
                <a:lnTo>
                  <a:pt x="45280" y="68070"/>
                </a:lnTo>
                <a:lnTo>
                  <a:pt x="45290" y="68070"/>
                </a:lnTo>
                <a:lnTo>
                  <a:pt x="45290" y="68060"/>
                </a:lnTo>
                <a:lnTo>
                  <a:pt x="45300" y="68060"/>
                </a:lnTo>
                <a:lnTo>
                  <a:pt x="45300" y="68050"/>
                </a:lnTo>
                <a:lnTo>
                  <a:pt x="45310" y="68040"/>
                </a:lnTo>
                <a:lnTo>
                  <a:pt x="45320" y="68040"/>
                </a:lnTo>
                <a:lnTo>
                  <a:pt x="45330" y="68040"/>
                </a:lnTo>
                <a:lnTo>
                  <a:pt x="45360" y="68040"/>
                </a:lnTo>
                <a:lnTo>
                  <a:pt x="45380" y="68050"/>
                </a:lnTo>
                <a:lnTo>
                  <a:pt x="45390" y="68040"/>
                </a:lnTo>
                <a:lnTo>
                  <a:pt x="45400" y="68040"/>
                </a:lnTo>
                <a:lnTo>
                  <a:pt x="45410" y="68040"/>
                </a:lnTo>
                <a:lnTo>
                  <a:pt x="45430" y="68040"/>
                </a:lnTo>
                <a:lnTo>
                  <a:pt x="45440" y="68040"/>
                </a:lnTo>
                <a:lnTo>
                  <a:pt x="45450" y="68040"/>
                </a:lnTo>
                <a:lnTo>
                  <a:pt x="45460" y="68040"/>
                </a:lnTo>
                <a:lnTo>
                  <a:pt x="45480" y="68040"/>
                </a:lnTo>
                <a:lnTo>
                  <a:pt x="45500" y="68040"/>
                </a:lnTo>
                <a:lnTo>
                  <a:pt x="45510" y="68040"/>
                </a:lnTo>
                <a:lnTo>
                  <a:pt x="45520" y="68040"/>
                </a:lnTo>
                <a:lnTo>
                  <a:pt x="45530" y="68040"/>
                </a:lnTo>
                <a:lnTo>
                  <a:pt x="45540" y="68040"/>
                </a:lnTo>
                <a:lnTo>
                  <a:pt x="45550" y="68040"/>
                </a:lnTo>
                <a:lnTo>
                  <a:pt x="45560" y="68050"/>
                </a:lnTo>
                <a:lnTo>
                  <a:pt x="45570" y="68050"/>
                </a:lnTo>
                <a:lnTo>
                  <a:pt x="45580" y="68060"/>
                </a:lnTo>
                <a:lnTo>
                  <a:pt x="45590" y="68060"/>
                </a:lnTo>
                <a:lnTo>
                  <a:pt x="45590" y="68070"/>
                </a:lnTo>
                <a:lnTo>
                  <a:pt x="45600" y="68080"/>
                </a:lnTo>
                <a:lnTo>
                  <a:pt x="45610" y="68080"/>
                </a:lnTo>
                <a:lnTo>
                  <a:pt x="45620" y="68090"/>
                </a:lnTo>
                <a:lnTo>
                  <a:pt x="45630" y="68100"/>
                </a:lnTo>
                <a:lnTo>
                  <a:pt x="45640" y="68110"/>
                </a:lnTo>
                <a:lnTo>
                  <a:pt x="45650" y="68110"/>
                </a:lnTo>
                <a:lnTo>
                  <a:pt x="45660" y="68110"/>
                </a:lnTo>
                <a:lnTo>
                  <a:pt x="45670" y="68110"/>
                </a:lnTo>
                <a:lnTo>
                  <a:pt x="45680" y="68110"/>
                </a:lnTo>
                <a:lnTo>
                  <a:pt x="45680" y="68100"/>
                </a:lnTo>
                <a:lnTo>
                  <a:pt x="45690" y="68100"/>
                </a:lnTo>
                <a:lnTo>
                  <a:pt x="45700" y="68100"/>
                </a:lnTo>
                <a:lnTo>
                  <a:pt x="45710" y="68090"/>
                </a:lnTo>
                <a:lnTo>
                  <a:pt x="45720" y="68090"/>
                </a:lnTo>
                <a:lnTo>
                  <a:pt x="45730" y="68090"/>
                </a:lnTo>
                <a:lnTo>
                  <a:pt x="45740" y="68090"/>
                </a:lnTo>
                <a:lnTo>
                  <a:pt x="45740" y="68080"/>
                </a:lnTo>
                <a:lnTo>
                  <a:pt x="45750" y="68080"/>
                </a:lnTo>
                <a:lnTo>
                  <a:pt x="45760" y="68080"/>
                </a:lnTo>
                <a:lnTo>
                  <a:pt x="45760" y="68070"/>
                </a:lnTo>
                <a:lnTo>
                  <a:pt x="45760" y="68060"/>
                </a:lnTo>
                <a:lnTo>
                  <a:pt x="45760" y="68040"/>
                </a:lnTo>
                <a:lnTo>
                  <a:pt x="45750" y="68030"/>
                </a:lnTo>
                <a:lnTo>
                  <a:pt x="45750" y="68020"/>
                </a:lnTo>
                <a:lnTo>
                  <a:pt x="45750" y="68010"/>
                </a:lnTo>
                <a:lnTo>
                  <a:pt x="45740" y="68000"/>
                </a:lnTo>
                <a:lnTo>
                  <a:pt x="45740" y="67990"/>
                </a:lnTo>
                <a:lnTo>
                  <a:pt x="45740" y="67970"/>
                </a:lnTo>
                <a:lnTo>
                  <a:pt x="45740" y="67960"/>
                </a:lnTo>
                <a:lnTo>
                  <a:pt x="45730" y="67940"/>
                </a:lnTo>
                <a:lnTo>
                  <a:pt x="45730" y="67930"/>
                </a:lnTo>
                <a:lnTo>
                  <a:pt x="45720" y="67900"/>
                </a:lnTo>
                <a:lnTo>
                  <a:pt x="45710" y="67880"/>
                </a:lnTo>
                <a:lnTo>
                  <a:pt x="45720" y="67900"/>
                </a:lnTo>
                <a:lnTo>
                  <a:pt x="45740" y="67860"/>
                </a:lnTo>
                <a:lnTo>
                  <a:pt x="45740" y="67850"/>
                </a:lnTo>
                <a:lnTo>
                  <a:pt x="45740" y="67840"/>
                </a:lnTo>
                <a:lnTo>
                  <a:pt x="45750" y="67830"/>
                </a:lnTo>
                <a:lnTo>
                  <a:pt x="45760" y="67820"/>
                </a:lnTo>
                <a:lnTo>
                  <a:pt x="45760" y="67810"/>
                </a:lnTo>
                <a:lnTo>
                  <a:pt x="45780" y="67770"/>
                </a:lnTo>
                <a:lnTo>
                  <a:pt x="45820" y="67740"/>
                </a:lnTo>
                <a:lnTo>
                  <a:pt x="45830" y="67740"/>
                </a:lnTo>
                <a:lnTo>
                  <a:pt x="45830" y="67730"/>
                </a:lnTo>
                <a:lnTo>
                  <a:pt x="45860" y="67730"/>
                </a:lnTo>
                <a:lnTo>
                  <a:pt x="45950" y="67700"/>
                </a:lnTo>
                <a:lnTo>
                  <a:pt x="45970" y="67690"/>
                </a:lnTo>
                <a:lnTo>
                  <a:pt x="45990" y="67680"/>
                </a:lnTo>
                <a:lnTo>
                  <a:pt x="46000" y="67680"/>
                </a:lnTo>
                <a:lnTo>
                  <a:pt x="46010" y="67680"/>
                </a:lnTo>
                <a:lnTo>
                  <a:pt x="46020" y="67680"/>
                </a:lnTo>
                <a:lnTo>
                  <a:pt x="46030" y="67670"/>
                </a:lnTo>
                <a:lnTo>
                  <a:pt x="46060" y="67670"/>
                </a:lnTo>
                <a:lnTo>
                  <a:pt x="46080" y="67670"/>
                </a:lnTo>
                <a:lnTo>
                  <a:pt x="46090" y="67670"/>
                </a:lnTo>
                <a:lnTo>
                  <a:pt x="46100" y="67680"/>
                </a:lnTo>
                <a:lnTo>
                  <a:pt x="46110" y="67690"/>
                </a:lnTo>
                <a:lnTo>
                  <a:pt x="46110" y="67700"/>
                </a:lnTo>
                <a:lnTo>
                  <a:pt x="46100" y="67740"/>
                </a:lnTo>
                <a:lnTo>
                  <a:pt x="46100" y="67750"/>
                </a:lnTo>
                <a:lnTo>
                  <a:pt x="46110" y="67750"/>
                </a:lnTo>
                <a:lnTo>
                  <a:pt x="46120" y="67750"/>
                </a:lnTo>
                <a:lnTo>
                  <a:pt x="46130" y="67750"/>
                </a:lnTo>
                <a:lnTo>
                  <a:pt x="46150" y="67750"/>
                </a:lnTo>
                <a:lnTo>
                  <a:pt x="46180" y="67750"/>
                </a:lnTo>
                <a:lnTo>
                  <a:pt x="46200" y="67760"/>
                </a:lnTo>
                <a:lnTo>
                  <a:pt x="46210" y="67760"/>
                </a:lnTo>
                <a:lnTo>
                  <a:pt x="46230" y="67760"/>
                </a:lnTo>
                <a:lnTo>
                  <a:pt x="46230" y="67750"/>
                </a:lnTo>
                <a:lnTo>
                  <a:pt x="46240" y="67750"/>
                </a:lnTo>
                <a:lnTo>
                  <a:pt x="46240" y="67740"/>
                </a:lnTo>
                <a:lnTo>
                  <a:pt x="46250" y="67730"/>
                </a:lnTo>
                <a:lnTo>
                  <a:pt x="46250" y="67720"/>
                </a:lnTo>
                <a:lnTo>
                  <a:pt x="46270" y="67710"/>
                </a:lnTo>
                <a:lnTo>
                  <a:pt x="46280" y="67700"/>
                </a:lnTo>
                <a:lnTo>
                  <a:pt x="46280" y="67690"/>
                </a:lnTo>
                <a:lnTo>
                  <a:pt x="46290" y="67690"/>
                </a:lnTo>
                <a:lnTo>
                  <a:pt x="46300" y="67690"/>
                </a:lnTo>
                <a:lnTo>
                  <a:pt x="46320" y="67680"/>
                </a:lnTo>
                <a:lnTo>
                  <a:pt x="46330" y="67680"/>
                </a:lnTo>
                <a:lnTo>
                  <a:pt x="46340" y="67680"/>
                </a:lnTo>
                <a:lnTo>
                  <a:pt x="46350" y="67680"/>
                </a:lnTo>
                <a:lnTo>
                  <a:pt x="46380" y="67670"/>
                </a:lnTo>
                <a:lnTo>
                  <a:pt x="46390" y="67670"/>
                </a:lnTo>
                <a:lnTo>
                  <a:pt x="46400" y="67670"/>
                </a:lnTo>
                <a:lnTo>
                  <a:pt x="46410" y="67650"/>
                </a:lnTo>
                <a:lnTo>
                  <a:pt x="46430" y="67630"/>
                </a:lnTo>
                <a:lnTo>
                  <a:pt x="46440" y="67630"/>
                </a:lnTo>
                <a:lnTo>
                  <a:pt x="46470" y="67630"/>
                </a:lnTo>
                <a:lnTo>
                  <a:pt x="46490" y="67630"/>
                </a:lnTo>
                <a:lnTo>
                  <a:pt x="46500" y="67620"/>
                </a:lnTo>
                <a:lnTo>
                  <a:pt x="46520" y="67620"/>
                </a:lnTo>
                <a:lnTo>
                  <a:pt x="46540" y="67620"/>
                </a:lnTo>
                <a:lnTo>
                  <a:pt x="46540" y="67600"/>
                </a:lnTo>
                <a:lnTo>
                  <a:pt x="46550" y="67590"/>
                </a:lnTo>
                <a:lnTo>
                  <a:pt x="46560" y="67570"/>
                </a:lnTo>
                <a:lnTo>
                  <a:pt x="46570" y="67540"/>
                </a:lnTo>
                <a:lnTo>
                  <a:pt x="46580" y="67510"/>
                </a:lnTo>
                <a:lnTo>
                  <a:pt x="46590" y="67490"/>
                </a:lnTo>
                <a:lnTo>
                  <a:pt x="46600" y="67480"/>
                </a:lnTo>
                <a:lnTo>
                  <a:pt x="46600" y="67470"/>
                </a:lnTo>
                <a:lnTo>
                  <a:pt x="46600" y="67460"/>
                </a:lnTo>
                <a:lnTo>
                  <a:pt x="46600" y="67440"/>
                </a:lnTo>
                <a:lnTo>
                  <a:pt x="46600" y="67420"/>
                </a:lnTo>
                <a:lnTo>
                  <a:pt x="46590" y="67410"/>
                </a:lnTo>
                <a:lnTo>
                  <a:pt x="46570" y="67380"/>
                </a:lnTo>
                <a:lnTo>
                  <a:pt x="46550" y="67360"/>
                </a:lnTo>
                <a:lnTo>
                  <a:pt x="46540" y="67340"/>
                </a:lnTo>
                <a:lnTo>
                  <a:pt x="46530" y="67330"/>
                </a:lnTo>
                <a:lnTo>
                  <a:pt x="46540" y="67320"/>
                </a:lnTo>
                <a:lnTo>
                  <a:pt x="46550" y="67310"/>
                </a:lnTo>
                <a:lnTo>
                  <a:pt x="46550" y="67300"/>
                </a:lnTo>
                <a:lnTo>
                  <a:pt x="46560" y="67290"/>
                </a:lnTo>
                <a:lnTo>
                  <a:pt x="46590" y="67280"/>
                </a:lnTo>
                <a:lnTo>
                  <a:pt x="46600" y="67270"/>
                </a:lnTo>
                <a:lnTo>
                  <a:pt x="46620" y="67260"/>
                </a:lnTo>
                <a:lnTo>
                  <a:pt x="46650" y="67260"/>
                </a:lnTo>
                <a:lnTo>
                  <a:pt x="46680" y="67250"/>
                </a:lnTo>
                <a:lnTo>
                  <a:pt x="46690" y="67240"/>
                </a:lnTo>
                <a:lnTo>
                  <a:pt x="46710" y="67240"/>
                </a:lnTo>
                <a:lnTo>
                  <a:pt x="46730" y="67230"/>
                </a:lnTo>
                <a:lnTo>
                  <a:pt x="46740" y="67230"/>
                </a:lnTo>
                <a:lnTo>
                  <a:pt x="46760" y="67230"/>
                </a:lnTo>
                <a:lnTo>
                  <a:pt x="46770" y="67240"/>
                </a:lnTo>
                <a:lnTo>
                  <a:pt x="46780" y="67250"/>
                </a:lnTo>
                <a:lnTo>
                  <a:pt x="46790" y="67250"/>
                </a:lnTo>
                <a:lnTo>
                  <a:pt x="46800" y="67260"/>
                </a:lnTo>
                <a:lnTo>
                  <a:pt x="46810" y="67270"/>
                </a:lnTo>
                <a:lnTo>
                  <a:pt x="46820" y="67270"/>
                </a:lnTo>
                <a:lnTo>
                  <a:pt x="46830" y="67280"/>
                </a:lnTo>
                <a:lnTo>
                  <a:pt x="46840" y="67290"/>
                </a:lnTo>
                <a:lnTo>
                  <a:pt x="46850" y="67300"/>
                </a:lnTo>
                <a:lnTo>
                  <a:pt x="46870" y="67310"/>
                </a:lnTo>
                <a:lnTo>
                  <a:pt x="46870" y="67320"/>
                </a:lnTo>
                <a:lnTo>
                  <a:pt x="46880" y="67320"/>
                </a:lnTo>
                <a:lnTo>
                  <a:pt x="46890" y="67330"/>
                </a:lnTo>
                <a:lnTo>
                  <a:pt x="46900" y="67340"/>
                </a:lnTo>
                <a:lnTo>
                  <a:pt x="46910" y="67350"/>
                </a:lnTo>
                <a:lnTo>
                  <a:pt x="46920" y="67350"/>
                </a:lnTo>
                <a:lnTo>
                  <a:pt x="46930" y="67350"/>
                </a:lnTo>
                <a:lnTo>
                  <a:pt x="46940" y="67350"/>
                </a:lnTo>
                <a:lnTo>
                  <a:pt x="46950" y="67350"/>
                </a:lnTo>
                <a:lnTo>
                  <a:pt x="46960" y="67350"/>
                </a:lnTo>
                <a:lnTo>
                  <a:pt x="46970" y="67340"/>
                </a:lnTo>
                <a:lnTo>
                  <a:pt x="46980" y="67340"/>
                </a:lnTo>
                <a:lnTo>
                  <a:pt x="46990" y="67340"/>
                </a:lnTo>
                <a:lnTo>
                  <a:pt x="47000" y="67340"/>
                </a:lnTo>
                <a:lnTo>
                  <a:pt x="47010" y="67340"/>
                </a:lnTo>
                <a:lnTo>
                  <a:pt x="47030" y="67340"/>
                </a:lnTo>
                <a:lnTo>
                  <a:pt x="47040" y="67340"/>
                </a:lnTo>
                <a:lnTo>
                  <a:pt x="47050" y="67340"/>
                </a:lnTo>
                <a:lnTo>
                  <a:pt x="47060" y="67340"/>
                </a:lnTo>
                <a:lnTo>
                  <a:pt x="47070" y="67340"/>
                </a:lnTo>
                <a:lnTo>
                  <a:pt x="47070" y="67330"/>
                </a:lnTo>
                <a:lnTo>
                  <a:pt x="47080" y="67330"/>
                </a:lnTo>
                <a:lnTo>
                  <a:pt x="47090" y="67340"/>
                </a:lnTo>
                <a:lnTo>
                  <a:pt x="47100" y="67340"/>
                </a:lnTo>
                <a:lnTo>
                  <a:pt x="47110" y="67340"/>
                </a:lnTo>
                <a:lnTo>
                  <a:pt x="47120" y="67340"/>
                </a:lnTo>
                <a:lnTo>
                  <a:pt x="47130" y="67340"/>
                </a:lnTo>
                <a:lnTo>
                  <a:pt x="47140" y="67340"/>
                </a:lnTo>
                <a:lnTo>
                  <a:pt x="47150" y="67350"/>
                </a:lnTo>
                <a:lnTo>
                  <a:pt x="47160" y="67350"/>
                </a:lnTo>
                <a:lnTo>
                  <a:pt x="47170" y="67360"/>
                </a:lnTo>
                <a:lnTo>
                  <a:pt x="47180" y="67370"/>
                </a:lnTo>
                <a:lnTo>
                  <a:pt x="47190" y="67380"/>
                </a:lnTo>
                <a:lnTo>
                  <a:pt x="47200" y="67390"/>
                </a:lnTo>
                <a:lnTo>
                  <a:pt x="47210" y="67390"/>
                </a:lnTo>
                <a:lnTo>
                  <a:pt x="47220" y="67400"/>
                </a:lnTo>
                <a:lnTo>
                  <a:pt x="47230" y="67410"/>
                </a:lnTo>
                <a:lnTo>
                  <a:pt x="47240" y="67410"/>
                </a:lnTo>
                <a:lnTo>
                  <a:pt x="47240" y="67420"/>
                </a:lnTo>
                <a:lnTo>
                  <a:pt x="47260" y="67420"/>
                </a:lnTo>
                <a:lnTo>
                  <a:pt x="47270" y="67420"/>
                </a:lnTo>
                <a:lnTo>
                  <a:pt x="47270" y="67430"/>
                </a:lnTo>
                <a:lnTo>
                  <a:pt x="47280" y="67430"/>
                </a:lnTo>
                <a:lnTo>
                  <a:pt x="47300" y="67440"/>
                </a:lnTo>
                <a:lnTo>
                  <a:pt x="47310" y="67450"/>
                </a:lnTo>
                <a:lnTo>
                  <a:pt x="47320" y="67450"/>
                </a:lnTo>
                <a:lnTo>
                  <a:pt x="47330" y="67450"/>
                </a:lnTo>
                <a:lnTo>
                  <a:pt x="47340" y="67460"/>
                </a:lnTo>
                <a:lnTo>
                  <a:pt x="47350" y="67460"/>
                </a:lnTo>
                <a:lnTo>
                  <a:pt x="47360" y="67470"/>
                </a:lnTo>
                <a:lnTo>
                  <a:pt x="47370" y="67470"/>
                </a:lnTo>
                <a:lnTo>
                  <a:pt x="47370" y="67480"/>
                </a:lnTo>
                <a:lnTo>
                  <a:pt x="47380" y="67490"/>
                </a:lnTo>
                <a:lnTo>
                  <a:pt x="47380" y="67500"/>
                </a:lnTo>
                <a:lnTo>
                  <a:pt x="47390" y="67520"/>
                </a:lnTo>
                <a:lnTo>
                  <a:pt x="47400" y="67530"/>
                </a:lnTo>
                <a:lnTo>
                  <a:pt x="47410" y="67540"/>
                </a:lnTo>
                <a:lnTo>
                  <a:pt x="47410" y="67550"/>
                </a:lnTo>
                <a:lnTo>
                  <a:pt x="47410" y="67560"/>
                </a:lnTo>
                <a:lnTo>
                  <a:pt x="47420" y="67580"/>
                </a:lnTo>
                <a:lnTo>
                  <a:pt x="47420" y="67590"/>
                </a:lnTo>
                <a:lnTo>
                  <a:pt x="47430" y="67600"/>
                </a:lnTo>
                <a:lnTo>
                  <a:pt x="47440" y="67600"/>
                </a:lnTo>
                <a:lnTo>
                  <a:pt x="47440" y="67610"/>
                </a:lnTo>
                <a:lnTo>
                  <a:pt x="47450" y="67610"/>
                </a:lnTo>
                <a:lnTo>
                  <a:pt x="47460" y="67620"/>
                </a:lnTo>
                <a:lnTo>
                  <a:pt x="47470" y="67620"/>
                </a:lnTo>
                <a:lnTo>
                  <a:pt x="47470" y="67630"/>
                </a:lnTo>
                <a:lnTo>
                  <a:pt x="47480" y="67630"/>
                </a:lnTo>
                <a:lnTo>
                  <a:pt x="47480" y="67640"/>
                </a:lnTo>
                <a:lnTo>
                  <a:pt x="47490" y="67650"/>
                </a:lnTo>
                <a:lnTo>
                  <a:pt x="47500" y="67650"/>
                </a:lnTo>
                <a:lnTo>
                  <a:pt x="47520" y="67670"/>
                </a:lnTo>
                <a:lnTo>
                  <a:pt x="47540" y="67680"/>
                </a:lnTo>
                <a:lnTo>
                  <a:pt x="47560" y="67680"/>
                </a:lnTo>
                <a:lnTo>
                  <a:pt x="47570" y="67680"/>
                </a:lnTo>
                <a:lnTo>
                  <a:pt x="47580" y="67680"/>
                </a:lnTo>
                <a:lnTo>
                  <a:pt x="47590" y="67680"/>
                </a:lnTo>
                <a:lnTo>
                  <a:pt x="47600" y="67680"/>
                </a:lnTo>
                <a:lnTo>
                  <a:pt x="47610" y="67690"/>
                </a:lnTo>
                <a:lnTo>
                  <a:pt x="47620" y="67700"/>
                </a:lnTo>
                <a:lnTo>
                  <a:pt x="47630" y="67700"/>
                </a:lnTo>
                <a:lnTo>
                  <a:pt x="47640" y="67710"/>
                </a:lnTo>
                <a:lnTo>
                  <a:pt x="47650" y="67720"/>
                </a:lnTo>
                <a:lnTo>
                  <a:pt x="47650" y="67730"/>
                </a:lnTo>
                <a:lnTo>
                  <a:pt x="47670" y="67760"/>
                </a:lnTo>
                <a:lnTo>
                  <a:pt x="47670" y="67770"/>
                </a:lnTo>
                <a:lnTo>
                  <a:pt x="47680" y="67790"/>
                </a:lnTo>
                <a:lnTo>
                  <a:pt x="47680" y="67800"/>
                </a:lnTo>
                <a:lnTo>
                  <a:pt x="47690" y="67810"/>
                </a:lnTo>
                <a:lnTo>
                  <a:pt x="47700" y="67810"/>
                </a:lnTo>
                <a:lnTo>
                  <a:pt x="47710" y="67810"/>
                </a:lnTo>
                <a:lnTo>
                  <a:pt x="47720" y="67810"/>
                </a:lnTo>
                <a:lnTo>
                  <a:pt x="47720" y="67820"/>
                </a:lnTo>
                <a:lnTo>
                  <a:pt x="47730" y="67830"/>
                </a:lnTo>
                <a:lnTo>
                  <a:pt x="47730" y="67850"/>
                </a:lnTo>
                <a:lnTo>
                  <a:pt x="47740" y="67850"/>
                </a:lnTo>
                <a:lnTo>
                  <a:pt x="47740" y="67860"/>
                </a:lnTo>
                <a:lnTo>
                  <a:pt x="47740" y="67880"/>
                </a:lnTo>
                <a:lnTo>
                  <a:pt x="47740" y="67890"/>
                </a:lnTo>
                <a:lnTo>
                  <a:pt x="47740" y="67910"/>
                </a:lnTo>
                <a:lnTo>
                  <a:pt x="47740" y="67920"/>
                </a:lnTo>
                <a:lnTo>
                  <a:pt x="47750" y="67940"/>
                </a:lnTo>
                <a:lnTo>
                  <a:pt x="47760" y="67950"/>
                </a:lnTo>
                <a:lnTo>
                  <a:pt x="47760" y="67960"/>
                </a:lnTo>
                <a:lnTo>
                  <a:pt x="47760" y="67980"/>
                </a:lnTo>
                <a:lnTo>
                  <a:pt x="47770" y="67980"/>
                </a:lnTo>
                <a:lnTo>
                  <a:pt x="47780" y="67980"/>
                </a:lnTo>
                <a:lnTo>
                  <a:pt x="47800" y="67990"/>
                </a:lnTo>
                <a:lnTo>
                  <a:pt x="47800" y="68000"/>
                </a:lnTo>
                <a:lnTo>
                  <a:pt x="47800" y="68020"/>
                </a:lnTo>
                <a:lnTo>
                  <a:pt x="47800" y="68030"/>
                </a:lnTo>
                <a:lnTo>
                  <a:pt x="47800" y="68040"/>
                </a:lnTo>
                <a:lnTo>
                  <a:pt x="47790" y="68050"/>
                </a:lnTo>
                <a:lnTo>
                  <a:pt x="47790" y="68060"/>
                </a:lnTo>
                <a:lnTo>
                  <a:pt x="47780" y="68070"/>
                </a:lnTo>
                <a:lnTo>
                  <a:pt x="47770" y="68070"/>
                </a:lnTo>
                <a:lnTo>
                  <a:pt x="47760" y="68070"/>
                </a:lnTo>
                <a:lnTo>
                  <a:pt x="47750" y="68070"/>
                </a:lnTo>
                <a:lnTo>
                  <a:pt x="47740" y="68070"/>
                </a:lnTo>
                <a:lnTo>
                  <a:pt x="47720" y="68060"/>
                </a:lnTo>
                <a:lnTo>
                  <a:pt x="47710" y="68060"/>
                </a:lnTo>
                <a:lnTo>
                  <a:pt x="47700" y="68060"/>
                </a:lnTo>
                <a:lnTo>
                  <a:pt x="47690" y="68060"/>
                </a:lnTo>
                <a:lnTo>
                  <a:pt x="47680" y="68070"/>
                </a:lnTo>
                <a:lnTo>
                  <a:pt x="47670" y="68070"/>
                </a:lnTo>
                <a:lnTo>
                  <a:pt x="47670" y="68080"/>
                </a:lnTo>
                <a:lnTo>
                  <a:pt x="47660" y="68090"/>
                </a:lnTo>
                <a:lnTo>
                  <a:pt x="47660" y="68100"/>
                </a:lnTo>
                <a:lnTo>
                  <a:pt x="47650" y="68100"/>
                </a:lnTo>
                <a:lnTo>
                  <a:pt x="47650" y="68120"/>
                </a:lnTo>
                <a:lnTo>
                  <a:pt x="47630" y="68130"/>
                </a:lnTo>
                <a:lnTo>
                  <a:pt x="47620" y="68140"/>
                </a:lnTo>
                <a:lnTo>
                  <a:pt x="47620" y="68150"/>
                </a:lnTo>
                <a:lnTo>
                  <a:pt x="47610" y="68150"/>
                </a:lnTo>
                <a:lnTo>
                  <a:pt x="47610" y="68160"/>
                </a:lnTo>
                <a:lnTo>
                  <a:pt x="47610" y="68170"/>
                </a:lnTo>
                <a:lnTo>
                  <a:pt x="47600" y="68180"/>
                </a:lnTo>
                <a:lnTo>
                  <a:pt x="47590" y="68200"/>
                </a:lnTo>
                <a:lnTo>
                  <a:pt x="47590" y="68210"/>
                </a:lnTo>
                <a:lnTo>
                  <a:pt x="47580" y="68220"/>
                </a:lnTo>
                <a:lnTo>
                  <a:pt x="47580" y="68230"/>
                </a:lnTo>
                <a:lnTo>
                  <a:pt x="47580" y="68240"/>
                </a:lnTo>
                <a:lnTo>
                  <a:pt x="47570" y="68240"/>
                </a:lnTo>
                <a:lnTo>
                  <a:pt x="47570" y="68250"/>
                </a:lnTo>
                <a:lnTo>
                  <a:pt x="47570" y="68260"/>
                </a:lnTo>
                <a:lnTo>
                  <a:pt x="47570" y="68270"/>
                </a:lnTo>
                <a:lnTo>
                  <a:pt x="47560" y="68280"/>
                </a:lnTo>
                <a:lnTo>
                  <a:pt x="47560" y="68290"/>
                </a:lnTo>
                <a:lnTo>
                  <a:pt x="47560" y="68300"/>
                </a:lnTo>
                <a:lnTo>
                  <a:pt x="47550" y="68310"/>
                </a:lnTo>
                <a:lnTo>
                  <a:pt x="47540" y="68310"/>
                </a:lnTo>
                <a:lnTo>
                  <a:pt x="47530" y="68310"/>
                </a:lnTo>
                <a:lnTo>
                  <a:pt x="47530" y="68300"/>
                </a:lnTo>
                <a:lnTo>
                  <a:pt x="47520" y="68300"/>
                </a:lnTo>
                <a:lnTo>
                  <a:pt x="47510" y="68290"/>
                </a:lnTo>
                <a:lnTo>
                  <a:pt x="47500" y="68290"/>
                </a:lnTo>
                <a:lnTo>
                  <a:pt x="47500" y="68280"/>
                </a:lnTo>
                <a:lnTo>
                  <a:pt x="47490" y="68280"/>
                </a:lnTo>
                <a:lnTo>
                  <a:pt x="47490" y="68270"/>
                </a:lnTo>
                <a:lnTo>
                  <a:pt x="47480" y="68270"/>
                </a:lnTo>
                <a:lnTo>
                  <a:pt x="47480" y="68260"/>
                </a:lnTo>
                <a:lnTo>
                  <a:pt x="47470" y="68250"/>
                </a:lnTo>
                <a:lnTo>
                  <a:pt x="47460" y="68240"/>
                </a:lnTo>
                <a:lnTo>
                  <a:pt x="47460" y="68230"/>
                </a:lnTo>
                <a:lnTo>
                  <a:pt x="47450" y="68230"/>
                </a:lnTo>
                <a:lnTo>
                  <a:pt x="47450" y="68220"/>
                </a:lnTo>
                <a:lnTo>
                  <a:pt x="47440" y="68220"/>
                </a:lnTo>
                <a:lnTo>
                  <a:pt x="47430" y="68210"/>
                </a:lnTo>
                <a:lnTo>
                  <a:pt x="47420" y="68210"/>
                </a:lnTo>
                <a:lnTo>
                  <a:pt x="47410" y="68220"/>
                </a:lnTo>
                <a:lnTo>
                  <a:pt x="47400" y="68220"/>
                </a:lnTo>
                <a:lnTo>
                  <a:pt x="47390" y="68220"/>
                </a:lnTo>
                <a:lnTo>
                  <a:pt x="47390" y="68230"/>
                </a:lnTo>
                <a:lnTo>
                  <a:pt x="47380" y="68230"/>
                </a:lnTo>
                <a:lnTo>
                  <a:pt x="47380" y="68240"/>
                </a:lnTo>
                <a:lnTo>
                  <a:pt x="47370" y="68250"/>
                </a:lnTo>
                <a:lnTo>
                  <a:pt x="47360" y="68250"/>
                </a:lnTo>
                <a:lnTo>
                  <a:pt x="47360" y="68260"/>
                </a:lnTo>
                <a:lnTo>
                  <a:pt x="47350" y="68270"/>
                </a:lnTo>
                <a:lnTo>
                  <a:pt x="47340" y="68270"/>
                </a:lnTo>
                <a:lnTo>
                  <a:pt x="47340" y="68280"/>
                </a:lnTo>
                <a:lnTo>
                  <a:pt x="47320" y="68290"/>
                </a:lnTo>
                <a:lnTo>
                  <a:pt x="47320" y="68300"/>
                </a:lnTo>
                <a:lnTo>
                  <a:pt x="47310" y="68300"/>
                </a:lnTo>
                <a:lnTo>
                  <a:pt x="47310" y="68310"/>
                </a:lnTo>
                <a:lnTo>
                  <a:pt x="47280" y="68340"/>
                </a:lnTo>
                <a:lnTo>
                  <a:pt x="47270" y="68350"/>
                </a:lnTo>
                <a:lnTo>
                  <a:pt x="47260" y="68360"/>
                </a:lnTo>
                <a:lnTo>
                  <a:pt x="47260" y="68370"/>
                </a:lnTo>
                <a:lnTo>
                  <a:pt x="47250" y="68380"/>
                </a:lnTo>
                <a:lnTo>
                  <a:pt x="47240" y="68390"/>
                </a:lnTo>
                <a:lnTo>
                  <a:pt x="47240" y="68400"/>
                </a:lnTo>
                <a:lnTo>
                  <a:pt x="47230" y="68410"/>
                </a:lnTo>
                <a:lnTo>
                  <a:pt x="47220" y="68420"/>
                </a:lnTo>
                <a:lnTo>
                  <a:pt x="47210" y="68430"/>
                </a:lnTo>
                <a:lnTo>
                  <a:pt x="47200" y="68440"/>
                </a:lnTo>
                <a:lnTo>
                  <a:pt x="47190" y="68450"/>
                </a:lnTo>
                <a:lnTo>
                  <a:pt x="47190" y="68460"/>
                </a:lnTo>
                <a:lnTo>
                  <a:pt x="47190" y="68470"/>
                </a:lnTo>
                <a:lnTo>
                  <a:pt x="47190" y="68490"/>
                </a:lnTo>
                <a:lnTo>
                  <a:pt x="47190" y="68500"/>
                </a:lnTo>
                <a:lnTo>
                  <a:pt x="47190" y="68510"/>
                </a:lnTo>
                <a:lnTo>
                  <a:pt x="47190" y="68530"/>
                </a:lnTo>
                <a:lnTo>
                  <a:pt x="47190" y="68540"/>
                </a:lnTo>
                <a:lnTo>
                  <a:pt x="47200" y="68550"/>
                </a:lnTo>
                <a:lnTo>
                  <a:pt x="47200" y="68570"/>
                </a:lnTo>
                <a:lnTo>
                  <a:pt x="47200" y="68580"/>
                </a:lnTo>
                <a:lnTo>
                  <a:pt x="47200" y="68600"/>
                </a:lnTo>
                <a:lnTo>
                  <a:pt x="47200" y="68610"/>
                </a:lnTo>
                <a:lnTo>
                  <a:pt x="47200" y="68620"/>
                </a:lnTo>
                <a:lnTo>
                  <a:pt x="47200" y="68630"/>
                </a:lnTo>
                <a:lnTo>
                  <a:pt x="47190" y="68640"/>
                </a:lnTo>
                <a:lnTo>
                  <a:pt x="47190" y="68660"/>
                </a:lnTo>
                <a:lnTo>
                  <a:pt x="47190" y="68680"/>
                </a:lnTo>
                <a:lnTo>
                  <a:pt x="47190" y="68690"/>
                </a:lnTo>
                <a:lnTo>
                  <a:pt x="47180" y="68700"/>
                </a:lnTo>
                <a:lnTo>
                  <a:pt x="47180" y="68710"/>
                </a:lnTo>
                <a:lnTo>
                  <a:pt x="47180" y="68730"/>
                </a:lnTo>
                <a:lnTo>
                  <a:pt x="47180" y="68740"/>
                </a:lnTo>
                <a:lnTo>
                  <a:pt x="47180" y="68750"/>
                </a:lnTo>
                <a:lnTo>
                  <a:pt x="47180" y="68760"/>
                </a:lnTo>
                <a:lnTo>
                  <a:pt x="47180" y="68770"/>
                </a:lnTo>
                <a:lnTo>
                  <a:pt x="47180" y="68780"/>
                </a:lnTo>
                <a:lnTo>
                  <a:pt x="47170" y="68790"/>
                </a:lnTo>
                <a:lnTo>
                  <a:pt x="47160" y="68790"/>
                </a:lnTo>
                <a:lnTo>
                  <a:pt x="47150" y="68790"/>
                </a:lnTo>
                <a:lnTo>
                  <a:pt x="47130" y="68790"/>
                </a:lnTo>
                <a:lnTo>
                  <a:pt x="47130" y="68780"/>
                </a:lnTo>
                <a:lnTo>
                  <a:pt x="47120" y="68780"/>
                </a:lnTo>
                <a:lnTo>
                  <a:pt x="47110" y="68780"/>
                </a:lnTo>
                <a:lnTo>
                  <a:pt x="47100" y="68780"/>
                </a:lnTo>
                <a:lnTo>
                  <a:pt x="47100" y="68770"/>
                </a:lnTo>
                <a:lnTo>
                  <a:pt x="47090" y="68770"/>
                </a:lnTo>
                <a:lnTo>
                  <a:pt x="47080" y="68770"/>
                </a:lnTo>
                <a:lnTo>
                  <a:pt x="47060" y="68760"/>
                </a:lnTo>
                <a:lnTo>
                  <a:pt x="47050" y="68760"/>
                </a:lnTo>
                <a:lnTo>
                  <a:pt x="47040" y="68760"/>
                </a:lnTo>
                <a:lnTo>
                  <a:pt x="47030" y="68760"/>
                </a:lnTo>
                <a:lnTo>
                  <a:pt x="47020" y="68760"/>
                </a:lnTo>
                <a:lnTo>
                  <a:pt x="47010" y="68760"/>
                </a:lnTo>
                <a:lnTo>
                  <a:pt x="47000" y="68760"/>
                </a:lnTo>
                <a:lnTo>
                  <a:pt x="46990" y="68770"/>
                </a:lnTo>
                <a:lnTo>
                  <a:pt x="46980" y="68770"/>
                </a:lnTo>
                <a:lnTo>
                  <a:pt x="46960" y="68770"/>
                </a:lnTo>
                <a:lnTo>
                  <a:pt x="46950" y="68760"/>
                </a:lnTo>
                <a:lnTo>
                  <a:pt x="46930" y="68750"/>
                </a:lnTo>
                <a:lnTo>
                  <a:pt x="46920" y="68750"/>
                </a:lnTo>
                <a:lnTo>
                  <a:pt x="46910" y="68750"/>
                </a:lnTo>
                <a:lnTo>
                  <a:pt x="46910" y="68740"/>
                </a:lnTo>
                <a:lnTo>
                  <a:pt x="46900" y="68740"/>
                </a:lnTo>
                <a:lnTo>
                  <a:pt x="46880" y="68740"/>
                </a:lnTo>
                <a:lnTo>
                  <a:pt x="46870" y="68730"/>
                </a:lnTo>
                <a:lnTo>
                  <a:pt x="46850" y="68730"/>
                </a:lnTo>
                <a:lnTo>
                  <a:pt x="46840" y="68720"/>
                </a:lnTo>
                <a:lnTo>
                  <a:pt x="46830" y="68720"/>
                </a:lnTo>
                <a:lnTo>
                  <a:pt x="46820" y="68710"/>
                </a:lnTo>
                <a:lnTo>
                  <a:pt x="46810" y="68710"/>
                </a:lnTo>
                <a:lnTo>
                  <a:pt x="46800" y="68700"/>
                </a:lnTo>
                <a:lnTo>
                  <a:pt x="46790" y="68700"/>
                </a:lnTo>
                <a:lnTo>
                  <a:pt x="46780" y="68700"/>
                </a:lnTo>
                <a:lnTo>
                  <a:pt x="46770" y="68710"/>
                </a:lnTo>
                <a:lnTo>
                  <a:pt x="46760" y="68710"/>
                </a:lnTo>
                <a:lnTo>
                  <a:pt x="46750" y="68720"/>
                </a:lnTo>
                <a:lnTo>
                  <a:pt x="46740" y="68730"/>
                </a:lnTo>
                <a:lnTo>
                  <a:pt x="46730" y="68730"/>
                </a:lnTo>
                <a:lnTo>
                  <a:pt x="46730" y="68740"/>
                </a:lnTo>
                <a:lnTo>
                  <a:pt x="46720" y="68740"/>
                </a:lnTo>
                <a:lnTo>
                  <a:pt x="46720" y="68750"/>
                </a:lnTo>
                <a:lnTo>
                  <a:pt x="46710" y="68750"/>
                </a:lnTo>
                <a:lnTo>
                  <a:pt x="46700" y="68760"/>
                </a:lnTo>
                <a:lnTo>
                  <a:pt x="46690" y="68750"/>
                </a:lnTo>
                <a:lnTo>
                  <a:pt x="46680" y="68750"/>
                </a:lnTo>
                <a:lnTo>
                  <a:pt x="46670" y="68750"/>
                </a:lnTo>
                <a:lnTo>
                  <a:pt x="46670" y="68740"/>
                </a:lnTo>
                <a:lnTo>
                  <a:pt x="46660" y="68740"/>
                </a:lnTo>
                <a:lnTo>
                  <a:pt x="46650" y="68740"/>
                </a:lnTo>
                <a:lnTo>
                  <a:pt x="46630" y="68740"/>
                </a:lnTo>
                <a:lnTo>
                  <a:pt x="46620" y="68740"/>
                </a:lnTo>
                <a:lnTo>
                  <a:pt x="46600" y="68740"/>
                </a:lnTo>
                <a:lnTo>
                  <a:pt x="46600" y="68750"/>
                </a:lnTo>
                <a:lnTo>
                  <a:pt x="46600" y="68760"/>
                </a:lnTo>
                <a:lnTo>
                  <a:pt x="46590" y="68770"/>
                </a:lnTo>
                <a:lnTo>
                  <a:pt x="46590" y="68780"/>
                </a:lnTo>
                <a:lnTo>
                  <a:pt x="46590" y="68800"/>
                </a:lnTo>
                <a:lnTo>
                  <a:pt x="46590" y="68810"/>
                </a:lnTo>
                <a:lnTo>
                  <a:pt x="46580" y="68830"/>
                </a:lnTo>
                <a:lnTo>
                  <a:pt x="46580" y="68840"/>
                </a:lnTo>
                <a:lnTo>
                  <a:pt x="46580" y="68850"/>
                </a:lnTo>
                <a:lnTo>
                  <a:pt x="46570" y="68850"/>
                </a:lnTo>
                <a:lnTo>
                  <a:pt x="46570" y="68860"/>
                </a:lnTo>
                <a:lnTo>
                  <a:pt x="46570" y="68870"/>
                </a:lnTo>
                <a:lnTo>
                  <a:pt x="46560" y="68870"/>
                </a:lnTo>
                <a:lnTo>
                  <a:pt x="46560" y="68880"/>
                </a:lnTo>
                <a:lnTo>
                  <a:pt x="46560" y="68890"/>
                </a:lnTo>
                <a:lnTo>
                  <a:pt x="46550" y="68890"/>
                </a:lnTo>
                <a:lnTo>
                  <a:pt x="46550" y="68900"/>
                </a:lnTo>
                <a:lnTo>
                  <a:pt x="46540" y="68910"/>
                </a:lnTo>
                <a:lnTo>
                  <a:pt x="46540" y="68920"/>
                </a:lnTo>
                <a:lnTo>
                  <a:pt x="46540" y="68930"/>
                </a:lnTo>
                <a:lnTo>
                  <a:pt x="46540" y="68940"/>
                </a:lnTo>
                <a:lnTo>
                  <a:pt x="46540" y="68950"/>
                </a:lnTo>
                <a:lnTo>
                  <a:pt x="46540" y="68960"/>
                </a:lnTo>
                <a:lnTo>
                  <a:pt x="46540" y="68970"/>
                </a:lnTo>
                <a:lnTo>
                  <a:pt x="46550" y="68980"/>
                </a:lnTo>
                <a:lnTo>
                  <a:pt x="46550" y="68990"/>
                </a:lnTo>
                <a:lnTo>
                  <a:pt x="46550" y="69000"/>
                </a:lnTo>
                <a:lnTo>
                  <a:pt x="46550" y="69020"/>
                </a:lnTo>
                <a:lnTo>
                  <a:pt x="46550" y="69030"/>
                </a:lnTo>
                <a:lnTo>
                  <a:pt x="46550" y="69040"/>
                </a:lnTo>
                <a:lnTo>
                  <a:pt x="46560" y="69040"/>
                </a:lnTo>
                <a:lnTo>
                  <a:pt x="46560" y="69060"/>
                </a:lnTo>
                <a:lnTo>
                  <a:pt x="46570" y="69070"/>
                </a:lnTo>
                <a:lnTo>
                  <a:pt x="46570" y="69080"/>
                </a:lnTo>
                <a:lnTo>
                  <a:pt x="46580" y="69080"/>
                </a:lnTo>
                <a:lnTo>
                  <a:pt x="46580" y="69090"/>
                </a:lnTo>
                <a:lnTo>
                  <a:pt x="46580" y="69100"/>
                </a:lnTo>
                <a:lnTo>
                  <a:pt x="46590" y="69100"/>
                </a:lnTo>
                <a:lnTo>
                  <a:pt x="46590" y="69110"/>
                </a:lnTo>
                <a:lnTo>
                  <a:pt x="46590" y="69120"/>
                </a:lnTo>
                <a:lnTo>
                  <a:pt x="46600" y="69130"/>
                </a:lnTo>
                <a:lnTo>
                  <a:pt x="46600" y="69140"/>
                </a:lnTo>
                <a:lnTo>
                  <a:pt x="46610" y="69150"/>
                </a:lnTo>
                <a:lnTo>
                  <a:pt x="46610" y="69160"/>
                </a:lnTo>
                <a:lnTo>
                  <a:pt x="46610" y="69170"/>
                </a:lnTo>
                <a:lnTo>
                  <a:pt x="46610" y="69180"/>
                </a:lnTo>
                <a:lnTo>
                  <a:pt x="46600" y="69190"/>
                </a:lnTo>
                <a:lnTo>
                  <a:pt x="46590" y="69200"/>
                </a:lnTo>
                <a:lnTo>
                  <a:pt x="46580" y="69210"/>
                </a:lnTo>
                <a:lnTo>
                  <a:pt x="46570" y="69220"/>
                </a:lnTo>
                <a:lnTo>
                  <a:pt x="46560" y="69230"/>
                </a:lnTo>
                <a:lnTo>
                  <a:pt x="46550" y="69240"/>
                </a:lnTo>
                <a:lnTo>
                  <a:pt x="46550" y="69250"/>
                </a:lnTo>
                <a:lnTo>
                  <a:pt x="46550" y="69260"/>
                </a:lnTo>
                <a:lnTo>
                  <a:pt x="46540" y="69270"/>
                </a:lnTo>
                <a:lnTo>
                  <a:pt x="46540" y="69290"/>
                </a:lnTo>
                <a:lnTo>
                  <a:pt x="46540" y="69280"/>
                </a:lnTo>
                <a:lnTo>
                  <a:pt x="46530" y="69280"/>
                </a:lnTo>
                <a:lnTo>
                  <a:pt x="46520" y="69270"/>
                </a:lnTo>
                <a:lnTo>
                  <a:pt x="46510" y="69270"/>
                </a:lnTo>
                <a:lnTo>
                  <a:pt x="46500" y="69270"/>
                </a:lnTo>
                <a:lnTo>
                  <a:pt x="46500" y="69260"/>
                </a:lnTo>
                <a:lnTo>
                  <a:pt x="46490" y="69270"/>
                </a:lnTo>
                <a:lnTo>
                  <a:pt x="46480" y="69270"/>
                </a:lnTo>
                <a:lnTo>
                  <a:pt x="46480" y="69280"/>
                </a:lnTo>
                <a:lnTo>
                  <a:pt x="46470" y="69280"/>
                </a:lnTo>
                <a:lnTo>
                  <a:pt x="46460" y="69290"/>
                </a:lnTo>
                <a:lnTo>
                  <a:pt x="46450" y="69290"/>
                </a:lnTo>
                <a:lnTo>
                  <a:pt x="46440" y="69300"/>
                </a:lnTo>
                <a:lnTo>
                  <a:pt x="46430" y="69300"/>
                </a:lnTo>
                <a:lnTo>
                  <a:pt x="46430" y="69310"/>
                </a:lnTo>
                <a:lnTo>
                  <a:pt x="46420" y="69310"/>
                </a:lnTo>
                <a:lnTo>
                  <a:pt x="46410" y="69320"/>
                </a:lnTo>
                <a:lnTo>
                  <a:pt x="46410" y="69330"/>
                </a:lnTo>
                <a:lnTo>
                  <a:pt x="46400" y="69340"/>
                </a:lnTo>
                <a:lnTo>
                  <a:pt x="46390" y="69350"/>
                </a:lnTo>
                <a:lnTo>
                  <a:pt x="46380" y="69360"/>
                </a:lnTo>
                <a:lnTo>
                  <a:pt x="46370" y="69370"/>
                </a:lnTo>
                <a:lnTo>
                  <a:pt x="46360" y="69380"/>
                </a:lnTo>
                <a:lnTo>
                  <a:pt x="46360" y="69390"/>
                </a:lnTo>
                <a:lnTo>
                  <a:pt x="46350" y="69410"/>
                </a:lnTo>
                <a:lnTo>
                  <a:pt x="46350" y="69420"/>
                </a:lnTo>
                <a:lnTo>
                  <a:pt x="46350" y="69430"/>
                </a:lnTo>
                <a:lnTo>
                  <a:pt x="46350" y="69440"/>
                </a:lnTo>
                <a:lnTo>
                  <a:pt x="46350" y="69450"/>
                </a:lnTo>
                <a:lnTo>
                  <a:pt x="46350" y="69460"/>
                </a:lnTo>
                <a:lnTo>
                  <a:pt x="46340" y="69460"/>
                </a:lnTo>
                <a:lnTo>
                  <a:pt x="46350" y="69470"/>
                </a:lnTo>
                <a:lnTo>
                  <a:pt x="46350" y="69480"/>
                </a:lnTo>
                <a:lnTo>
                  <a:pt x="46340" y="69480"/>
                </a:lnTo>
                <a:lnTo>
                  <a:pt x="46340" y="69490"/>
                </a:lnTo>
                <a:lnTo>
                  <a:pt x="46330" y="69500"/>
                </a:lnTo>
                <a:lnTo>
                  <a:pt x="46330" y="69510"/>
                </a:lnTo>
                <a:lnTo>
                  <a:pt x="46320" y="69530"/>
                </a:lnTo>
                <a:lnTo>
                  <a:pt x="46310" y="69540"/>
                </a:lnTo>
                <a:lnTo>
                  <a:pt x="46310" y="69550"/>
                </a:lnTo>
                <a:lnTo>
                  <a:pt x="46310" y="69560"/>
                </a:lnTo>
                <a:lnTo>
                  <a:pt x="46300" y="69570"/>
                </a:lnTo>
                <a:lnTo>
                  <a:pt x="46300" y="69580"/>
                </a:lnTo>
                <a:lnTo>
                  <a:pt x="46300" y="69590"/>
                </a:lnTo>
                <a:lnTo>
                  <a:pt x="46290" y="69590"/>
                </a:lnTo>
                <a:lnTo>
                  <a:pt x="46280" y="69590"/>
                </a:lnTo>
                <a:lnTo>
                  <a:pt x="46280" y="69600"/>
                </a:lnTo>
                <a:lnTo>
                  <a:pt x="46270" y="69600"/>
                </a:lnTo>
                <a:lnTo>
                  <a:pt x="46260" y="69600"/>
                </a:lnTo>
                <a:lnTo>
                  <a:pt x="46250" y="69610"/>
                </a:lnTo>
                <a:lnTo>
                  <a:pt x="46240" y="69610"/>
                </a:lnTo>
                <a:lnTo>
                  <a:pt x="46240" y="69620"/>
                </a:lnTo>
                <a:lnTo>
                  <a:pt x="46230" y="69620"/>
                </a:lnTo>
                <a:lnTo>
                  <a:pt x="46220" y="69630"/>
                </a:lnTo>
                <a:lnTo>
                  <a:pt x="46200" y="69650"/>
                </a:lnTo>
                <a:lnTo>
                  <a:pt x="46200" y="69660"/>
                </a:lnTo>
                <a:lnTo>
                  <a:pt x="46190" y="69670"/>
                </a:lnTo>
                <a:lnTo>
                  <a:pt x="46180" y="69680"/>
                </a:lnTo>
                <a:lnTo>
                  <a:pt x="46170" y="69690"/>
                </a:lnTo>
                <a:lnTo>
                  <a:pt x="46170" y="69700"/>
                </a:lnTo>
                <a:lnTo>
                  <a:pt x="46150" y="69710"/>
                </a:lnTo>
                <a:lnTo>
                  <a:pt x="46140" y="69720"/>
                </a:lnTo>
                <a:lnTo>
                  <a:pt x="46140" y="69730"/>
                </a:lnTo>
                <a:lnTo>
                  <a:pt x="46130" y="69740"/>
                </a:lnTo>
                <a:lnTo>
                  <a:pt x="46130" y="69750"/>
                </a:lnTo>
                <a:lnTo>
                  <a:pt x="46120" y="69770"/>
                </a:lnTo>
                <a:lnTo>
                  <a:pt x="46120" y="69780"/>
                </a:lnTo>
                <a:lnTo>
                  <a:pt x="46120" y="69790"/>
                </a:lnTo>
                <a:lnTo>
                  <a:pt x="46120" y="69810"/>
                </a:lnTo>
                <a:lnTo>
                  <a:pt x="46110" y="69820"/>
                </a:lnTo>
                <a:lnTo>
                  <a:pt x="46110" y="69830"/>
                </a:lnTo>
                <a:lnTo>
                  <a:pt x="46110" y="69840"/>
                </a:lnTo>
                <a:lnTo>
                  <a:pt x="46110" y="69850"/>
                </a:lnTo>
                <a:lnTo>
                  <a:pt x="46100" y="69860"/>
                </a:lnTo>
                <a:lnTo>
                  <a:pt x="46090" y="69850"/>
                </a:lnTo>
                <a:lnTo>
                  <a:pt x="46080" y="69850"/>
                </a:lnTo>
                <a:lnTo>
                  <a:pt x="46070" y="69850"/>
                </a:lnTo>
                <a:lnTo>
                  <a:pt x="46060" y="69850"/>
                </a:lnTo>
                <a:lnTo>
                  <a:pt x="46040" y="69860"/>
                </a:lnTo>
                <a:lnTo>
                  <a:pt x="46030" y="69860"/>
                </a:lnTo>
                <a:lnTo>
                  <a:pt x="46010" y="69860"/>
                </a:lnTo>
                <a:lnTo>
                  <a:pt x="45990" y="69870"/>
                </a:lnTo>
                <a:lnTo>
                  <a:pt x="45980" y="69870"/>
                </a:lnTo>
                <a:lnTo>
                  <a:pt x="45970" y="69870"/>
                </a:lnTo>
                <a:lnTo>
                  <a:pt x="45960" y="69880"/>
                </a:lnTo>
                <a:lnTo>
                  <a:pt x="45940" y="69890"/>
                </a:lnTo>
                <a:lnTo>
                  <a:pt x="45930" y="69890"/>
                </a:lnTo>
                <a:lnTo>
                  <a:pt x="45920" y="69900"/>
                </a:lnTo>
                <a:lnTo>
                  <a:pt x="45910" y="69900"/>
                </a:lnTo>
                <a:lnTo>
                  <a:pt x="45900" y="69900"/>
                </a:lnTo>
                <a:lnTo>
                  <a:pt x="45890" y="69900"/>
                </a:lnTo>
                <a:lnTo>
                  <a:pt x="45870" y="69890"/>
                </a:lnTo>
                <a:lnTo>
                  <a:pt x="45860" y="69880"/>
                </a:lnTo>
                <a:lnTo>
                  <a:pt x="45850" y="69870"/>
                </a:lnTo>
                <a:lnTo>
                  <a:pt x="45840" y="69860"/>
                </a:lnTo>
                <a:lnTo>
                  <a:pt x="45820" y="69850"/>
                </a:lnTo>
                <a:lnTo>
                  <a:pt x="45810" y="69840"/>
                </a:lnTo>
                <a:lnTo>
                  <a:pt x="45800" y="69840"/>
                </a:lnTo>
                <a:lnTo>
                  <a:pt x="45790" y="69840"/>
                </a:lnTo>
                <a:lnTo>
                  <a:pt x="45780" y="69840"/>
                </a:lnTo>
                <a:lnTo>
                  <a:pt x="45770" y="69850"/>
                </a:lnTo>
                <a:lnTo>
                  <a:pt x="45760" y="69850"/>
                </a:lnTo>
                <a:lnTo>
                  <a:pt x="45750" y="69850"/>
                </a:lnTo>
                <a:lnTo>
                  <a:pt x="45740" y="69850"/>
                </a:lnTo>
                <a:lnTo>
                  <a:pt x="45730" y="69850"/>
                </a:lnTo>
                <a:lnTo>
                  <a:pt x="45720" y="69850"/>
                </a:lnTo>
                <a:lnTo>
                  <a:pt x="45690" y="69860"/>
                </a:lnTo>
                <a:lnTo>
                  <a:pt x="45680" y="69860"/>
                </a:lnTo>
                <a:lnTo>
                  <a:pt x="45660" y="69860"/>
                </a:lnTo>
                <a:lnTo>
                  <a:pt x="45650" y="69860"/>
                </a:lnTo>
                <a:lnTo>
                  <a:pt x="45640" y="69860"/>
                </a:lnTo>
                <a:lnTo>
                  <a:pt x="45630" y="69860"/>
                </a:lnTo>
                <a:lnTo>
                  <a:pt x="45620" y="69860"/>
                </a:lnTo>
                <a:lnTo>
                  <a:pt x="45600" y="69850"/>
                </a:lnTo>
                <a:lnTo>
                  <a:pt x="45590" y="69850"/>
                </a:lnTo>
                <a:lnTo>
                  <a:pt x="45590" y="69840"/>
                </a:lnTo>
                <a:lnTo>
                  <a:pt x="45590" y="69830"/>
                </a:lnTo>
                <a:lnTo>
                  <a:pt x="45580" y="69830"/>
                </a:lnTo>
                <a:lnTo>
                  <a:pt x="45580" y="69820"/>
                </a:lnTo>
                <a:lnTo>
                  <a:pt x="45570" y="69820"/>
                </a:lnTo>
                <a:lnTo>
                  <a:pt x="45560" y="69820"/>
                </a:lnTo>
                <a:lnTo>
                  <a:pt x="45550" y="69830"/>
                </a:lnTo>
                <a:lnTo>
                  <a:pt x="45540" y="69830"/>
                </a:lnTo>
                <a:lnTo>
                  <a:pt x="45530" y="69830"/>
                </a:lnTo>
                <a:lnTo>
                  <a:pt x="45530" y="69840"/>
                </a:lnTo>
                <a:lnTo>
                  <a:pt x="45520" y="69840"/>
                </a:lnTo>
                <a:lnTo>
                  <a:pt x="45510" y="69840"/>
                </a:lnTo>
                <a:lnTo>
                  <a:pt x="45510" y="69850"/>
                </a:lnTo>
                <a:lnTo>
                  <a:pt x="45500" y="69850"/>
                </a:lnTo>
                <a:lnTo>
                  <a:pt x="45490" y="69860"/>
                </a:lnTo>
                <a:lnTo>
                  <a:pt x="45480" y="69860"/>
                </a:lnTo>
                <a:lnTo>
                  <a:pt x="45470" y="69880"/>
                </a:lnTo>
                <a:lnTo>
                  <a:pt x="45460" y="69880"/>
                </a:lnTo>
                <a:lnTo>
                  <a:pt x="45450" y="69900"/>
                </a:lnTo>
                <a:lnTo>
                  <a:pt x="45430" y="69910"/>
                </a:lnTo>
                <a:lnTo>
                  <a:pt x="45420" y="69910"/>
                </a:lnTo>
                <a:lnTo>
                  <a:pt x="45420" y="69920"/>
                </a:lnTo>
                <a:lnTo>
                  <a:pt x="45400" y="69920"/>
                </a:lnTo>
                <a:lnTo>
                  <a:pt x="45390" y="69930"/>
                </a:lnTo>
                <a:lnTo>
                  <a:pt x="45380" y="69930"/>
                </a:lnTo>
                <a:lnTo>
                  <a:pt x="45370" y="69930"/>
                </a:lnTo>
                <a:lnTo>
                  <a:pt x="45360" y="69940"/>
                </a:lnTo>
                <a:lnTo>
                  <a:pt x="45350" y="69940"/>
                </a:lnTo>
                <a:lnTo>
                  <a:pt x="45350" y="69950"/>
                </a:lnTo>
                <a:lnTo>
                  <a:pt x="45340" y="69950"/>
                </a:lnTo>
                <a:lnTo>
                  <a:pt x="45330" y="69950"/>
                </a:lnTo>
                <a:lnTo>
                  <a:pt x="45330" y="69960"/>
                </a:lnTo>
                <a:lnTo>
                  <a:pt x="45320" y="69960"/>
                </a:lnTo>
                <a:lnTo>
                  <a:pt x="45310" y="69960"/>
                </a:lnTo>
                <a:lnTo>
                  <a:pt x="45300" y="69960"/>
                </a:lnTo>
                <a:lnTo>
                  <a:pt x="45290" y="69960"/>
                </a:lnTo>
                <a:lnTo>
                  <a:pt x="45280" y="69950"/>
                </a:lnTo>
                <a:lnTo>
                  <a:pt x="45250" y="69940"/>
                </a:lnTo>
                <a:lnTo>
                  <a:pt x="45240" y="69940"/>
                </a:lnTo>
                <a:lnTo>
                  <a:pt x="45230" y="69950"/>
                </a:lnTo>
                <a:lnTo>
                  <a:pt x="45220" y="69960"/>
                </a:lnTo>
                <a:lnTo>
                  <a:pt x="45200" y="69980"/>
                </a:lnTo>
                <a:lnTo>
                  <a:pt x="45200" y="69990"/>
                </a:lnTo>
                <a:lnTo>
                  <a:pt x="45180" y="70000"/>
                </a:lnTo>
                <a:lnTo>
                  <a:pt x="45180" y="70010"/>
                </a:lnTo>
                <a:lnTo>
                  <a:pt x="45170" y="70010"/>
                </a:lnTo>
                <a:lnTo>
                  <a:pt x="45160" y="70020"/>
                </a:lnTo>
                <a:lnTo>
                  <a:pt x="45160" y="70030"/>
                </a:lnTo>
                <a:lnTo>
                  <a:pt x="45150" y="70040"/>
                </a:lnTo>
                <a:lnTo>
                  <a:pt x="45140" y="70050"/>
                </a:lnTo>
                <a:lnTo>
                  <a:pt x="45140" y="70060"/>
                </a:lnTo>
                <a:lnTo>
                  <a:pt x="45130" y="70060"/>
                </a:lnTo>
                <a:lnTo>
                  <a:pt x="45130" y="70070"/>
                </a:lnTo>
                <a:lnTo>
                  <a:pt x="45120" y="70080"/>
                </a:lnTo>
                <a:lnTo>
                  <a:pt x="45100" y="70110"/>
                </a:lnTo>
                <a:lnTo>
                  <a:pt x="45100" y="70120"/>
                </a:lnTo>
                <a:lnTo>
                  <a:pt x="45090" y="70120"/>
                </a:lnTo>
                <a:lnTo>
                  <a:pt x="45080" y="70130"/>
                </a:lnTo>
                <a:lnTo>
                  <a:pt x="45070" y="70150"/>
                </a:lnTo>
                <a:lnTo>
                  <a:pt x="45060" y="70160"/>
                </a:lnTo>
                <a:lnTo>
                  <a:pt x="45030" y="70200"/>
                </a:lnTo>
                <a:lnTo>
                  <a:pt x="45020" y="70210"/>
                </a:lnTo>
                <a:lnTo>
                  <a:pt x="45000" y="70220"/>
                </a:lnTo>
                <a:lnTo>
                  <a:pt x="44960" y="70230"/>
                </a:lnTo>
                <a:lnTo>
                  <a:pt x="44950" y="70230"/>
                </a:lnTo>
                <a:lnTo>
                  <a:pt x="44940" y="70230"/>
                </a:lnTo>
                <a:lnTo>
                  <a:pt x="44930" y="70230"/>
                </a:lnTo>
                <a:lnTo>
                  <a:pt x="44920" y="70230"/>
                </a:lnTo>
                <a:lnTo>
                  <a:pt x="44910" y="70220"/>
                </a:lnTo>
                <a:lnTo>
                  <a:pt x="44890" y="70220"/>
                </a:lnTo>
                <a:lnTo>
                  <a:pt x="44880" y="70220"/>
                </a:lnTo>
                <a:lnTo>
                  <a:pt x="44860" y="70220"/>
                </a:lnTo>
                <a:lnTo>
                  <a:pt x="44840" y="70210"/>
                </a:lnTo>
                <a:lnTo>
                  <a:pt x="44800" y="70210"/>
                </a:lnTo>
                <a:lnTo>
                  <a:pt x="44790" y="70210"/>
                </a:lnTo>
                <a:lnTo>
                  <a:pt x="44780" y="70200"/>
                </a:lnTo>
                <a:lnTo>
                  <a:pt x="44770" y="70200"/>
                </a:lnTo>
                <a:lnTo>
                  <a:pt x="44760" y="70200"/>
                </a:lnTo>
                <a:lnTo>
                  <a:pt x="44750" y="70200"/>
                </a:lnTo>
                <a:lnTo>
                  <a:pt x="44740" y="70190"/>
                </a:lnTo>
                <a:lnTo>
                  <a:pt x="44720" y="70180"/>
                </a:lnTo>
                <a:lnTo>
                  <a:pt x="44700" y="70170"/>
                </a:lnTo>
                <a:lnTo>
                  <a:pt x="44690" y="70160"/>
                </a:lnTo>
                <a:lnTo>
                  <a:pt x="44680" y="70160"/>
                </a:lnTo>
                <a:lnTo>
                  <a:pt x="44670" y="70160"/>
                </a:lnTo>
                <a:lnTo>
                  <a:pt x="44660" y="70160"/>
                </a:lnTo>
                <a:lnTo>
                  <a:pt x="44630" y="70180"/>
                </a:lnTo>
                <a:lnTo>
                  <a:pt x="44620" y="70190"/>
                </a:lnTo>
                <a:lnTo>
                  <a:pt x="44610" y="70190"/>
                </a:lnTo>
                <a:lnTo>
                  <a:pt x="44610" y="70200"/>
                </a:lnTo>
                <a:lnTo>
                  <a:pt x="44600" y="70200"/>
                </a:lnTo>
                <a:lnTo>
                  <a:pt x="44600" y="70210"/>
                </a:lnTo>
                <a:lnTo>
                  <a:pt x="44570" y="70230"/>
                </a:lnTo>
                <a:lnTo>
                  <a:pt x="44570" y="70240"/>
                </a:lnTo>
                <a:lnTo>
                  <a:pt x="44530" y="70270"/>
                </a:lnTo>
                <a:lnTo>
                  <a:pt x="44510" y="70290"/>
                </a:lnTo>
                <a:lnTo>
                  <a:pt x="44500" y="70300"/>
                </a:lnTo>
                <a:lnTo>
                  <a:pt x="44490" y="70300"/>
                </a:lnTo>
                <a:lnTo>
                  <a:pt x="44490" y="70290"/>
                </a:lnTo>
                <a:lnTo>
                  <a:pt x="44470" y="70290"/>
                </a:lnTo>
                <a:lnTo>
                  <a:pt x="44460" y="70290"/>
                </a:lnTo>
                <a:lnTo>
                  <a:pt x="44440" y="70280"/>
                </a:lnTo>
                <a:lnTo>
                  <a:pt x="44420" y="70270"/>
                </a:lnTo>
                <a:lnTo>
                  <a:pt x="44410" y="70260"/>
                </a:lnTo>
                <a:lnTo>
                  <a:pt x="44400" y="70260"/>
                </a:lnTo>
                <a:lnTo>
                  <a:pt x="44370" y="70240"/>
                </a:lnTo>
                <a:lnTo>
                  <a:pt x="44360" y="70230"/>
                </a:lnTo>
                <a:lnTo>
                  <a:pt x="44350" y="70220"/>
                </a:lnTo>
                <a:lnTo>
                  <a:pt x="44330" y="70200"/>
                </a:lnTo>
                <a:lnTo>
                  <a:pt x="44320" y="70190"/>
                </a:lnTo>
                <a:lnTo>
                  <a:pt x="44300" y="70170"/>
                </a:lnTo>
                <a:lnTo>
                  <a:pt x="44290" y="70150"/>
                </a:lnTo>
                <a:lnTo>
                  <a:pt x="44280" y="70140"/>
                </a:lnTo>
                <a:lnTo>
                  <a:pt x="44270" y="70120"/>
                </a:lnTo>
                <a:lnTo>
                  <a:pt x="44260" y="70100"/>
                </a:lnTo>
                <a:lnTo>
                  <a:pt x="44250" y="70090"/>
                </a:lnTo>
                <a:lnTo>
                  <a:pt x="44250" y="70080"/>
                </a:lnTo>
                <a:lnTo>
                  <a:pt x="44240" y="70080"/>
                </a:lnTo>
                <a:lnTo>
                  <a:pt x="44240" y="70070"/>
                </a:lnTo>
                <a:lnTo>
                  <a:pt x="44230" y="70060"/>
                </a:lnTo>
                <a:lnTo>
                  <a:pt x="44220" y="70050"/>
                </a:lnTo>
                <a:lnTo>
                  <a:pt x="44210" y="70050"/>
                </a:lnTo>
                <a:lnTo>
                  <a:pt x="44200" y="70050"/>
                </a:lnTo>
                <a:lnTo>
                  <a:pt x="44190" y="70050"/>
                </a:lnTo>
                <a:lnTo>
                  <a:pt x="44180" y="70040"/>
                </a:lnTo>
                <a:lnTo>
                  <a:pt x="44170" y="70040"/>
                </a:lnTo>
                <a:lnTo>
                  <a:pt x="44160" y="70040"/>
                </a:lnTo>
                <a:lnTo>
                  <a:pt x="44150" y="70040"/>
                </a:lnTo>
                <a:lnTo>
                  <a:pt x="44150" y="70030"/>
                </a:lnTo>
                <a:lnTo>
                  <a:pt x="44140" y="70030"/>
                </a:lnTo>
                <a:lnTo>
                  <a:pt x="44130" y="70030"/>
                </a:lnTo>
                <a:lnTo>
                  <a:pt x="44120" y="70030"/>
                </a:lnTo>
                <a:lnTo>
                  <a:pt x="44110" y="70020"/>
                </a:lnTo>
                <a:lnTo>
                  <a:pt x="44090" y="70010"/>
                </a:lnTo>
                <a:lnTo>
                  <a:pt x="44070" y="70010"/>
                </a:lnTo>
                <a:lnTo>
                  <a:pt x="44050" y="70010"/>
                </a:lnTo>
                <a:lnTo>
                  <a:pt x="44040" y="70010"/>
                </a:lnTo>
                <a:lnTo>
                  <a:pt x="44030" y="70010"/>
                </a:lnTo>
                <a:lnTo>
                  <a:pt x="44020" y="70010"/>
                </a:lnTo>
                <a:lnTo>
                  <a:pt x="44000" y="70010"/>
                </a:lnTo>
                <a:lnTo>
                  <a:pt x="43980" y="70010"/>
                </a:lnTo>
                <a:lnTo>
                  <a:pt x="43970" y="70020"/>
                </a:lnTo>
                <a:lnTo>
                  <a:pt x="43960" y="70020"/>
                </a:lnTo>
                <a:lnTo>
                  <a:pt x="43950" y="70020"/>
                </a:lnTo>
                <a:lnTo>
                  <a:pt x="43940" y="70020"/>
                </a:lnTo>
                <a:lnTo>
                  <a:pt x="43930" y="70030"/>
                </a:lnTo>
                <a:lnTo>
                  <a:pt x="43910" y="70040"/>
                </a:lnTo>
                <a:lnTo>
                  <a:pt x="43900" y="70050"/>
                </a:lnTo>
                <a:lnTo>
                  <a:pt x="43890" y="70060"/>
                </a:lnTo>
                <a:lnTo>
                  <a:pt x="43870" y="70070"/>
                </a:lnTo>
                <a:lnTo>
                  <a:pt x="43850" y="70090"/>
                </a:lnTo>
                <a:lnTo>
                  <a:pt x="43800" y="70150"/>
                </a:lnTo>
                <a:lnTo>
                  <a:pt x="43770" y="70170"/>
                </a:lnTo>
                <a:lnTo>
                  <a:pt x="43770" y="70180"/>
                </a:lnTo>
                <a:lnTo>
                  <a:pt x="43750" y="70200"/>
                </a:lnTo>
                <a:lnTo>
                  <a:pt x="43720" y="70230"/>
                </a:lnTo>
                <a:lnTo>
                  <a:pt x="43690" y="70270"/>
                </a:lnTo>
                <a:lnTo>
                  <a:pt x="43680" y="70280"/>
                </a:lnTo>
                <a:lnTo>
                  <a:pt x="43630" y="70340"/>
                </a:lnTo>
                <a:lnTo>
                  <a:pt x="43620" y="70350"/>
                </a:lnTo>
                <a:lnTo>
                  <a:pt x="43590" y="70380"/>
                </a:lnTo>
                <a:lnTo>
                  <a:pt x="43590" y="70390"/>
                </a:lnTo>
                <a:lnTo>
                  <a:pt x="43580" y="70390"/>
                </a:lnTo>
                <a:lnTo>
                  <a:pt x="43550" y="70420"/>
                </a:lnTo>
                <a:lnTo>
                  <a:pt x="43530" y="70430"/>
                </a:lnTo>
                <a:lnTo>
                  <a:pt x="43510" y="70440"/>
                </a:lnTo>
                <a:lnTo>
                  <a:pt x="43500" y="70450"/>
                </a:lnTo>
                <a:lnTo>
                  <a:pt x="43470" y="70460"/>
                </a:lnTo>
                <a:lnTo>
                  <a:pt x="43450" y="70460"/>
                </a:lnTo>
                <a:lnTo>
                  <a:pt x="43440" y="70460"/>
                </a:lnTo>
                <a:lnTo>
                  <a:pt x="43410" y="70470"/>
                </a:lnTo>
                <a:lnTo>
                  <a:pt x="43360" y="70470"/>
                </a:lnTo>
                <a:lnTo>
                  <a:pt x="43340" y="70470"/>
                </a:lnTo>
                <a:lnTo>
                  <a:pt x="43280" y="70470"/>
                </a:lnTo>
                <a:lnTo>
                  <a:pt x="43240" y="70470"/>
                </a:lnTo>
                <a:lnTo>
                  <a:pt x="43210" y="70470"/>
                </a:lnTo>
                <a:lnTo>
                  <a:pt x="43200" y="70470"/>
                </a:lnTo>
                <a:lnTo>
                  <a:pt x="43190" y="70470"/>
                </a:lnTo>
                <a:lnTo>
                  <a:pt x="43180" y="70470"/>
                </a:lnTo>
                <a:lnTo>
                  <a:pt x="43160" y="70480"/>
                </a:lnTo>
                <a:lnTo>
                  <a:pt x="43150" y="70480"/>
                </a:lnTo>
                <a:lnTo>
                  <a:pt x="43130" y="70480"/>
                </a:lnTo>
                <a:lnTo>
                  <a:pt x="43100" y="70490"/>
                </a:lnTo>
                <a:lnTo>
                  <a:pt x="43060" y="70510"/>
                </a:lnTo>
                <a:lnTo>
                  <a:pt x="43030" y="70520"/>
                </a:lnTo>
                <a:lnTo>
                  <a:pt x="43020" y="70530"/>
                </a:lnTo>
                <a:lnTo>
                  <a:pt x="43010" y="70530"/>
                </a:lnTo>
                <a:lnTo>
                  <a:pt x="43000" y="70540"/>
                </a:lnTo>
                <a:lnTo>
                  <a:pt x="42990" y="70540"/>
                </a:lnTo>
                <a:lnTo>
                  <a:pt x="42970" y="70550"/>
                </a:lnTo>
                <a:lnTo>
                  <a:pt x="42960" y="70560"/>
                </a:lnTo>
                <a:lnTo>
                  <a:pt x="42930" y="70580"/>
                </a:lnTo>
                <a:lnTo>
                  <a:pt x="42910" y="70590"/>
                </a:lnTo>
                <a:lnTo>
                  <a:pt x="42900" y="70590"/>
                </a:lnTo>
                <a:lnTo>
                  <a:pt x="42840" y="70630"/>
                </a:lnTo>
                <a:lnTo>
                  <a:pt x="42810" y="70640"/>
                </a:lnTo>
                <a:lnTo>
                  <a:pt x="42800" y="70660"/>
                </a:lnTo>
                <a:lnTo>
                  <a:pt x="42780" y="70670"/>
                </a:lnTo>
                <a:lnTo>
                  <a:pt x="42750" y="70690"/>
                </a:lnTo>
                <a:lnTo>
                  <a:pt x="42750" y="70700"/>
                </a:lnTo>
                <a:lnTo>
                  <a:pt x="42710" y="70740"/>
                </a:lnTo>
                <a:lnTo>
                  <a:pt x="42700" y="70750"/>
                </a:lnTo>
                <a:lnTo>
                  <a:pt x="42690" y="70760"/>
                </a:lnTo>
                <a:lnTo>
                  <a:pt x="42690" y="70770"/>
                </a:lnTo>
                <a:lnTo>
                  <a:pt x="42690" y="70780"/>
                </a:lnTo>
                <a:lnTo>
                  <a:pt x="42670" y="70800"/>
                </a:lnTo>
                <a:lnTo>
                  <a:pt x="42660" y="70810"/>
                </a:lnTo>
                <a:lnTo>
                  <a:pt x="42640" y="70840"/>
                </a:lnTo>
                <a:lnTo>
                  <a:pt x="42630" y="70840"/>
                </a:lnTo>
                <a:lnTo>
                  <a:pt x="42620" y="70850"/>
                </a:lnTo>
                <a:lnTo>
                  <a:pt x="42620" y="70860"/>
                </a:lnTo>
                <a:lnTo>
                  <a:pt x="42610" y="70860"/>
                </a:lnTo>
                <a:lnTo>
                  <a:pt x="42600" y="70870"/>
                </a:lnTo>
                <a:lnTo>
                  <a:pt x="42590" y="70870"/>
                </a:lnTo>
                <a:lnTo>
                  <a:pt x="42580" y="70870"/>
                </a:lnTo>
                <a:lnTo>
                  <a:pt x="42570" y="70870"/>
                </a:lnTo>
                <a:lnTo>
                  <a:pt x="42550" y="70870"/>
                </a:lnTo>
                <a:lnTo>
                  <a:pt x="42530" y="70870"/>
                </a:lnTo>
                <a:lnTo>
                  <a:pt x="42530" y="70880"/>
                </a:lnTo>
                <a:lnTo>
                  <a:pt x="42520" y="70880"/>
                </a:lnTo>
                <a:lnTo>
                  <a:pt x="42510" y="70900"/>
                </a:lnTo>
                <a:lnTo>
                  <a:pt x="42500" y="70900"/>
                </a:lnTo>
                <a:lnTo>
                  <a:pt x="42500" y="70910"/>
                </a:lnTo>
                <a:lnTo>
                  <a:pt x="42500" y="70920"/>
                </a:lnTo>
                <a:lnTo>
                  <a:pt x="42490" y="70920"/>
                </a:lnTo>
                <a:lnTo>
                  <a:pt x="42490" y="70930"/>
                </a:lnTo>
                <a:lnTo>
                  <a:pt x="42490" y="70940"/>
                </a:lnTo>
                <a:lnTo>
                  <a:pt x="42500" y="70940"/>
                </a:lnTo>
                <a:lnTo>
                  <a:pt x="42500" y="70950"/>
                </a:lnTo>
                <a:lnTo>
                  <a:pt x="42510" y="70950"/>
                </a:lnTo>
                <a:lnTo>
                  <a:pt x="42510" y="70960"/>
                </a:lnTo>
                <a:lnTo>
                  <a:pt x="42520" y="70960"/>
                </a:lnTo>
                <a:lnTo>
                  <a:pt x="42520" y="70970"/>
                </a:lnTo>
                <a:lnTo>
                  <a:pt x="42530" y="70980"/>
                </a:lnTo>
                <a:lnTo>
                  <a:pt x="42530" y="70990"/>
                </a:lnTo>
                <a:lnTo>
                  <a:pt x="42530" y="71000"/>
                </a:lnTo>
                <a:lnTo>
                  <a:pt x="42540" y="71010"/>
                </a:lnTo>
                <a:lnTo>
                  <a:pt x="42530" y="71030"/>
                </a:lnTo>
                <a:lnTo>
                  <a:pt x="42530" y="71040"/>
                </a:lnTo>
                <a:lnTo>
                  <a:pt x="42520" y="71060"/>
                </a:lnTo>
                <a:lnTo>
                  <a:pt x="42500" y="71080"/>
                </a:lnTo>
                <a:lnTo>
                  <a:pt x="42490" y="71100"/>
                </a:lnTo>
                <a:lnTo>
                  <a:pt x="42460" y="71120"/>
                </a:lnTo>
                <a:lnTo>
                  <a:pt x="42410" y="71170"/>
                </a:lnTo>
                <a:lnTo>
                  <a:pt x="42390" y="71200"/>
                </a:lnTo>
                <a:lnTo>
                  <a:pt x="42340" y="71260"/>
                </a:lnTo>
                <a:lnTo>
                  <a:pt x="42330" y="71270"/>
                </a:lnTo>
                <a:lnTo>
                  <a:pt x="42320" y="71280"/>
                </a:lnTo>
                <a:lnTo>
                  <a:pt x="42280" y="71230"/>
                </a:lnTo>
                <a:lnTo>
                  <a:pt x="42250" y="71210"/>
                </a:lnTo>
                <a:lnTo>
                  <a:pt x="42240" y="71210"/>
                </a:lnTo>
                <a:lnTo>
                  <a:pt x="42230" y="71200"/>
                </a:lnTo>
                <a:lnTo>
                  <a:pt x="42220" y="71190"/>
                </a:lnTo>
                <a:lnTo>
                  <a:pt x="42150" y="71150"/>
                </a:lnTo>
                <a:lnTo>
                  <a:pt x="42110" y="71130"/>
                </a:lnTo>
                <a:lnTo>
                  <a:pt x="42090" y="71120"/>
                </a:lnTo>
                <a:lnTo>
                  <a:pt x="42000" y="71060"/>
                </a:lnTo>
                <a:lnTo>
                  <a:pt x="41960" y="71030"/>
                </a:lnTo>
                <a:lnTo>
                  <a:pt x="41910" y="71000"/>
                </a:lnTo>
                <a:lnTo>
                  <a:pt x="41880" y="70990"/>
                </a:lnTo>
                <a:lnTo>
                  <a:pt x="41870" y="70980"/>
                </a:lnTo>
                <a:lnTo>
                  <a:pt x="41850" y="70980"/>
                </a:lnTo>
                <a:lnTo>
                  <a:pt x="41820" y="70970"/>
                </a:lnTo>
                <a:lnTo>
                  <a:pt x="41800" y="70960"/>
                </a:lnTo>
                <a:lnTo>
                  <a:pt x="41780" y="70960"/>
                </a:lnTo>
                <a:lnTo>
                  <a:pt x="41760" y="70950"/>
                </a:lnTo>
                <a:lnTo>
                  <a:pt x="41740" y="70950"/>
                </a:lnTo>
                <a:lnTo>
                  <a:pt x="41700" y="70940"/>
                </a:lnTo>
                <a:lnTo>
                  <a:pt x="41640" y="70930"/>
                </a:lnTo>
                <a:lnTo>
                  <a:pt x="41590" y="70910"/>
                </a:lnTo>
                <a:lnTo>
                  <a:pt x="41570" y="70910"/>
                </a:lnTo>
                <a:lnTo>
                  <a:pt x="41550" y="70900"/>
                </a:lnTo>
                <a:lnTo>
                  <a:pt x="41490" y="70890"/>
                </a:lnTo>
                <a:lnTo>
                  <a:pt x="41480" y="70890"/>
                </a:lnTo>
                <a:lnTo>
                  <a:pt x="41450" y="70880"/>
                </a:lnTo>
                <a:lnTo>
                  <a:pt x="41390" y="70870"/>
                </a:lnTo>
                <a:lnTo>
                  <a:pt x="41370" y="70870"/>
                </a:lnTo>
                <a:lnTo>
                  <a:pt x="41360" y="70860"/>
                </a:lnTo>
                <a:lnTo>
                  <a:pt x="41350" y="70860"/>
                </a:lnTo>
                <a:lnTo>
                  <a:pt x="41330" y="70860"/>
                </a:lnTo>
                <a:lnTo>
                  <a:pt x="41320" y="70860"/>
                </a:lnTo>
                <a:lnTo>
                  <a:pt x="41250" y="70860"/>
                </a:lnTo>
                <a:lnTo>
                  <a:pt x="41200" y="70860"/>
                </a:lnTo>
                <a:lnTo>
                  <a:pt x="41080" y="70860"/>
                </a:lnTo>
                <a:lnTo>
                  <a:pt x="41050" y="70860"/>
                </a:lnTo>
                <a:lnTo>
                  <a:pt x="40950" y="70860"/>
                </a:lnTo>
                <a:lnTo>
                  <a:pt x="40930" y="70850"/>
                </a:lnTo>
                <a:lnTo>
                  <a:pt x="40850" y="70850"/>
                </a:lnTo>
                <a:lnTo>
                  <a:pt x="40800" y="70840"/>
                </a:lnTo>
                <a:lnTo>
                  <a:pt x="40710" y="70820"/>
                </a:lnTo>
                <a:lnTo>
                  <a:pt x="40680" y="70810"/>
                </a:lnTo>
                <a:lnTo>
                  <a:pt x="40640" y="70800"/>
                </a:lnTo>
                <a:lnTo>
                  <a:pt x="40610" y="70790"/>
                </a:lnTo>
                <a:lnTo>
                  <a:pt x="40570" y="70770"/>
                </a:lnTo>
                <a:lnTo>
                  <a:pt x="40520" y="70760"/>
                </a:lnTo>
                <a:lnTo>
                  <a:pt x="40480" y="70750"/>
                </a:lnTo>
                <a:lnTo>
                  <a:pt x="40460" y="70750"/>
                </a:lnTo>
                <a:lnTo>
                  <a:pt x="40440" y="70750"/>
                </a:lnTo>
                <a:lnTo>
                  <a:pt x="40410" y="70760"/>
                </a:lnTo>
                <a:lnTo>
                  <a:pt x="40380" y="70760"/>
                </a:lnTo>
                <a:lnTo>
                  <a:pt x="40370" y="70770"/>
                </a:lnTo>
                <a:lnTo>
                  <a:pt x="40270" y="70790"/>
                </a:lnTo>
                <a:lnTo>
                  <a:pt x="40230" y="70800"/>
                </a:lnTo>
                <a:lnTo>
                  <a:pt x="40210" y="70810"/>
                </a:lnTo>
                <a:lnTo>
                  <a:pt x="40140" y="70830"/>
                </a:lnTo>
                <a:lnTo>
                  <a:pt x="40130" y="70830"/>
                </a:lnTo>
                <a:lnTo>
                  <a:pt x="40080" y="70860"/>
                </a:lnTo>
                <a:lnTo>
                  <a:pt x="40050" y="70870"/>
                </a:lnTo>
                <a:lnTo>
                  <a:pt x="40010" y="70890"/>
                </a:lnTo>
                <a:lnTo>
                  <a:pt x="39980" y="70910"/>
                </a:lnTo>
                <a:lnTo>
                  <a:pt x="39950" y="70940"/>
                </a:lnTo>
                <a:lnTo>
                  <a:pt x="39940" y="70940"/>
                </a:lnTo>
                <a:lnTo>
                  <a:pt x="39920" y="70970"/>
                </a:lnTo>
                <a:lnTo>
                  <a:pt x="39880" y="71020"/>
                </a:lnTo>
                <a:lnTo>
                  <a:pt x="39860" y="71050"/>
                </a:lnTo>
                <a:lnTo>
                  <a:pt x="39850" y="71080"/>
                </a:lnTo>
                <a:lnTo>
                  <a:pt x="39800" y="71150"/>
                </a:lnTo>
                <a:lnTo>
                  <a:pt x="39790" y="71170"/>
                </a:lnTo>
                <a:lnTo>
                  <a:pt x="39790" y="71180"/>
                </a:lnTo>
                <a:lnTo>
                  <a:pt x="39730" y="71280"/>
                </a:lnTo>
                <a:lnTo>
                  <a:pt x="39690" y="71330"/>
                </a:lnTo>
                <a:lnTo>
                  <a:pt x="39690" y="71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