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Buyende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ye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370" y="48480"/>
                </a:moveTo>
                <a:lnTo>
                  <a:pt x="58380" y="48480"/>
                </a:lnTo>
                <a:lnTo>
                  <a:pt x="58400" y="48480"/>
                </a:lnTo>
                <a:lnTo>
                  <a:pt x="58410" y="48480"/>
                </a:lnTo>
                <a:lnTo>
                  <a:pt x="58430" y="48480"/>
                </a:lnTo>
                <a:lnTo>
                  <a:pt x="58490" y="48470"/>
                </a:lnTo>
                <a:lnTo>
                  <a:pt x="58520" y="48460"/>
                </a:lnTo>
                <a:lnTo>
                  <a:pt x="58560" y="48450"/>
                </a:lnTo>
                <a:lnTo>
                  <a:pt x="58630" y="48440"/>
                </a:lnTo>
                <a:lnTo>
                  <a:pt x="58730" y="48430"/>
                </a:lnTo>
                <a:lnTo>
                  <a:pt x="58790" y="48430"/>
                </a:lnTo>
                <a:lnTo>
                  <a:pt x="58800" y="48420"/>
                </a:lnTo>
                <a:lnTo>
                  <a:pt x="58850" y="48420"/>
                </a:lnTo>
                <a:lnTo>
                  <a:pt x="58890" y="48420"/>
                </a:lnTo>
                <a:lnTo>
                  <a:pt x="58900" y="48410"/>
                </a:lnTo>
                <a:lnTo>
                  <a:pt x="58970" y="48410"/>
                </a:lnTo>
                <a:lnTo>
                  <a:pt x="58980" y="48410"/>
                </a:lnTo>
                <a:lnTo>
                  <a:pt x="59010" y="48410"/>
                </a:lnTo>
                <a:lnTo>
                  <a:pt x="59040" y="48400"/>
                </a:lnTo>
                <a:lnTo>
                  <a:pt x="59090" y="48400"/>
                </a:lnTo>
                <a:lnTo>
                  <a:pt x="59120" y="48400"/>
                </a:lnTo>
                <a:lnTo>
                  <a:pt x="59140" y="48400"/>
                </a:lnTo>
                <a:lnTo>
                  <a:pt x="59200" y="48390"/>
                </a:lnTo>
                <a:lnTo>
                  <a:pt x="59230" y="48390"/>
                </a:lnTo>
                <a:lnTo>
                  <a:pt x="59240" y="48390"/>
                </a:lnTo>
                <a:lnTo>
                  <a:pt x="59250" y="48390"/>
                </a:lnTo>
                <a:lnTo>
                  <a:pt x="59260" y="48390"/>
                </a:lnTo>
                <a:lnTo>
                  <a:pt x="59280" y="48390"/>
                </a:lnTo>
                <a:lnTo>
                  <a:pt x="59290" y="48390"/>
                </a:lnTo>
                <a:lnTo>
                  <a:pt x="59310" y="48390"/>
                </a:lnTo>
                <a:lnTo>
                  <a:pt x="59390" y="48390"/>
                </a:lnTo>
                <a:lnTo>
                  <a:pt x="59400" y="48390"/>
                </a:lnTo>
                <a:lnTo>
                  <a:pt x="59560" y="48380"/>
                </a:lnTo>
                <a:lnTo>
                  <a:pt x="59570" y="48380"/>
                </a:lnTo>
                <a:lnTo>
                  <a:pt x="59610" y="48390"/>
                </a:lnTo>
                <a:lnTo>
                  <a:pt x="59660" y="48380"/>
                </a:lnTo>
                <a:lnTo>
                  <a:pt x="59680" y="48390"/>
                </a:lnTo>
                <a:lnTo>
                  <a:pt x="59700" y="48390"/>
                </a:lnTo>
                <a:lnTo>
                  <a:pt x="59810" y="48390"/>
                </a:lnTo>
                <a:lnTo>
                  <a:pt x="59850" y="48390"/>
                </a:lnTo>
                <a:lnTo>
                  <a:pt x="59870" y="48390"/>
                </a:lnTo>
                <a:lnTo>
                  <a:pt x="59940" y="48390"/>
                </a:lnTo>
                <a:lnTo>
                  <a:pt x="59980" y="48390"/>
                </a:lnTo>
                <a:lnTo>
                  <a:pt x="59990" y="48390"/>
                </a:lnTo>
                <a:lnTo>
                  <a:pt x="60040" y="48390"/>
                </a:lnTo>
                <a:lnTo>
                  <a:pt x="60050" y="48390"/>
                </a:lnTo>
                <a:lnTo>
                  <a:pt x="60060" y="48390"/>
                </a:lnTo>
                <a:lnTo>
                  <a:pt x="60090" y="48400"/>
                </a:lnTo>
                <a:lnTo>
                  <a:pt x="60120" y="48400"/>
                </a:lnTo>
                <a:lnTo>
                  <a:pt x="60140" y="48400"/>
                </a:lnTo>
                <a:lnTo>
                  <a:pt x="60150" y="48400"/>
                </a:lnTo>
                <a:lnTo>
                  <a:pt x="60200" y="48400"/>
                </a:lnTo>
                <a:lnTo>
                  <a:pt x="60260" y="48400"/>
                </a:lnTo>
                <a:lnTo>
                  <a:pt x="60310" y="48410"/>
                </a:lnTo>
                <a:lnTo>
                  <a:pt x="60320" y="48410"/>
                </a:lnTo>
                <a:lnTo>
                  <a:pt x="60330" y="48410"/>
                </a:lnTo>
                <a:lnTo>
                  <a:pt x="60360" y="48410"/>
                </a:lnTo>
                <a:lnTo>
                  <a:pt x="60380" y="48410"/>
                </a:lnTo>
                <a:lnTo>
                  <a:pt x="60400" y="48420"/>
                </a:lnTo>
                <a:lnTo>
                  <a:pt x="60430" y="48410"/>
                </a:lnTo>
                <a:lnTo>
                  <a:pt x="60470" y="48420"/>
                </a:lnTo>
                <a:lnTo>
                  <a:pt x="60480" y="48420"/>
                </a:lnTo>
                <a:lnTo>
                  <a:pt x="60510" y="48420"/>
                </a:lnTo>
                <a:lnTo>
                  <a:pt x="60540" y="48420"/>
                </a:lnTo>
                <a:lnTo>
                  <a:pt x="60570" y="48430"/>
                </a:lnTo>
                <a:lnTo>
                  <a:pt x="60610" y="48430"/>
                </a:lnTo>
                <a:lnTo>
                  <a:pt x="60650" y="48430"/>
                </a:lnTo>
                <a:lnTo>
                  <a:pt x="60660" y="48430"/>
                </a:lnTo>
                <a:lnTo>
                  <a:pt x="60730" y="48440"/>
                </a:lnTo>
                <a:lnTo>
                  <a:pt x="60740" y="48440"/>
                </a:lnTo>
                <a:lnTo>
                  <a:pt x="60750" y="48440"/>
                </a:lnTo>
                <a:lnTo>
                  <a:pt x="60760" y="48440"/>
                </a:lnTo>
                <a:lnTo>
                  <a:pt x="60800" y="48450"/>
                </a:lnTo>
                <a:lnTo>
                  <a:pt x="60820" y="48450"/>
                </a:lnTo>
                <a:lnTo>
                  <a:pt x="61140" y="48580"/>
                </a:lnTo>
                <a:lnTo>
                  <a:pt x="61410" y="48680"/>
                </a:lnTo>
                <a:lnTo>
                  <a:pt x="61480" y="48710"/>
                </a:lnTo>
                <a:lnTo>
                  <a:pt x="61520" y="48730"/>
                </a:lnTo>
                <a:lnTo>
                  <a:pt x="61590" y="48760"/>
                </a:lnTo>
                <a:lnTo>
                  <a:pt x="61630" y="48780"/>
                </a:lnTo>
                <a:lnTo>
                  <a:pt x="61690" y="48810"/>
                </a:lnTo>
                <a:lnTo>
                  <a:pt x="61770" y="48850"/>
                </a:lnTo>
                <a:lnTo>
                  <a:pt x="61800" y="48870"/>
                </a:lnTo>
                <a:lnTo>
                  <a:pt x="61830" y="48880"/>
                </a:lnTo>
                <a:lnTo>
                  <a:pt x="61880" y="48900"/>
                </a:lnTo>
                <a:lnTo>
                  <a:pt x="61990" y="48960"/>
                </a:lnTo>
                <a:lnTo>
                  <a:pt x="62030" y="48980"/>
                </a:lnTo>
                <a:lnTo>
                  <a:pt x="62080" y="49000"/>
                </a:lnTo>
                <a:lnTo>
                  <a:pt x="62200" y="49060"/>
                </a:lnTo>
                <a:lnTo>
                  <a:pt x="62230" y="49070"/>
                </a:lnTo>
                <a:lnTo>
                  <a:pt x="62240" y="49080"/>
                </a:lnTo>
                <a:lnTo>
                  <a:pt x="62250" y="49080"/>
                </a:lnTo>
                <a:lnTo>
                  <a:pt x="62260" y="49090"/>
                </a:lnTo>
                <a:lnTo>
                  <a:pt x="62310" y="49130"/>
                </a:lnTo>
                <a:lnTo>
                  <a:pt x="62340" y="49170"/>
                </a:lnTo>
                <a:lnTo>
                  <a:pt x="62380" y="49200"/>
                </a:lnTo>
                <a:lnTo>
                  <a:pt x="62410" y="49230"/>
                </a:lnTo>
                <a:lnTo>
                  <a:pt x="62450" y="49260"/>
                </a:lnTo>
                <a:lnTo>
                  <a:pt x="62470" y="49280"/>
                </a:lnTo>
                <a:lnTo>
                  <a:pt x="62500" y="49310"/>
                </a:lnTo>
                <a:lnTo>
                  <a:pt x="62530" y="49340"/>
                </a:lnTo>
                <a:lnTo>
                  <a:pt x="62560" y="49360"/>
                </a:lnTo>
                <a:lnTo>
                  <a:pt x="62640" y="49430"/>
                </a:lnTo>
                <a:lnTo>
                  <a:pt x="62650" y="49440"/>
                </a:lnTo>
                <a:lnTo>
                  <a:pt x="62740" y="49520"/>
                </a:lnTo>
                <a:lnTo>
                  <a:pt x="62800" y="49570"/>
                </a:lnTo>
                <a:lnTo>
                  <a:pt x="62810" y="49580"/>
                </a:lnTo>
                <a:lnTo>
                  <a:pt x="62850" y="49620"/>
                </a:lnTo>
                <a:lnTo>
                  <a:pt x="62910" y="49670"/>
                </a:lnTo>
                <a:lnTo>
                  <a:pt x="62920" y="49670"/>
                </a:lnTo>
                <a:lnTo>
                  <a:pt x="62950" y="49700"/>
                </a:lnTo>
                <a:lnTo>
                  <a:pt x="63000" y="49750"/>
                </a:lnTo>
                <a:lnTo>
                  <a:pt x="63030" y="49780"/>
                </a:lnTo>
                <a:lnTo>
                  <a:pt x="63090" y="49840"/>
                </a:lnTo>
                <a:lnTo>
                  <a:pt x="63100" y="49850"/>
                </a:lnTo>
                <a:lnTo>
                  <a:pt x="63130" y="49880"/>
                </a:lnTo>
                <a:lnTo>
                  <a:pt x="63190" y="49940"/>
                </a:lnTo>
                <a:lnTo>
                  <a:pt x="63240" y="49980"/>
                </a:lnTo>
                <a:lnTo>
                  <a:pt x="63290" y="50040"/>
                </a:lnTo>
                <a:lnTo>
                  <a:pt x="63320" y="50060"/>
                </a:lnTo>
                <a:lnTo>
                  <a:pt x="63360" y="50100"/>
                </a:lnTo>
                <a:lnTo>
                  <a:pt x="63440" y="50180"/>
                </a:lnTo>
                <a:lnTo>
                  <a:pt x="63490" y="50220"/>
                </a:lnTo>
                <a:lnTo>
                  <a:pt x="63550" y="50280"/>
                </a:lnTo>
                <a:lnTo>
                  <a:pt x="63600" y="50330"/>
                </a:lnTo>
                <a:lnTo>
                  <a:pt x="63640" y="50370"/>
                </a:lnTo>
                <a:lnTo>
                  <a:pt x="63650" y="50380"/>
                </a:lnTo>
                <a:lnTo>
                  <a:pt x="63660" y="50380"/>
                </a:lnTo>
                <a:lnTo>
                  <a:pt x="63690" y="50390"/>
                </a:lnTo>
                <a:lnTo>
                  <a:pt x="63710" y="50390"/>
                </a:lnTo>
                <a:lnTo>
                  <a:pt x="63730" y="50400"/>
                </a:lnTo>
                <a:lnTo>
                  <a:pt x="63740" y="50400"/>
                </a:lnTo>
                <a:lnTo>
                  <a:pt x="63770" y="50410"/>
                </a:lnTo>
                <a:lnTo>
                  <a:pt x="63930" y="50440"/>
                </a:lnTo>
                <a:lnTo>
                  <a:pt x="64060" y="50470"/>
                </a:lnTo>
                <a:lnTo>
                  <a:pt x="64080" y="50480"/>
                </a:lnTo>
                <a:lnTo>
                  <a:pt x="64190" y="50500"/>
                </a:lnTo>
                <a:lnTo>
                  <a:pt x="64240" y="50510"/>
                </a:lnTo>
                <a:lnTo>
                  <a:pt x="64250" y="50520"/>
                </a:lnTo>
                <a:lnTo>
                  <a:pt x="64300" y="50530"/>
                </a:lnTo>
                <a:lnTo>
                  <a:pt x="64310" y="50530"/>
                </a:lnTo>
                <a:lnTo>
                  <a:pt x="64390" y="50550"/>
                </a:lnTo>
                <a:lnTo>
                  <a:pt x="64400" y="50550"/>
                </a:lnTo>
                <a:lnTo>
                  <a:pt x="64450" y="50560"/>
                </a:lnTo>
                <a:lnTo>
                  <a:pt x="64500" y="50570"/>
                </a:lnTo>
                <a:lnTo>
                  <a:pt x="64550" y="50580"/>
                </a:lnTo>
                <a:lnTo>
                  <a:pt x="64580" y="50590"/>
                </a:lnTo>
                <a:lnTo>
                  <a:pt x="64610" y="50600"/>
                </a:lnTo>
                <a:lnTo>
                  <a:pt x="64640" y="50610"/>
                </a:lnTo>
                <a:lnTo>
                  <a:pt x="64710" y="50620"/>
                </a:lnTo>
                <a:lnTo>
                  <a:pt x="64790" y="50640"/>
                </a:lnTo>
                <a:lnTo>
                  <a:pt x="64950" y="50670"/>
                </a:lnTo>
                <a:lnTo>
                  <a:pt x="64960" y="50680"/>
                </a:lnTo>
                <a:lnTo>
                  <a:pt x="65120" y="50710"/>
                </a:lnTo>
                <a:lnTo>
                  <a:pt x="65170" y="50720"/>
                </a:lnTo>
                <a:lnTo>
                  <a:pt x="65180" y="50720"/>
                </a:lnTo>
                <a:lnTo>
                  <a:pt x="65200" y="50710"/>
                </a:lnTo>
                <a:lnTo>
                  <a:pt x="65220" y="50690"/>
                </a:lnTo>
                <a:lnTo>
                  <a:pt x="65230" y="50690"/>
                </a:lnTo>
                <a:lnTo>
                  <a:pt x="65240" y="50680"/>
                </a:lnTo>
                <a:lnTo>
                  <a:pt x="65270" y="50660"/>
                </a:lnTo>
                <a:lnTo>
                  <a:pt x="65290" y="50640"/>
                </a:lnTo>
                <a:lnTo>
                  <a:pt x="65320" y="50620"/>
                </a:lnTo>
                <a:lnTo>
                  <a:pt x="65350" y="50600"/>
                </a:lnTo>
                <a:lnTo>
                  <a:pt x="65390" y="50570"/>
                </a:lnTo>
                <a:lnTo>
                  <a:pt x="65420" y="50550"/>
                </a:lnTo>
                <a:lnTo>
                  <a:pt x="65460" y="50520"/>
                </a:lnTo>
                <a:lnTo>
                  <a:pt x="65470" y="50520"/>
                </a:lnTo>
                <a:lnTo>
                  <a:pt x="65490" y="50500"/>
                </a:lnTo>
                <a:lnTo>
                  <a:pt x="65540" y="50460"/>
                </a:lnTo>
                <a:lnTo>
                  <a:pt x="65570" y="50440"/>
                </a:lnTo>
                <a:lnTo>
                  <a:pt x="65600" y="50420"/>
                </a:lnTo>
                <a:lnTo>
                  <a:pt x="65620" y="50400"/>
                </a:lnTo>
                <a:lnTo>
                  <a:pt x="65650" y="50380"/>
                </a:lnTo>
                <a:lnTo>
                  <a:pt x="65670" y="50360"/>
                </a:lnTo>
                <a:lnTo>
                  <a:pt x="65700" y="50340"/>
                </a:lnTo>
                <a:lnTo>
                  <a:pt x="65730" y="50320"/>
                </a:lnTo>
                <a:lnTo>
                  <a:pt x="65750" y="50300"/>
                </a:lnTo>
                <a:lnTo>
                  <a:pt x="65780" y="50280"/>
                </a:lnTo>
                <a:lnTo>
                  <a:pt x="65800" y="50260"/>
                </a:lnTo>
                <a:lnTo>
                  <a:pt x="65830" y="50250"/>
                </a:lnTo>
                <a:lnTo>
                  <a:pt x="65840" y="50250"/>
                </a:lnTo>
                <a:lnTo>
                  <a:pt x="65840" y="50240"/>
                </a:lnTo>
                <a:lnTo>
                  <a:pt x="65880" y="50220"/>
                </a:lnTo>
                <a:lnTo>
                  <a:pt x="65880" y="50210"/>
                </a:lnTo>
                <a:lnTo>
                  <a:pt x="65890" y="50210"/>
                </a:lnTo>
                <a:lnTo>
                  <a:pt x="65940" y="50180"/>
                </a:lnTo>
                <a:lnTo>
                  <a:pt x="65990" y="50150"/>
                </a:lnTo>
                <a:lnTo>
                  <a:pt x="66020" y="50130"/>
                </a:lnTo>
                <a:lnTo>
                  <a:pt x="66080" y="50110"/>
                </a:lnTo>
                <a:lnTo>
                  <a:pt x="66120" y="50090"/>
                </a:lnTo>
                <a:lnTo>
                  <a:pt x="66140" y="50080"/>
                </a:lnTo>
                <a:lnTo>
                  <a:pt x="66170" y="50070"/>
                </a:lnTo>
                <a:lnTo>
                  <a:pt x="66200" y="50060"/>
                </a:lnTo>
                <a:lnTo>
                  <a:pt x="66230" y="50060"/>
                </a:lnTo>
                <a:lnTo>
                  <a:pt x="66260" y="50060"/>
                </a:lnTo>
                <a:lnTo>
                  <a:pt x="66290" y="50070"/>
                </a:lnTo>
                <a:lnTo>
                  <a:pt x="66300" y="50070"/>
                </a:lnTo>
                <a:lnTo>
                  <a:pt x="66320" y="50070"/>
                </a:lnTo>
                <a:lnTo>
                  <a:pt x="66330" y="50070"/>
                </a:lnTo>
                <a:lnTo>
                  <a:pt x="66390" y="50080"/>
                </a:lnTo>
                <a:lnTo>
                  <a:pt x="66420" y="50090"/>
                </a:lnTo>
                <a:lnTo>
                  <a:pt x="66450" y="50090"/>
                </a:lnTo>
                <a:lnTo>
                  <a:pt x="66490" y="50090"/>
                </a:lnTo>
                <a:lnTo>
                  <a:pt x="66550" y="50090"/>
                </a:lnTo>
                <a:lnTo>
                  <a:pt x="66580" y="50090"/>
                </a:lnTo>
                <a:lnTo>
                  <a:pt x="66610" y="50090"/>
                </a:lnTo>
                <a:lnTo>
                  <a:pt x="66640" y="50090"/>
                </a:lnTo>
                <a:lnTo>
                  <a:pt x="66670" y="50100"/>
                </a:lnTo>
                <a:lnTo>
                  <a:pt x="66710" y="50100"/>
                </a:lnTo>
                <a:lnTo>
                  <a:pt x="66740" y="50120"/>
                </a:lnTo>
                <a:lnTo>
                  <a:pt x="66770" y="50130"/>
                </a:lnTo>
                <a:lnTo>
                  <a:pt x="66790" y="50140"/>
                </a:lnTo>
                <a:lnTo>
                  <a:pt x="66800" y="50150"/>
                </a:lnTo>
                <a:lnTo>
                  <a:pt x="66820" y="50160"/>
                </a:lnTo>
                <a:lnTo>
                  <a:pt x="66870" y="50170"/>
                </a:lnTo>
                <a:lnTo>
                  <a:pt x="66940" y="50170"/>
                </a:lnTo>
                <a:lnTo>
                  <a:pt x="66970" y="50180"/>
                </a:lnTo>
                <a:lnTo>
                  <a:pt x="67010" y="50170"/>
                </a:lnTo>
                <a:lnTo>
                  <a:pt x="67030" y="50160"/>
                </a:lnTo>
                <a:lnTo>
                  <a:pt x="67060" y="50160"/>
                </a:lnTo>
                <a:lnTo>
                  <a:pt x="67100" y="50170"/>
                </a:lnTo>
                <a:lnTo>
                  <a:pt x="67120" y="50170"/>
                </a:lnTo>
                <a:lnTo>
                  <a:pt x="67150" y="50180"/>
                </a:lnTo>
                <a:lnTo>
                  <a:pt x="67160" y="50180"/>
                </a:lnTo>
                <a:lnTo>
                  <a:pt x="67190" y="50190"/>
                </a:lnTo>
                <a:lnTo>
                  <a:pt x="67210" y="50200"/>
                </a:lnTo>
                <a:lnTo>
                  <a:pt x="67230" y="50210"/>
                </a:lnTo>
                <a:lnTo>
                  <a:pt x="67250" y="50220"/>
                </a:lnTo>
                <a:lnTo>
                  <a:pt x="67270" y="50240"/>
                </a:lnTo>
                <a:lnTo>
                  <a:pt x="67290" y="50270"/>
                </a:lnTo>
                <a:lnTo>
                  <a:pt x="67310" y="50290"/>
                </a:lnTo>
                <a:lnTo>
                  <a:pt x="67330" y="50310"/>
                </a:lnTo>
                <a:lnTo>
                  <a:pt x="67350" y="50340"/>
                </a:lnTo>
                <a:lnTo>
                  <a:pt x="67370" y="50370"/>
                </a:lnTo>
                <a:lnTo>
                  <a:pt x="67380" y="50400"/>
                </a:lnTo>
                <a:lnTo>
                  <a:pt x="67400" y="50420"/>
                </a:lnTo>
                <a:lnTo>
                  <a:pt x="67410" y="50450"/>
                </a:lnTo>
                <a:lnTo>
                  <a:pt x="67430" y="50480"/>
                </a:lnTo>
                <a:lnTo>
                  <a:pt x="67440" y="50510"/>
                </a:lnTo>
                <a:lnTo>
                  <a:pt x="67460" y="50540"/>
                </a:lnTo>
                <a:lnTo>
                  <a:pt x="67480" y="50590"/>
                </a:lnTo>
                <a:lnTo>
                  <a:pt x="67490" y="50620"/>
                </a:lnTo>
                <a:lnTo>
                  <a:pt x="67500" y="50640"/>
                </a:lnTo>
                <a:lnTo>
                  <a:pt x="67520" y="50710"/>
                </a:lnTo>
                <a:lnTo>
                  <a:pt x="67530" y="50730"/>
                </a:lnTo>
                <a:lnTo>
                  <a:pt x="67530" y="50740"/>
                </a:lnTo>
                <a:lnTo>
                  <a:pt x="67540" y="50770"/>
                </a:lnTo>
                <a:lnTo>
                  <a:pt x="67560" y="50810"/>
                </a:lnTo>
                <a:lnTo>
                  <a:pt x="67570" y="50840"/>
                </a:lnTo>
                <a:lnTo>
                  <a:pt x="67570" y="50850"/>
                </a:lnTo>
                <a:lnTo>
                  <a:pt x="67570" y="50860"/>
                </a:lnTo>
                <a:lnTo>
                  <a:pt x="67590" y="50930"/>
                </a:lnTo>
                <a:lnTo>
                  <a:pt x="67600" y="50950"/>
                </a:lnTo>
                <a:lnTo>
                  <a:pt x="67620" y="51010"/>
                </a:lnTo>
                <a:lnTo>
                  <a:pt x="67630" y="51060"/>
                </a:lnTo>
                <a:lnTo>
                  <a:pt x="67630" y="51080"/>
                </a:lnTo>
                <a:lnTo>
                  <a:pt x="67640" y="51110"/>
                </a:lnTo>
                <a:lnTo>
                  <a:pt x="67640" y="51150"/>
                </a:lnTo>
                <a:lnTo>
                  <a:pt x="67650" y="51180"/>
                </a:lnTo>
                <a:lnTo>
                  <a:pt x="67660" y="51240"/>
                </a:lnTo>
                <a:lnTo>
                  <a:pt x="67660" y="51250"/>
                </a:lnTo>
                <a:lnTo>
                  <a:pt x="67660" y="51270"/>
                </a:lnTo>
                <a:lnTo>
                  <a:pt x="67670" y="51270"/>
                </a:lnTo>
                <a:lnTo>
                  <a:pt x="67670" y="51290"/>
                </a:lnTo>
                <a:lnTo>
                  <a:pt x="67670" y="51300"/>
                </a:lnTo>
                <a:lnTo>
                  <a:pt x="67680" y="51330"/>
                </a:lnTo>
                <a:lnTo>
                  <a:pt x="67700" y="51350"/>
                </a:lnTo>
                <a:lnTo>
                  <a:pt x="67740" y="51350"/>
                </a:lnTo>
                <a:lnTo>
                  <a:pt x="67770" y="51360"/>
                </a:lnTo>
                <a:lnTo>
                  <a:pt x="67800" y="51370"/>
                </a:lnTo>
                <a:lnTo>
                  <a:pt x="67810" y="51370"/>
                </a:lnTo>
                <a:lnTo>
                  <a:pt x="67860" y="51380"/>
                </a:lnTo>
                <a:lnTo>
                  <a:pt x="67900" y="51380"/>
                </a:lnTo>
                <a:lnTo>
                  <a:pt x="67930" y="51380"/>
                </a:lnTo>
                <a:lnTo>
                  <a:pt x="67960" y="51380"/>
                </a:lnTo>
                <a:lnTo>
                  <a:pt x="67980" y="51390"/>
                </a:lnTo>
                <a:lnTo>
                  <a:pt x="68000" y="51390"/>
                </a:lnTo>
                <a:lnTo>
                  <a:pt x="68020" y="51390"/>
                </a:lnTo>
                <a:lnTo>
                  <a:pt x="68050" y="51390"/>
                </a:lnTo>
                <a:lnTo>
                  <a:pt x="68090" y="51390"/>
                </a:lnTo>
                <a:lnTo>
                  <a:pt x="68120" y="51390"/>
                </a:lnTo>
                <a:lnTo>
                  <a:pt x="68180" y="51390"/>
                </a:lnTo>
                <a:lnTo>
                  <a:pt x="68210" y="51400"/>
                </a:lnTo>
                <a:lnTo>
                  <a:pt x="68240" y="51400"/>
                </a:lnTo>
                <a:lnTo>
                  <a:pt x="68240" y="51430"/>
                </a:lnTo>
                <a:lnTo>
                  <a:pt x="68230" y="51470"/>
                </a:lnTo>
                <a:lnTo>
                  <a:pt x="68230" y="51500"/>
                </a:lnTo>
                <a:lnTo>
                  <a:pt x="68220" y="51530"/>
                </a:lnTo>
                <a:lnTo>
                  <a:pt x="68210" y="51560"/>
                </a:lnTo>
                <a:lnTo>
                  <a:pt x="68210" y="51590"/>
                </a:lnTo>
                <a:lnTo>
                  <a:pt x="68200" y="51610"/>
                </a:lnTo>
                <a:lnTo>
                  <a:pt x="68200" y="51670"/>
                </a:lnTo>
                <a:lnTo>
                  <a:pt x="68190" y="51700"/>
                </a:lnTo>
                <a:lnTo>
                  <a:pt x="68190" y="51720"/>
                </a:lnTo>
                <a:lnTo>
                  <a:pt x="68180" y="51780"/>
                </a:lnTo>
                <a:lnTo>
                  <a:pt x="68170" y="51820"/>
                </a:lnTo>
                <a:lnTo>
                  <a:pt x="68170" y="51830"/>
                </a:lnTo>
                <a:lnTo>
                  <a:pt x="68160" y="51890"/>
                </a:lnTo>
                <a:lnTo>
                  <a:pt x="68150" y="51920"/>
                </a:lnTo>
                <a:lnTo>
                  <a:pt x="68150" y="51940"/>
                </a:lnTo>
                <a:lnTo>
                  <a:pt x="68140" y="52010"/>
                </a:lnTo>
                <a:lnTo>
                  <a:pt x="68130" y="52040"/>
                </a:lnTo>
                <a:lnTo>
                  <a:pt x="68130" y="52050"/>
                </a:lnTo>
                <a:lnTo>
                  <a:pt x="68120" y="52090"/>
                </a:lnTo>
                <a:lnTo>
                  <a:pt x="68120" y="52110"/>
                </a:lnTo>
                <a:lnTo>
                  <a:pt x="68110" y="52110"/>
                </a:lnTo>
                <a:lnTo>
                  <a:pt x="68110" y="52120"/>
                </a:lnTo>
                <a:lnTo>
                  <a:pt x="68100" y="52140"/>
                </a:lnTo>
                <a:lnTo>
                  <a:pt x="68090" y="52150"/>
                </a:lnTo>
                <a:lnTo>
                  <a:pt x="68080" y="52170"/>
                </a:lnTo>
                <a:lnTo>
                  <a:pt x="68080" y="52180"/>
                </a:lnTo>
                <a:lnTo>
                  <a:pt x="68070" y="52200"/>
                </a:lnTo>
                <a:lnTo>
                  <a:pt x="68060" y="52210"/>
                </a:lnTo>
                <a:lnTo>
                  <a:pt x="68050" y="52230"/>
                </a:lnTo>
                <a:lnTo>
                  <a:pt x="68040" y="52240"/>
                </a:lnTo>
                <a:lnTo>
                  <a:pt x="68040" y="52250"/>
                </a:lnTo>
                <a:lnTo>
                  <a:pt x="68020" y="52250"/>
                </a:lnTo>
                <a:lnTo>
                  <a:pt x="68010" y="52260"/>
                </a:lnTo>
                <a:lnTo>
                  <a:pt x="68000" y="52260"/>
                </a:lnTo>
                <a:lnTo>
                  <a:pt x="67990" y="52270"/>
                </a:lnTo>
                <a:lnTo>
                  <a:pt x="67970" y="52280"/>
                </a:lnTo>
                <a:lnTo>
                  <a:pt x="67960" y="52280"/>
                </a:lnTo>
                <a:lnTo>
                  <a:pt x="67950" y="52290"/>
                </a:lnTo>
                <a:lnTo>
                  <a:pt x="67940" y="52300"/>
                </a:lnTo>
                <a:lnTo>
                  <a:pt x="67930" y="52300"/>
                </a:lnTo>
                <a:lnTo>
                  <a:pt x="67920" y="52310"/>
                </a:lnTo>
                <a:lnTo>
                  <a:pt x="67910" y="52310"/>
                </a:lnTo>
                <a:lnTo>
                  <a:pt x="67900" y="52320"/>
                </a:lnTo>
                <a:lnTo>
                  <a:pt x="67880" y="52330"/>
                </a:lnTo>
                <a:lnTo>
                  <a:pt x="67870" y="52340"/>
                </a:lnTo>
                <a:lnTo>
                  <a:pt x="67860" y="52360"/>
                </a:lnTo>
                <a:lnTo>
                  <a:pt x="67850" y="52370"/>
                </a:lnTo>
                <a:lnTo>
                  <a:pt x="67840" y="52390"/>
                </a:lnTo>
                <a:lnTo>
                  <a:pt x="67830" y="52400"/>
                </a:lnTo>
                <a:lnTo>
                  <a:pt x="67820" y="52410"/>
                </a:lnTo>
                <a:lnTo>
                  <a:pt x="67810" y="52430"/>
                </a:lnTo>
                <a:lnTo>
                  <a:pt x="67800" y="52450"/>
                </a:lnTo>
                <a:lnTo>
                  <a:pt x="67790" y="52460"/>
                </a:lnTo>
                <a:lnTo>
                  <a:pt x="67780" y="52470"/>
                </a:lnTo>
                <a:lnTo>
                  <a:pt x="67770" y="52490"/>
                </a:lnTo>
                <a:lnTo>
                  <a:pt x="67760" y="52510"/>
                </a:lnTo>
                <a:lnTo>
                  <a:pt x="67750" y="52520"/>
                </a:lnTo>
                <a:lnTo>
                  <a:pt x="67740" y="52540"/>
                </a:lnTo>
                <a:lnTo>
                  <a:pt x="67730" y="52550"/>
                </a:lnTo>
                <a:lnTo>
                  <a:pt x="67720" y="52570"/>
                </a:lnTo>
                <a:lnTo>
                  <a:pt x="67710" y="52580"/>
                </a:lnTo>
                <a:lnTo>
                  <a:pt x="67700" y="52600"/>
                </a:lnTo>
                <a:lnTo>
                  <a:pt x="67690" y="52610"/>
                </a:lnTo>
                <a:lnTo>
                  <a:pt x="67690" y="52620"/>
                </a:lnTo>
                <a:lnTo>
                  <a:pt x="67680" y="52630"/>
                </a:lnTo>
                <a:lnTo>
                  <a:pt x="67670" y="52640"/>
                </a:lnTo>
                <a:lnTo>
                  <a:pt x="67670" y="52650"/>
                </a:lnTo>
                <a:lnTo>
                  <a:pt x="67660" y="52660"/>
                </a:lnTo>
                <a:lnTo>
                  <a:pt x="67650" y="52670"/>
                </a:lnTo>
                <a:lnTo>
                  <a:pt x="67650" y="52680"/>
                </a:lnTo>
                <a:lnTo>
                  <a:pt x="67640" y="52700"/>
                </a:lnTo>
                <a:lnTo>
                  <a:pt x="67630" y="52710"/>
                </a:lnTo>
                <a:lnTo>
                  <a:pt x="67620" y="52730"/>
                </a:lnTo>
                <a:lnTo>
                  <a:pt x="67610" y="52740"/>
                </a:lnTo>
                <a:lnTo>
                  <a:pt x="67610" y="52760"/>
                </a:lnTo>
                <a:lnTo>
                  <a:pt x="67600" y="52770"/>
                </a:lnTo>
                <a:lnTo>
                  <a:pt x="67600" y="52780"/>
                </a:lnTo>
                <a:lnTo>
                  <a:pt x="67590" y="52790"/>
                </a:lnTo>
                <a:lnTo>
                  <a:pt x="67590" y="52800"/>
                </a:lnTo>
                <a:lnTo>
                  <a:pt x="67590" y="52810"/>
                </a:lnTo>
                <a:lnTo>
                  <a:pt x="67580" y="52810"/>
                </a:lnTo>
                <a:lnTo>
                  <a:pt x="67580" y="52830"/>
                </a:lnTo>
                <a:lnTo>
                  <a:pt x="67570" y="52840"/>
                </a:lnTo>
                <a:lnTo>
                  <a:pt x="67570" y="52860"/>
                </a:lnTo>
                <a:lnTo>
                  <a:pt x="67570" y="52870"/>
                </a:lnTo>
                <a:lnTo>
                  <a:pt x="67570" y="52880"/>
                </a:lnTo>
                <a:lnTo>
                  <a:pt x="67570" y="52900"/>
                </a:lnTo>
                <a:lnTo>
                  <a:pt x="67570" y="52910"/>
                </a:lnTo>
                <a:lnTo>
                  <a:pt x="67570" y="52920"/>
                </a:lnTo>
                <a:lnTo>
                  <a:pt x="67570" y="52940"/>
                </a:lnTo>
                <a:lnTo>
                  <a:pt x="67580" y="52950"/>
                </a:lnTo>
                <a:lnTo>
                  <a:pt x="67580" y="52960"/>
                </a:lnTo>
                <a:lnTo>
                  <a:pt x="67580" y="52970"/>
                </a:lnTo>
                <a:lnTo>
                  <a:pt x="67580" y="52990"/>
                </a:lnTo>
                <a:lnTo>
                  <a:pt x="67570" y="53000"/>
                </a:lnTo>
                <a:lnTo>
                  <a:pt x="67570" y="53010"/>
                </a:lnTo>
                <a:lnTo>
                  <a:pt x="67560" y="53020"/>
                </a:lnTo>
                <a:lnTo>
                  <a:pt x="67560" y="53040"/>
                </a:lnTo>
                <a:lnTo>
                  <a:pt x="67550" y="53040"/>
                </a:lnTo>
                <a:lnTo>
                  <a:pt x="67550" y="53060"/>
                </a:lnTo>
                <a:lnTo>
                  <a:pt x="67540" y="53070"/>
                </a:lnTo>
                <a:lnTo>
                  <a:pt x="67540" y="53080"/>
                </a:lnTo>
                <a:lnTo>
                  <a:pt x="67540" y="53090"/>
                </a:lnTo>
                <a:lnTo>
                  <a:pt x="67530" y="53100"/>
                </a:lnTo>
                <a:lnTo>
                  <a:pt x="67530" y="53110"/>
                </a:lnTo>
                <a:lnTo>
                  <a:pt x="67530" y="53120"/>
                </a:lnTo>
                <a:lnTo>
                  <a:pt x="67520" y="53140"/>
                </a:lnTo>
                <a:lnTo>
                  <a:pt x="67510" y="53150"/>
                </a:lnTo>
                <a:lnTo>
                  <a:pt x="67510" y="53160"/>
                </a:lnTo>
                <a:lnTo>
                  <a:pt x="67510" y="53170"/>
                </a:lnTo>
                <a:lnTo>
                  <a:pt x="67500" y="53180"/>
                </a:lnTo>
                <a:lnTo>
                  <a:pt x="67500" y="53190"/>
                </a:lnTo>
                <a:lnTo>
                  <a:pt x="67490" y="53200"/>
                </a:lnTo>
                <a:lnTo>
                  <a:pt x="67490" y="53210"/>
                </a:lnTo>
                <a:lnTo>
                  <a:pt x="67490" y="53220"/>
                </a:lnTo>
                <a:lnTo>
                  <a:pt x="67490" y="53230"/>
                </a:lnTo>
                <a:lnTo>
                  <a:pt x="67480" y="53230"/>
                </a:lnTo>
                <a:lnTo>
                  <a:pt x="67470" y="53240"/>
                </a:lnTo>
                <a:lnTo>
                  <a:pt x="67460" y="53260"/>
                </a:lnTo>
                <a:lnTo>
                  <a:pt x="67450" y="53260"/>
                </a:lnTo>
                <a:lnTo>
                  <a:pt x="67450" y="53270"/>
                </a:lnTo>
                <a:lnTo>
                  <a:pt x="67440" y="53270"/>
                </a:lnTo>
                <a:lnTo>
                  <a:pt x="67440" y="53280"/>
                </a:lnTo>
                <a:lnTo>
                  <a:pt x="67430" y="53280"/>
                </a:lnTo>
                <a:lnTo>
                  <a:pt x="67420" y="53290"/>
                </a:lnTo>
                <a:lnTo>
                  <a:pt x="67420" y="53300"/>
                </a:lnTo>
                <a:lnTo>
                  <a:pt x="67410" y="53300"/>
                </a:lnTo>
                <a:lnTo>
                  <a:pt x="67400" y="53310"/>
                </a:lnTo>
                <a:lnTo>
                  <a:pt x="67390" y="53310"/>
                </a:lnTo>
                <a:lnTo>
                  <a:pt x="67390" y="53320"/>
                </a:lnTo>
                <a:lnTo>
                  <a:pt x="67380" y="53330"/>
                </a:lnTo>
                <a:lnTo>
                  <a:pt x="67380" y="53340"/>
                </a:lnTo>
                <a:lnTo>
                  <a:pt x="67370" y="53350"/>
                </a:lnTo>
                <a:lnTo>
                  <a:pt x="67370" y="53360"/>
                </a:lnTo>
                <a:lnTo>
                  <a:pt x="67370" y="53370"/>
                </a:lnTo>
                <a:lnTo>
                  <a:pt x="67360" y="53380"/>
                </a:lnTo>
                <a:lnTo>
                  <a:pt x="67350" y="53390"/>
                </a:lnTo>
                <a:lnTo>
                  <a:pt x="67350" y="53400"/>
                </a:lnTo>
                <a:lnTo>
                  <a:pt x="67340" y="53410"/>
                </a:lnTo>
                <a:lnTo>
                  <a:pt x="67340" y="53420"/>
                </a:lnTo>
                <a:lnTo>
                  <a:pt x="67330" y="53430"/>
                </a:lnTo>
                <a:lnTo>
                  <a:pt x="67320" y="53440"/>
                </a:lnTo>
                <a:lnTo>
                  <a:pt x="67310" y="53440"/>
                </a:lnTo>
                <a:lnTo>
                  <a:pt x="67310" y="53450"/>
                </a:lnTo>
                <a:lnTo>
                  <a:pt x="67300" y="53450"/>
                </a:lnTo>
                <a:lnTo>
                  <a:pt x="67290" y="53460"/>
                </a:lnTo>
                <a:lnTo>
                  <a:pt x="67300" y="53470"/>
                </a:lnTo>
                <a:lnTo>
                  <a:pt x="67290" y="53480"/>
                </a:lnTo>
                <a:lnTo>
                  <a:pt x="67290" y="53490"/>
                </a:lnTo>
                <a:lnTo>
                  <a:pt x="67290" y="53500"/>
                </a:lnTo>
                <a:lnTo>
                  <a:pt x="67280" y="53500"/>
                </a:lnTo>
                <a:lnTo>
                  <a:pt x="67280" y="53510"/>
                </a:lnTo>
                <a:lnTo>
                  <a:pt x="67270" y="53520"/>
                </a:lnTo>
                <a:lnTo>
                  <a:pt x="67260" y="53530"/>
                </a:lnTo>
                <a:lnTo>
                  <a:pt x="67260" y="53540"/>
                </a:lnTo>
                <a:lnTo>
                  <a:pt x="67250" y="53540"/>
                </a:lnTo>
                <a:lnTo>
                  <a:pt x="67250" y="53550"/>
                </a:lnTo>
                <a:lnTo>
                  <a:pt x="67240" y="53550"/>
                </a:lnTo>
                <a:lnTo>
                  <a:pt x="67230" y="53560"/>
                </a:lnTo>
                <a:lnTo>
                  <a:pt x="67220" y="53570"/>
                </a:lnTo>
                <a:lnTo>
                  <a:pt x="67220" y="53580"/>
                </a:lnTo>
                <a:lnTo>
                  <a:pt x="67210" y="53580"/>
                </a:lnTo>
                <a:lnTo>
                  <a:pt x="67200" y="53600"/>
                </a:lnTo>
                <a:lnTo>
                  <a:pt x="67200" y="53610"/>
                </a:lnTo>
                <a:lnTo>
                  <a:pt x="67190" y="53620"/>
                </a:lnTo>
                <a:lnTo>
                  <a:pt x="67180" y="53630"/>
                </a:lnTo>
                <a:lnTo>
                  <a:pt x="67180" y="53640"/>
                </a:lnTo>
                <a:lnTo>
                  <a:pt x="67170" y="53650"/>
                </a:lnTo>
                <a:lnTo>
                  <a:pt x="67170" y="53660"/>
                </a:lnTo>
                <a:lnTo>
                  <a:pt x="67170" y="53670"/>
                </a:lnTo>
                <a:lnTo>
                  <a:pt x="67160" y="53670"/>
                </a:lnTo>
                <a:lnTo>
                  <a:pt x="67160" y="53680"/>
                </a:lnTo>
                <a:lnTo>
                  <a:pt x="67150" y="53680"/>
                </a:lnTo>
                <a:lnTo>
                  <a:pt x="67150" y="53690"/>
                </a:lnTo>
                <a:lnTo>
                  <a:pt x="67140" y="53700"/>
                </a:lnTo>
                <a:lnTo>
                  <a:pt x="67130" y="53710"/>
                </a:lnTo>
                <a:lnTo>
                  <a:pt x="67130" y="53720"/>
                </a:lnTo>
                <a:lnTo>
                  <a:pt x="67130" y="53730"/>
                </a:lnTo>
                <a:lnTo>
                  <a:pt x="67120" y="53730"/>
                </a:lnTo>
                <a:lnTo>
                  <a:pt x="67120" y="53740"/>
                </a:lnTo>
                <a:lnTo>
                  <a:pt x="67110" y="53750"/>
                </a:lnTo>
                <a:lnTo>
                  <a:pt x="67110" y="53760"/>
                </a:lnTo>
                <a:lnTo>
                  <a:pt x="67110" y="53770"/>
                </a:lnTo>
                <a:lnTo>
                  <a:pt x="67100" y="53770"/>
                </a:lnTo>
                <a:lnTo>
                  <a:pt x="67090" y="53780"/>
                </a:lnTo>
                <a:lnTo>
                  <a:pt x="67080" y="53790"/>
                </a:lnTo>
                <a:lnTo>
                  <a:pt x="67080" y="53800"/>
                </a:lnTo>
                <a:lnTo>
                  <a:pt x="67070" y="53800"/>
                </a:lnTo>
                <a:lnTo>
                  <a:pt x="67060" y="53810"/>
                </a:lnTo>
                <a:lnTo>
                  <a:pt x="67060" y="53820"/>
                </a:lnTo>
                <a:lnTo>
                  <a:pt x="67050" y="53830"/>
                </a:lnTo>
                <a:lnTo>
                  <a:pt x="67050" y="53840"/>
                </a:lnTo>
                <a:lnTo>
                  <a:pt x="67050" y="53850"/>
                </a:lnTo>
                <a:lnTo>
                  <a:pt x="67040" y="53850"/>
                </a:lnTo>
                <a:lnTo>
                  <a:pt x="67040" y="53860"/>
                </a:lnTo>
                <a:lnTo>
                  <a:pt x="67040" y="53870"/>
                </a:lnTo>
                <a:lnTo>
                  <a:pt x="67030" y="53880"/>
                </a:lnTo>
                <a:lnTo>
                  <a:pt x="67020" y="53890"/>
                </a:lnTo>
                <a:lnTo>
                  <a:pt x="67020" y="53900"/>
                </a:lnTo>
                <a:lnTo>
                  <a:pt x="66990" y="53940"/>
                </a:lnTo>
                <a:lnTo>
                  <a:pt x="66970" y="53960"/>
                </a:lnTo>
                <a:lnTo>
                  <a:pt x="66950" y="54000"/>
                </a:lnTo>
                <a:lnTo>
                  <a:pt x="66950" y="54010"/>
                </a:lnTo>
                <a:lnTo>
                  <a:pt x="66940" y="54020"/>
                </a:lnTo>
                <a:lnTo>
                  <a:pt x="66940" y="54030"/>
                </a:lnTo>
                <a:lnTo>
                  <a:pt x="66940" y="54090"/>
                </a:lnTo>
                <a:lnTo>
                  <a:pt x="66940" y="54120"/>
                </a:lnTo>
                <a:lnTo>
                  <a:pt x="66940" y="54210"/>
                </a:lnTo>
                <a:lnTo>
                  <a:pt x="66940" y="54230"/>
                </a:lnTo>
                <a:lnTo>
                  <a:pt x="66940" y="54360"/>
                </a:lnTo>
                <a:lnTo>
                  <a:pt x="66950" y="54410"/>
                </a:lnTo>
                <a:lnTo>
                  <a:pt x="66950" y="54420"/>
                </a:lnTo>
                <a:lnTo>
                  <a:pt x="66930" y="54440"/>
                </a:lnTo>
                <a:lnTo>
                  <a:pt x="66900" y="54450"/>
                </a:lnTo>
                <a:lnTo>
                  <a:pt x="66890" y="54460"/>
                </a:lnTo>
                <a:lnTo>
                  <a:pt x="66860" y="54490"/>
                </a:lnTo>
                <a:lnTo>
                  <a:pt x="66840" y="54510"/>
                </a:lnTo>
                <a:lnTo>
                  <a:pt x="66820" y="54530"/>
                </a:lnTo>
                <a:lnTo>
                  <a:pt x="66810" y="54540"/>
                </a:lnTo>
                <a:lnTo>
                  <a:pt x="66790" y="54560"/>
                </a:lnTo>
                <a:lnTo>
                  <a:pt x="66770" y="54570"/>
                </a:lnTo>
                <a:lnTo>
                  <a:pt x="66730" y="54620"/>
                </a:lnTo>
                <a:lnTo>
                  <a:pt x="66710" y="54640"/>
                </a:lnTo>
                <a:lnTo>
                  <a:pt x="66690" y="54660"/>
                </a:lnTo>
                <a:lnTo>
                  <a:pt x="66670" y="54680"/>
                </a:lnTo>
                <a:lnTo>
                  <a:pt x="66600" y="54770"/>
                </a:lnTo>
                <a:lnTo>
                  <a:pt x="66590" y="54780"/>
                </a:lnTo>
                <a:lnTo>
                  <a:pt x="66580" y="54790"/>
                </a:lnTo>
                <a:lnTo>
                  <a:pt x="66570" y="54820"/>
                </a:lnTo>
                <a:lnTo>
                  <a:pt x="66520" y="54880"/>
                </a:lnTo>
                <a:lnTo>
                  <a:pt x="66510" y="54900"/>
                </a:lnTo>
                <a:lnTo>
                  <a:pt x="66510" y="54910"/>
                </a:lnTo>
                <a:lnTo>
                  <a:pt x="66480" y="54950"/>
                </a:lnTo>
                <a:lnTo>
                  <a:pt x="66470" y="54970"/>
                </a:lnTo>
                <a:lnTo>
                  <a:pt x="66460" y="54980"/>
                </a:lnTo>
                <a:lnTo>
                  <a:pt x="66440" y="55000"/>
                </a:lnTo>
                <a:lnTo>
                  <a:pt x="66430" y="55010"/>
                </a:lnTo>
                <a:lnTo>
                  <a:pt x="66410" y="55020"/>
                </a:lnTo>
                <a:lnTo>
                  <a:pt x="66410" y="55030"/>
                </a:lnTo>
                <a:lnTo>
                  <a:pt x="66390" y="55040"/>
                </a:lnTo>
                <a:lnTo>
                  <a:pt x="66390" y="55060"/>
                </a:lnTo>
                <a:lnTo>
                  <a:pt x="66380" y="55070"/>
                </a:lnTo>
                <a:lnTo>
                  <a:pt x="66380" y="55080"/>
                </a:lnTo>
                <a:lnTo>
                  <a:pt x="66380" y="55090"/>
                </a:lnTo>
                <a:lnTo>
                  <a:pt x="66370" y="55100"/>
                </a:lnTo>
                <a:lnTo>
                  <a:pt x="66370" y="55110"/>
                </a:lnTo>
                <a:lnTo>
                  <a:pt x="66370" y="55120"/>
                </a:lnTo>
                <a:lnTo>
                  <a:pt x="66350" y="55130"/>
                </a:lnTo>
                <a:lnTo>
                  <a:pt x="66340" y="55140"/>
                </a:lnTo>
                <a:lnTo>
                  <a:pt x="66330" y="55140"/>
                </a:lnTo>
                <a:lnTo>
                  <a:pt x="66320" y="55140"/>
                </a:lnTo>
                <a:lnTo>
                  <a:pt x="66310" y="55140"/>
                </a:lnTo>
                <a:lnTo>
                  <a:pt x="66290" y="55150"/>
                </a:lnTo>
                <a:lnTo>
                  <a:pt x="66270" y="55150"/>
                </a:lnTo>
                <a:lnTo>
                  <a:pt x="66250" y="55150"/>
                </a:lnTo>
                <a:lnTo>
                  <a:pt x="66240" y="55150"/>
                </a:lnTo>
                <a:lnTo>
                  <a:pt x="66220" y="55160"/>
                </a:lnTo>
                <a:lnTo>
                  <a:pt x="66210" y="55160"/>
                </a:lnTo>
                <a:lnTo>
                  <a:pt x="66140" y="55180"/>
                </a:lnTo>
                <a:lnTo>
                  <a:pt x="66120" y="55180"/>
                </a:lnTo>
                <a:lnTo>
                  <a:pt x="66120" y="55190"/>
                </a:lnTo>
                <a:lnTo>
                  <a:pt x="66130" y="55190"/>
                </a:lnTo>
                <a:lnTo>
                  <a:pt x="66140" y="55210"/>
                </a:lnTo>
                <a:lnTo>
                  <a:pt x="66140" y="55220"/>
                </a:lnTo>
                <a:lnTo>
                  <a:pt x="66150" y="55230"/>
                </a:lnTo>
                <a:lnTo>
                  <a:pt x="66160" y="55240"/>
                </a:lnTo>
                <a:lnTo>
                  <a:pt x="66170" y="55260"/>
                </a:lnTo>
                <a:lnTo>
                  <a:pt x="66170" y="55280"/>
                </a:lnTo>
                <a:lnTo>
                  <a:pt x="66180" y="55290"/>
                </a:lnTo>
                <a:lnTo>
                  <a:pt x="66180" y="55300"/>
                </a:lnTo>
                <a:lnTo>
                  <a:pt x="66180" y="55310"/>
                </a:lnTo>
                <a:lnTo>
                  <a:pt x="66180" y="55320"/>
                </a:lnTo>
                <a:lnTo>
                  <a:pt x="66180" y="55330"/>
                </a:lnTo>
                <a:lnTo>
                  <a:pt x="66190" y="55340"/>
                </a:lnTo>
                <a:lnTo>
                  <a:pt x="66200" y="55350"/>
                </a:lnTo>
                <a:lnTo>
                  <a:pt x="66210" y="55350"/>
                </a:lnTo>
                <a:lnTo>
                  <a:pt x="66210" y="55360"/>
                </a:lnTo>
                <a:lnTo>
                  <a:pt x="66220" y="55360"/>
                </a:lnTo>
                <a:lnTo>
                  <a:pt x="66220" y="55370"/>
                </a:lnTo>
                <a:lnTo>
                  <a:pt x="66220" y="55380"/>
                </a:lnTo>
                <a:lnTo>
                  <a:pt x="66220" y="55390"/>
                </a:lnTo>
                <a:lnTo>
                  <a:pt x="66220" y="55400"/>
                </a:lnTo>
                <a:lnTo>
                  <a:pt x="66210" y="55400"/>
                </a:lnTo>
                <a:lnTo>
                  <a:pt x="66210" y="55410"/>
                </a:lnTo>
                <a:lnTo>
                  <a:pt x="66210" y="55420"/>
                </a:lnTo>
                <a:lnTo>
                  <a:pt x="66220" y="55440"/>
                </a:lnTo>
                <a:lnTo>
                  <a:pt x="66220" y="55450"/>
                </a:lnTo>
                <a:lnTo>
                  <a:pt x="66220" y="55460"/>
                </a:lnTo>
                <a:lnTo>
                  <a:pt x="66220" y="55470"/>
                </a:lnTo>
                <a:lnTo>
                  <a:pt x="66220" y="55480"/>
                </a:lnTo>
                <a:lnTo>
                  <a:pt x="66220" y="55490"/>
                </a:lnTo>
                <a:lnTo>
                  <a:pt x="66230" y="55510"/>
                </a:lnTo>
                <a:lnTo>
                  <a:pt x="66240" y="55520"/>
                </a:lnTo>
                <a:lnTo>
                  <a:pt x="66240" y="55530"/>
                </a:lnTo>
                <a:lnTo>
                  <a:pt x="66240" y="55550"/>
                </a:lnTo>
                <a:lnTo>
                  <a:pt x="66240" y="55560"/>
                </a:lnTo>
                <a:lnTo>
                  <a:pt x="66250" y="55570"/>
                </a:lnTo>
                <a:lnTo>
                  <a:pt x="66260" y="55580"/>
                </a:lnTo>
                <a:lnTo>
                  <a:pt x="66270" y="55590"/>
                </a:lnTo>
                <a:lnTo>
                  <a:pt x="66270" y="55600"/>
                </a:lnTo>
                <a:lnTo>
                  <a:pt x="66280" y="55620"/>
                </a:lnTo>
                <a:lnTo>
                  <a:pt x="66280" y="55630"/>
                </a:lnTo>
                <a:lnTo>
                  <a:pt x="66280" y="55650"/>
                </a:lnTo>
                <a:lnTo>
                  <a:pt x="66280" y="55670"/>
                </a:lnTo>
                <a:lnTo>
                  <a:pt x="66280" y="55680"/>
                </a:lnTo>
                <a:lnTo>
                  <a:pt x="66280" y="55690"/>
                </a:lnTo>
                <a:lnTo>
                  <a:pt x="66270" y="55690"/>
                </a:lnTo>
                <a:lnTo>
                  <a:pt x="66250" y="55710"/>
                </a:lnTo>
                <a:lnTo>
                  <a:pt x="66230" y="55730"/>
                </a:lnTo>
                <a:lnTo>
                  <a:pt x="66210" y="55750"/>
                </a:lnTo>
                <a:lnTo>
                  <a:pt x="66200" y="55750"/>
                </a:lnTo>
                <a:lnTo>
                  <a:pt x="66190" y="55770"/>
                </a:lnTo>
                <a:lnTo>
                  <a:pt x="66180" y="55790"/>
                </a:lnTo>
                <a:lnTo>
                  <a:pt x="66170" y="55790"/>
                </a:lnTo>
                <a:lnTo>
                  <a:pt x="66170" y="55810"/>
                </a:lnTo>
                <a:lnTo>
                  <a:pt x="66170" y="55820"/>
                </a:lnTo>
                <a:lnTo>
                  <a:pt x="66160" y="55840"/>
                </a:lnTo>
                <a:lnTo>
                  <a:pt x="66150" y="55860"/>
                </a:lnTo>
                <a:lnTo>
                  <a:pt x="66150" y="55870"/>
                </a:lnTo>
                <a:lnTo>
                  <a:pt x="66150" y="55880"/>
                </a:lnTo>
                <a:lnTo>
                  <a:pt x="66140" y="55880"/>
                </a:lnTo>
                <a:lnTo>
                  <a:pt x="66140" y="55900"/>
                </a:lnTo>
                <a:lnTo>
                  <a:pt x="66130" y="55910"/>
                </a:lnTo>
                <a:lnTo>
                  <a:pt x="66130" y="55920"/>
                </a:lnTo>
                <a:lnTo>
                  <a:pt x="66120" y="55930"/>
                </a:lnTo>
                <a:lnTo>
                  <a:pt x="66110" y="55940"/>
                </a:lnTo>
                <a:lnTo>
                  <a:pt x="66100" y="55950"/>
                </a:lnTo>
                <a:lnTo>
                  <a:pt x="66090" y="55960"/>
                </a:lnTo>
                <a:lnTo>
                  <a:pt x="66090" y="55980"/>
                </a:lnTo>
                <a:lnTo>
                  <a:pt x="66080" y="55980"/>
                </a:lnTo>
                <a:lnTo>
                  <a:pt x="66070" y="55990"/>
                </a:lnTo>
                <a:lnTo>
                  <a:pt x="66050" y="56000"/>
                </a:lnTo>
                <a:lnTo>
                  <a:pt x="66040" y="56010"/>
                </a:lnTo>
                <a:lnTo>
                  <a:pt x="66020" y="56030"/>
                </a:lnTo>
                <a:lnTo>
                  <a:pt x="66010" y="56030"/>
                </a:lnTo>
                <a:lnTo>
                  <a:pt x="66000" y="56050"/>
                </a:lnTo>
                <a:lnTo>
                  <a:pt x="65990" y="56060"/>
                </a:lnTo>
                <a:lnTo>
                  <a:pt x="66000" y="56070"/>
                </a:lnTo>
                <a:lnTo>
                  <a:pt x="66000" y="56080"/>
                </a:lnTo>
                <a:lnTo>
                  <a:pt x="66000" y="56090"/>
                </a:lnTo>
                <a:lnTo>
                  <a:pt x="66010" y="56100"/>
                </a:lnTo>
                <a:lnTo>
                  <a:pt x="66020" y="56110"/>
                </a:lnTo>
                <a:lnTo>
                  <a:pt x="66040" y="56140"/>
                </a:lnTo>
                <a:lnTo>
                  <a:pt x="66050" y="56160"/>
                </a:lnTo>
                <a:lnTo>
                  <a:pt x="66070" y="56200"/>
                </a:lnTo>
                <a:lnTo>
                  <a:pt x="66080" y="56230"/>
                </a:lnTo>
                <a:lnTo>
                  <a:pt x="66100" y="56260"/>
                </a:lnTo>
                <a:lnTo>
                  <a:pt x="66120" y="56290"/>
                </a:lnTo>
                <a:lnTo>
                  <a:pt x="66120" y="56300"/>
                </a:lnTo>
                <a:lnTo>
                  <a:pt x="66100" y="56290"/>
                </a:lnTo>
                <a:lnTo>
                  <a:pt x="66070" y="56280"/>
                </a:lnTo>
                <a:lnTo>
                  <a:pt x="66040" y="56270"/>
                </a:lnTo>
                <a:lnTo>
                  <a:pt x="66020" y="56270"/>
                </a:lnTo>
                <a:lnTo>
                  <a:pt x="66010" y="56270"/>
                </a:lnTo>
                <a:lnTo>
                  <a:pt x="66000" y="56270"/>
                </a:lnTo>
                <a:lnTo>
                  <a:pt x="65990" y="56260"/>
                </a:lnTo>
                <a:lnTo>
                  <a:pt x="65980" y="56260"/>
                </a:lnTo>
                <a:lnTo>
                  <a:pt x="65970" y="56260"/>
                </a:lnTo>
                <a:lnTo>
                  <a:pt x="65950" y="56250"/>
                </a:lnTo>
                <a:lnTo>
                  <a:pt x="65940" y="56250"/>
                </a:lnTo>
                <a:lnTo>
                  <a:pt x="65930" y="56250"/>
                </a:lnTo>
                <a:lnTo>
                  <a:pt x="65920" y="56240"/>
                </a:lnTo>
                <a:lnTo>
                  <a:pt x="65910" y="56240"/>
                </a:lnTo>
                <a:lnTo>
                  <a:pt x="65910" y="56250"/>
                </a:lnTo>
                <a:lnTo>
                  <a:pt x="65900" y="56250"/>
                </a:lnTo>
                <a:lnTo>
                  <a:pt x="65870" y="56250"/>
                </a:lnTo>
                <a:lnTo>
                  <a:pt x="65860" y="56250"/>
                </a:lnTo>
                <a:lnTo>
                  <a:pt x="65850" y="56250"/>
                </a:lnTo>
                <a:lnTo>
                  <a:pt x="65840" y="56250"/>
                </a:lnTo>
                <a:lnTo>
                  <a:pt x="65830" y="56250"/>
                </a:lnTo>
                <a:lnTo>
                  <a:pt x="65820" y="56250"/>
                </a:lnTo>
                <a:lnTo>
                  <a:pt x="65820" y="56240"/>
                </a:lnTo>
                <a:lnTo>
                  <a:pt x="65800" y="56240"/>
                </a:lnTo>
                <a:lnTo>
                  <a:pt x="65780" y="56230"/>
                </a:lnTo>
                <a:lnTo>
                  <a:pt x="65770" y="56230"/>
                </a:lnTo>
                <a:lnTo>
                  <a:pt x="65760" y="56230"/>
                </a:lnTo>
                <a:lnTo>
                  <a:pt x="65750" y="56230"/>
                </a:lnTo>
                <a:lnTo>
                  <a:pt x="65730" y="56230"/>
                </a:lnTo>
                <a:lnTo>
                  <a:pt x="65700" y="56230"/>
                </a:lnTo>
                <a:lnTo>
                  <a:pt x="65690" y="56230"/>
                </a:lnTo>
                <a:lnTo>
                  <a:pt x="65680" y="56230"/>
                </a:lnTo>
                <a:lnTo>
                  <a:pt x="65670" y="56230"/>
                </a:lnTo>
                <a:lnTo>
                  <a:pt x="65660" y="56230"/>
                </a:lnTo>
                <a:lnTo>
                  <a:pt x="65650" y="56230"/>
                </a:lnTo>
                <a:lnTo>
                  <a:pt x="65640" y="56230"/>
                </a:lnTo>
                <a:lnTo>
                  <a:pt x="65640" y="56240"/>
                </a:lnTo>
                <a:lnTo>
                  <a:pt x="65630" y="56230"/>
                </a:lnTo>
                <a:lnTo>
                  <a:pt x="65620" y="56230"/>
                </a:lnTo>
                <a:lnTo>
                  <a:pt x="65610" y="56230"/>
                </a:lnTo>
                <a:lnTo>
                  <a:pt x="65610" y="56240"/>
                </a:lnTo>
                <a:lnTo>
                  <a:pt x="65590" y="56250"/>
                </a:lnTo>
                <a:lnTo>
                  <a:pt x="65580" y="56250"/>
                </a:lnTo>
                <a:lnTo>
                  <a:pt x="65580" y="56260"/>
                </a:lnTo>
                <a:lnTo>
                  <a:pt x="65570" y="56260"/>
                </a:lnTo>
                <a:lnTo>
                  <a:pt x="65570" y="56270"/>
                </a:lnTo>
                <a:lnTo>
                  <a:pt x="65560" y="56270"/>
                </a:lnTo>
                <a:lnTo>
                  <a:pt x="65550" y="56270"/>
                </a:lnTo>
                <a:lnTo>
                  <a:pt x="65540" y="56270"/>
                </a:lnTo>
                <a:lnTo>
                  <a:pt x="65530" y="56280"/>
                </a:lnTo>
                <a:lnTo>
                  <a:pt x="65520" y="56270"/>
                </a:lnTo>
                <a:lnTo>
                  <a:pt x="65520" y="56280"/>
                </a:lnTo>
                <a:lnTo>
                  <a:pt x="65510" y="56280"/>
                </a:lnTo>
                <a:lnTo>
                  <a:pt x="65500" y="56280"/>
                </a:lnTo>
                <a:lnTo>
                  <a:pt x="65490" y="56280"/>
                </a:lnTo>
                <a:lnTo>
                  <a:pt x="65490" y="56270"/>
                </a:lnTo>
                <a:lnTo>
                  <a:pt x="65480" y="56270"/>
                </a:lnTo>
                <a:lnTo>
                  <a:pt x="65480" y="56260"/>
                </a:lnTo>
                <a:lnTo>
                  <a:pt x="65470" y="56260"/>
                </a:lnTo>
                <a:lnTo>
                  <a:pt x="65470" y="56250"/>
                </a:lnTo>
                <a:lnTo>
                  <a:pt x="65460" y="56240"/>
                </a:lnTo>
                <a:lnTo>
                  <a:pt x="65450" y="56230"/>
                </a:lnTo>
                <a:lnTo>
                  <a:pt x="65450" y="56220"/>
                </a:lnTo>
                <a:lnTo>
                  <a:pt x="65440" y="56220"/>
                </a:lnTo>
                <a:lnTo>
                  <a:pt x="65440" y="56210"/>
                </a:lnTo>
                <a:lnTo>
                  <a:pt x="65430" y="56210"/>
                </a:lnTo>
                <a:lnTo>
                  <a:pt x="65430" y="56200"/>
                </a:lnTo>
                <a:lnTo>
                  <a:pt x="65430" y="56190"/>
                </a:lnTo>
                <a:lnTo>
                  <a:pt x="65400" y="56180"/>
                </a:lnTo>
                <a:lnTo>
                  <a:pt x="65380" y="56160"/>
                </a:lnTo>
                <a:lnTo>
                  <a:pt x="65370" y="56160"/>
                </a:lnTo>
                <a:lnTo>
                  <a:pt x="65360" y="56160"/>
                </a:lnTo>
                <a:lnTo>
                  <a:pt x="65340" y="56160"/>
                </a:lnTo>
                <a:lnTo>
                  <a:pt x="65320" y="56170"/>
                </a:lnTo>
                <a:lnTo>
                  <a:pt x="65300" y="56170"/>
                </a:lnTo>
                <a:lnTo>
                  <a:pt x="65290" y="56160"/>
                </a:lnTo>
                <a:lnTo>
                  <a:pt x="65280" y="56160"/>
                </a:lnTo>
                <a:lnTo>
                  <a:pt x="65270" y="56150"/>
                </a:lnTo>
                <a:lnTo>
                  <a:pt x="65250" y="56130"/>
                </a:lnTo>
                <a:lnTo>
                  <a:pt x="65230" y="56120"/>
                </a:lnTo>
                <a:lnTo>
                  <a:pt x="65220" y="56110"/>
                </a:lnTo>
                <a:lnTo>
                  <a:pt x="65210" y="56110"/>
                </a:lnTo>
                <a:lnTo>
                  <a:pt x="65200" y="56110"/>
                </a:lnTo>
                <a:lnTo>
                  <a:pt x="65190" y="56110"/>
                </a:lnTo>
                <a:lnTo>
                  <a:pt x="65180" y="56110"/>
                </a:lnTo>
                <a:lnTo>
                  <a:pt x="65170" y="56110"/>
                </a:lnTo>
                <a:lnTo>
                  <a:pt x="65170" y="56120"/>
                </a:lnTo>
                <a:lnTo>
                  <a:pt x="65160" y="56120"/>
                </a:lnTo>
                <a:lnTo>
                  <a:pt x="65150" y="56120"/>
                </a:lnTo>
                <a:lnTo>
                  <a:pt x="65140" y="56110"/>
                </a:lnTo>
                <a:lnTo>
                  <a:pt x="65140" y="56120"/>
                </a:lnTo>
                <a:lnTo>
                  <a:pt x="65120" y="56120"/>
                </a:lnTo>
                <a:lnTo>
                  <a:pt x="65110" y="56120"/>
                </a:lnTo>
                <a:lnTo>
                  <a:pt x="65100" y="56120"/>
                </a:lnTo>
                <a:lnTo>
                  <a:pt x="65090" y="56120"/>
                </a:lnTo>
                <a:lnTo>
                  <a:pt x="65080" y="56120"/>
                </a:lnTo>
                <a:lnTo>
                  <a:pt x="65080" y="56130"/>
                </a:lnTo>
                <a:lnTo>
                  <a:pt x="65070" y="56130"/>
                </a:lnTo>
                <a:lnTo>
                  <a:pt x="65060" y="56130"/>
                </a:lnTo>
                <a:lnTo>
                  <a:pt x="65050" y="56140"/>
                </a:lnTo>
                <a:lnTo>
                  <a:pt x="65040" y="56140"/>
                </a:lnTo>
                <a:lnTo>
                  <a:pt x="65040" y="56150"/>
                </a:lnTo>
                <a:lnTo>
                  <a:pt x="65030" y="56160"/>
                </a:lnTo>
                <a:lnTo>
                  <a:pt x="65030" y="56170"/>
                </a:lnTo>
                <a:lnTo>
                  <a:pt x="65020" y="56170"/>
                </a:lnTo>
                <a:lnTo>
                  <a:pt x="65010" y="56180"/>
                </a:lnTo>
                <a:lnTo>
                  <a:pt x="65000" y="56190"/>
                </a:lnTo>
                <a:lnTo>
                  <a:pt x="64990" y="56190"/>
                </a:lnTo>
                <a:lnTo>
                  <a:pt x="64980" y="56190"/>
                </a:lnTo>
                <a:lnTo>
                  <a:pt x="64970" y="56200"/>
                </a:lnTo>
                <a:lnTo>
                  <a:pt x="64960" y="56210"/>
                </a:lnTo>
                <a:lnTo>
                  <a:pt x="64960" y="56220"/>
                </a:lnTo>
                <a:lnTo>
                  <a:pt x="64950" y="56220"/>
                </a:lnTo>
                <a:lnTo>
                  <a:pt x="64950" y="56230"/>
                </a:lnTo>
                <a:lnTo>
                  <a:pt x="64920" y="56230"/>
                </a:lnTo>
                <a:lnTo>
                  <a:pt x="64900" y="56240"/>
                </a:lnTo>
                <a:lnTo>
                  <a:pt x="64880" y="56240"/>
                </a:lnTo>
                <a:lnTo>
                  <a:pt x="64860" y="56250"/>
                </a:lnTo>
                <a:lnTo>
                  <a:pt x="64840" y="56250"/>
                </a:lnTo>
                <a:lnTo>
                  <a:pt x="64830" y="56260"/>
                </a:lnTo>
                <a:lnTo>
                  <a:pt x="64820" y="56250"/>
                </a:lnTo>
                <a:lnTo>
                  <a:pt x="64810" y="56230"/>
                </a:lnTo>
                <a:lnTo>
                  <a:pt x="64790" y="56220"/>
                </a:lnTo>
                <a:lnTo>
                  <a:pt x="64780" y="56210"/>
                </a:lnTo>
                <a:lnTo>
                  <a:pt x="64750" y="56180"/>
                </a:lnTo>
                <a:lnTo>
                  <a:pt x="64740" y="56170"/>
                </a:lnTo>
                <a:lnTo>
                  <a:pt x="64730" y="56160"/>
                </a:lnTo>
                <a:lnTo>
                  <a:pt x="64720" y="56150"/>
                </a:lnTo>
                <a:lnTo>
                  <a:pt x="64710" y="56130"/>
                </a:lnTo>
                <a:lnTo>
                  <a:pt x="64700" y="56130"/>
                </a:lnTo>
                <a:lnTo>
                  <a:pt x="64700" y="56120"/>
                </a:lnTo>
                <a:lnTo>
                  <a:pt x="64690" y="56120"/>
                </a:lnTo>
                <a:lnTo>
                  <a:pt x="64680" y="56110"/>
                </a:lnTo>
                <a:lnTo>
                  <a:pt x="64660" y="56090"/>
                </a:lnTo>
                <a:lnTo>
                  <a:pt x="64650" y="56080"/>
                </a:lnTo>
                <a:lnTo>
                  <a:pt x="64640" y="56080"/>
                </a:lnTo>
                <a:lnTo>
                  <a:pt x="64640" y="56070"/>
                </a:lnTo>
                <a:lnTo>
                  <a:pt x="64630" y="56060"/>
                </a:lnTo>
                <a:lnTo>
                  <a:pt x="64620" y="56050"/>
                </a:lnTo>
                <a:lnTo>
                  <a:pt x="64600" y="56030"/>
                </a:lnTo>
                <a:lnTo>
                  <a:pt x="64580" y="56020"/>
                </a:lnTo>
                <a:lnTo>
                  <a:pt x="64570" y="56000"/>
                </a:lnTo>
                <a:lnTo>
                  <a:pt x="64560" y="56000"/>
                </a:lnTo>
                <a:lnTo>
                  <a:pt x="64550" y="55990"/>
                </a:lnTo>
                <a:lnTo>
                  <a:pt x="64540" y="55980"/>
                </a:lnTo>
                <a:lnTo>
                  <a:pt x="64530" y="55970"/>
                </a:lnTo>
                <a:lnTo>
                  <a:pt x="64510" y="55960"/>
                </a:lnTo>
                <a:lnTo>
                  <a:pt x="64490" y="55950"/>
                </a:lnTo>
                <a:lnTo>
                  <a:pt x="64480" y="55940"/>
                </a:lnTo>
                <a:lnTo>
                  <a:pt x="64470" y="55930"/>
                </a:lnTo>
                <a:lnTo>
                  <a:pt x="64470" y="55920"/>
                </a:lnTo>
                <a:lnTo>
                  <a:pt x="64460" y="55910"/>
                </a:lnTo>
                <a:lnTo>
                  <a:pt x="64460" y="55900"/>
                </a:lnTo>
                <a:lnTo>
                  <a:pt x="64450" y="55890"/>
                </a:lnTo>
                <a:lnTo>
                  <a:pt x="64450" y="55880"/>
                </a:lnTo>
                <a:lnTo>
                  <a:pt x="64430" y="55870"/>
                </a:lnTo>
                <a:lnTo>
                  <a:pt x="64420" y="55860"/>
                </a:lnTo>
                <a:lnTo>
                  <a:pt x="64410" y="55860"/>
                </a:lnTo>
                <a:lnTo>
                  <a:pt x="64400" y="55860"/>
                </a:lnTo>
                <a:lnTo>
                  <a:pt x="64380" y="55840"/>
                </a:lnTo>
                <a:lnTo>
                  <a:pt x="64370" y="55830"/>
                </a:lnTo>
                <a:lnTo>
                  <a:pt x="64370" y="55820"/>
                </a:lnTo>
                <a:lnTo>
                  <a:pt x="64350" y="55820"/>
                </a:lnTo>
                <a:lnTo>
                  <a:pt x="64340" y="55820"/>
                </a:lnTo>
                <a:lnTo>
                  <a:pt x="64340" y="55810"/>
                </a:lnTo>
                <a:lnTo>
                  <a:pt x="64330" y="55800"/>
                </a:lnTo>
                <a:lnTo>
                  <a:pt x="64320" y="55790"/>
                </a:lnTo>
                <a:lnTo>
                  <a:pt x="64320" y="55780"/>
                </a:lnTo>
                <a:lnTo>
                  <a:pt x="64310" y="55770"/>
                </a:lnTo>
                <a:lnTo>
                  <a:pt x="64310" y="55750"/>
                </a:lnTo>
                <a:lnTo>
                  <a:pt x="64300" y="55730"/>
                </a:lnTo>
                <a:lnTo>
                  <a:pt x="64290" y="55710"/>
                </a:lnTo>
                <a:lnTo>
                  <a:pt x="64290" y="55700"/>
                </a:lnTo>
                <a:lnTo>
                  <a:pt x="64280" y="55690"/>
                </a:lnTo>
                <a:lnTo>
                  <a:pt x="64280" y="55680"/>
                </a:lnTo>
                <a:lnTo>
                  <a:pt x="64270" y="55670"/>
                </a:lnTo>
                <a:lnTo>
                  <a:pt x="64260" y="55660"/>
                </a:lnTo>
                <a:lnTo>
                  <a:pt x="64230" y="55650"/>
                </a:lnTo>
                <a:lnTo>
                  <a:pt x="64220" y="55640"/>
                </a:lnTo>
                <a:lnTo>
                  <a:pt x="64200" y="55620"/>
                </a:lnTo>
                <a:lnTo>
                  <a:pt x="64180" y="55610"/>
                </a:lnTo>
                <a:lnTo>
                  <a:pt x="64170" y="55600"/>
                </a:lnTo>
                <a:lnTo>
                  <a:pt x="64160" y="55580"/>
                </a:lnTo>
                <a:lnTo>
                  <a:pt x="64150" y="55560"/>
                </a:lnTo>
                <a:lnTo>
                  <a:pt x="64140" y="55540"/>
                </a:lnTo>
                <a:lnTo>
                  <a:pt x="64140" y="55520"/>
                </a:lnTo>
                <a:lnTo>
                  <a:pt x="64120" y="55470"/>
                </a:lnTo>
                <a:lnTo>
                  <a:pt x="64120" y="55460"/>
                </a:lnTo>
                <a:lnTo>
                  <a:pt x="64110" y="55440"/>
                </a:lnTo>
                <a:lnTo>
                  <a:pt x="64090" y="55420"/>
                </a:lnTo>
                <a:lnTo>
                  <a:pt x="64070" y="55400"/>
                </a:lnTo>
                <a:lnTo>
                  <a:pt x="64060" y="55400"/>
                </a:lnTo>
                <a:lnTo>
                  <a:pt x="64030" y="55380"/>
                </a:lnTo>
                <a:lnTo>
                  <a:pt x="63980" y="55360"/>
                </a:lnTo>
                <a:lnTo>
                  <a:pt x="63950" y="55350"/>
                </a:lnTo>
                <a:lnTo>
                  <a:pt x="63930" y="55350"/>
                </a:lnTo>
                <a:lnTo>
                  <a:pt x="63910" y="55360"/>
                </a:lnTo>
                <a:lnTo>
                  <a:pt x="63880" y="55370"/>
                </a:lnTo>
                <a:lnTo>
                  <a:pt x="63860" y="55380"/>
                </a:lnTo>
                <a:lnTo>
                  <a:pt x="63830" y="55380"/>
                </a:lnTo>
                <a:lnTo>
                  <a:pt x="63810" y="55390"/>
                </a:lnTo>
                <a:lnTo>
                  <a:pt x="63790" y="55390"/>
                </a:lnTo>
                <a:lnTo>
                  <a:pt x="63770" y="55390"/>
                </a:lnTo>
                <a:lnTo>
                  <a:pt x="63740" y="55380"/>
                </a:lnTo>
                <a:lnTo>
                  <a:pt x="63720" y="55380"/>
                </a:lnTo>
                <a:lnTo>
                  <a:pt x="63700" y="55370"/>
                </a:lnTo>
                <a:lnTo>
                  <a:pt x="63670" y="55360"/>
                </a:lnTo>
                <a:lnTo>
                  <a:pt x="63650" y="55340"/>
                </a:lnTo>
                <a:lnTo>
                  <a:pt x="63640" y="55330"/>
                </a:lnTo>
                <a:lnTo>
                  <a:pt x="63640" y="55320"/>
                </a:lnTo>
                <a:lnTo>
                  <a:pt x="63620" y="55300"/>
                </a:lnTo>
                <a:lnTo>
                  <a:pt x="63610" y="55290"/>
                </a:lnTo>
                <a:lnTo>
                  <a:pt x="63610" y="55280"/>
                </a:lnTo>
                <a:lnTo>
                  <a:pt x="63610" y="55270"/>
                </a:lnTo>
                <a:lnTo>
                  <a:pt x="63600" y="55270"/>
                </a:lnTo>
                <a:lnTo>
                  <a:pt x="63600" y="55260"/>
                </a:lnTo>
                <a:lnTo>
                  <a:pt x="63590" y="55240"/>
                </a:lnTo>
                <a:lnTo>
                  <a:pt x="63590" y="55230"/>
                </a:lnTo>
                <a:lnTo>
                  <a:pt x="63590" y="55220"/>
                </a:lnTo>
                <a:lnTo>
                  <a:pt x="63590" y="55210"/>
                </a:lnTo>
                <a:lnTo>
                  <a:pt x="63590" y="55200"/>
                </a:lnTo>
                <a:lnTo>
                  <a:pt x="63590" y="55190"/>
                </a:lnTo>
                <a:lnTo>
                  <a:pt x="63590" y="55160"/>
                </a:lnTo>
                <a:lnTo>
                  <a:pt x="63580" y="55150"/>
                </a:lnTo>
                <a:lnTo>
                  <a:pt x="63580" y="55140"/>
                </a:lnTo>
                <a:lnTo>
                  <a:pt x="63570" y="55130"/>
                </a:lnTo>
                <a:lnTo>
                  <a:pt x="63570" y="55110"/>
                </a:lnTo>
                <a:lnTo>
                  <a:pt x="63560" y="55090"/>
                </a:lnTo>
                <a:lnTo>
                  <a:pt x="63560" y="55070"/>
                </a:lnTo>
                <a:lnTo>
                  <a:pt x="63560" y="55060"/>
                </a:lnTo>
                <a:lnTo>
                  <a:pt x="63550" y="55050"/>
                </a:lnTo>
                <a:lnTo>
                  <a:pt x="63550" y="55030"/>
                </a:lnTo>
                <a:lnTo>
                  <a:pt x="63540" y="55010"/>
                </a:lnTo>
                <a:lnTo>
                  <a:pt x="63540" y="55000"/>
                </a:lnTo>
                <a:lnTo>
                  <a:pt x="63540" y="54990"/>
                </a:lnTo>
                <a:lnTo>
                  <a:pt x="63540" y="54980"/>
                </a:lnTo>
                <a:lnTo>
                  <a:pt x="63540" y="54970"/>
                </a:lnTo>
                <a:lnTo>
                  <a:pt x="63530" y="54960"/>
                </a:lnTo>
                <a:lnTo>
                  <a:pt x="63530" y="54930"/>
                </a:lnTo>
                <a:lnTo>
                  <a:pt x="63520" y="54920"/>
                </a:lnTo>
                <a:lnTo>
                  <a:pt x="63520" y="54910"/>
                </a:lnTo>
                <a:lnTo>
                  <a:pt x="63520" y="54890"/>
                </a:lnTo>
                <a:lnTo>
                  <a:pt x="63520" y="54880"/>
                </a:lnTo>
                <a:lnTo>
                  <a:pt x="63510" y="54850"/>
                </a:lnTo>
                <a:lnTo>
                  <a:pt x="63510" y="54830"/>
                </a:lnTo>
                <a:lnTo>
                  <a:pt x="63500" y="54780"/>
                </a:lnTo>
                <a:lnTo>
                  <a:pt x="63500" y="54770"/>
                </a:lnTo>
                <a:lnTo>
                  <a:pt x="63500" y="54760"/>
                </a:lnTo>
                <a:lnTo>
                  <a:pt x="63500" y="54740"/>
                </a:lnTo>
                <a:lnTo>
                  <a:pt x="63490" y="54720"/>
                </a:lnTo>
                <a:lnTo>
                  <a:pt x="63480" y="54700"/>
                </a:lnTo>
                <a:lnTo>
                  <a:pt x="63470" y="54690"/>
                </a:lnTo>
                <a:lnTo>
                  <a:pt x="63470" y="54670"/>
                </a:lnTo>
                <a:lnTo>
                  <a:pt x="63460" y="54660"/>
                </a:lnTo>
                <a:lnTo>
                  <a:pt x="63450" y="54640"/>
                </a:lnTo>
                <a:lnTo>
                  <a:pt x="63440" y="54630"/>
                </a:lnTo>
                <a:lnTo>
                  <a:pt x="63440" y="54610"/>
                </a:lnTo>
                <a:lnTo>
                  <a:pt x="63430" y="54610"/>
                </a:lnTo>
                <a:lnTo>
                  <a:pt x="63430" y="54580"/>
                </a:lnTo>
                <a:lnTo>
                  <a:pt x="63420" y="54570"/>
                </a:lnTo>
                <a:lnTo>
                  <a:pt x="63420" y="54560"/>
                </a:lnTo>
                <a:lnTo>
                  <a:pt x="63420" y="54550"/>
                </a:lnTo>
                <a:lnTo>
                  <a:pt x="63410" y="54530"/>
                </a:lnTo>
                <a:lnTo>
                  <a:pt x="63410" y="54500"/>
                </a:lnTo>
                <a:lnTo>
                  <a:pt x="63400" y="54490"/>
                </a:lnTo>
                <a:lnTo>
                  <a:pt x="63400" y="54470"/>
                </a:lnTo>
                <a:lnTo>
                  <a:pt x="63390" y="54460"/>
                </a:lnTo>
                <a:lnTo>
                  <a:pt x="63380" y="54440"/>
                </a:lnTo>
                <a:lnTo>
                  <a:pt x="63370" y="54400"/>
                </a:lnTo>
                <a:lnTo>
                  <a:pt x="63360" y="54380"/>
                </a:lnTo>
                <a:lnTo>
                  <a:pt x="63350" y="54370"/>
                </a:lnTo>
                <a:lnTo>
                  <a:pt x="63350" y="54350"/>
                </a:lnTo>
                <a:lnTo>
                  <a:pt x="63340" y="54340"/>
                </a:lnTo>
                <a:lnTo>
                  <a:pt x="63340" y="54320"/>
                </a:lnTo>
                <a:lnTo>
                  <a:pt x="63330" y="54290"/>
                </a:lnTo>
                <a:lnTo>
                  <a:pt x="63330" y="54270"/>
                </a:lnTo>
                <a:lnTo>
                  <a:pt x="63330" y="54240"/>
                </a:lnTo>
                <a:lnTo>
                  <a:pt x="63330" y="54220"/>
                </a:lnTo>
                <a:lnTo>
                  <a:pt x="63330" y="54200"/>
                </a:lnTo>
                <a:lnTo>
                  <a:pt x="63320" y="54180"/>
                </a:lnTo>
                <a:lnTo>
                  <a:pt x="63320" y="54170"/>
                </a:lnTo>
                <a:lnTo>
                  <a:pt x="63320" y="54150"/>
                </a:lnTo>
                <a:lnTo>
                  <a:pt x="63310" y="54120"/>
                </a:lnTo>
                <a:lnTo>
                  <a:pt x="63300" y="54060"/>
                </a:lnTo>
                <a:lnTo>
                  <a:pt x="63300" y="54040"/>
                </a:lnTo>
                <a:lnTo>
                  <a:pt x="63300" y="54020"/>
                </a:lnTo>
                <a:lnTo>
                  <a:pt x="63300" y="54000"/>
                </a:lnTo>
                <a:lnTo>
                  <a:pt x="63290" y="53970"/>
                </a:lnTo>
                <a:lnTo>
                  <a:pt x="63290" y="53960"/>
                </a:lnTo>
                <a:lnTo>
                  <a:pt x="63290" y="53940"/>
                </a:lnTo>
                <a:lnTo>
                  <a:pt x="63290" y="53910"/>
                </a:lnTo>
                <a:lnTo>
                  <a:pt x="63280" y="53890"/>
                </a:lnTo>
                <a:lnTo>
                  <a:pt x="63280" y="53880"/>
                </a:lnTo>
                <a:lnTo>
                  <a:pt x="63280" y="53870"/>
                </a:lnTo>
                <a:lnTo>
                  <a:pt x="63280" y="53860"/>
                </a:lnTo>
                <a:lnTo>
                  <a:pt x="63280" y="53850"/>
                </a:lnTo>
                <a:lnTo>
                  <a:pt x="63280" y="53830"/>
                </a:lnTo>
                <a:lnTo>
                  <a:pt x="63280" y="53820"/>
                </a:lnTo>
                <a:lnTo>
                  <a:pt x="63280" y="53800"/>
                </a:lnTo>
                <a:lnTo>
                  <a:pt x="63270" y="53770"/>
                </a:lnTo>
                <a:lnTo>
                  <a:pt x="63270" y="53740"/>
                </a:lnTo>
                <a:lnTo>
                  <a:pt x="63270" y="53730"/>
                </a:lnTo>
                <a:lnTo>
                  <a:pt x="63270" y="53720"/>
                </a:lnTo>
                <a:lnTo>
                  <a:pt x="63270" y="53690"/>
                </a:lnTo>
                <a:lnTo>
                  <a:pt x="63260" y="53670"/>
                </a:lnTo>
                <a:lnTo>
                  <a:pt x="63260" y="53640"/>
                </a:lnTo>
                <a:lnTo>
                  <a:pt x="63260" y="53630"/>
                </a:lnTo>
                <a:lnTo>
                  <a:pt x="63260" y="53610"/>
                </a:lnTo>
                <a:lnTo>
                  <a:pt x="63260" y="53590"/>
                </a:lnTo>
                <a:lnTo>
                  <a:pt x="63250" y="53580"/>
                </a:lnTo>
                <a:lnTo>
                  <a:pt x="63250" y="53570"/>
                </a:lnTo>
                <a:lnTo>
                  <a:pt x="63250" y="53550"/>
                </a:lnTo>
                <a:lnTo>
                  <a:pt x="63250" y="53530"/>
                </a:lnTo>
                <a:lnTo>
                  <a:pt x="63240" y="53520"/>
                </a:lnTo>
                <a:lnTo>
                  <a:pt x="63240" y="53510"/>
                </a:lnTo>
                <a:lnTo>
                  <a:pt x="63240" y="53500"/>
                </a:lnTo>
                <a:lnTo>
                  <a:pt x="63240" y="53490"/>
                </a:lnTo>
                <a:lnTo>
                  <a:pt x="63230" y="53470"/>
                </a:lnTo>
                <a:lnTo>
                  <a:pt x="63230" y="53460"/>
                </a:lnTo>
                <a:lnTo>
                  <a:pt x="63220" y="53450"/>
                </a:lnTo>
                <a:lnTo>
                  <a:pt x="63210" y="53440"/>
                </a:lnTo>
                <a:lnTo>
                  <a:pt x="63200" y="53430"/>
                </a:lnTo>
                <a:lnTo>
                  <a:pt x="63180" y="53420"/>
                </a:lnTo>
                <a:lnTo>
                  <a:pt x="63170" y="53410"/>
                </a:lnTo>
                <a:lnTo>
                  <a:pt x="63160" y="53400"/>
                </a:lnTo>
                <a:lnTo>
                  <a:pt x="63130" y="53390"/>
                </a:lnTo>
                <a:lnTo>
                  <a:pt x="63120" y="53390"/>
                </a:lnTo>
                <a:lnTo>
                  <a:pt x="63110" y="53380"/>
                </a:lnTo>
                <a:lnTo>
                  <a:pt x="63090" y="53380"/>
                </a:lnTo>
                <a:lnTo>
                  <a:pt x="63080" y="53370"/>
                </a:lnTo>
                <a:lnTo>
                  <a:pt x="63060" y="53370"/>
                </a:lnTo>
                <a:lnTo>
                  <a:pt x="63040" y="53370"/>
                </a:lnTo>
                <a:lnTo>
                  <a:pt x="63030" y="53370"/>
                </a:lnTo>
                <a:lnTo>
                  <a:pt x="62990" y="53370"/>
                </a:lnTo>
                <a:lnTo>
                  <a:pt x="62970" y="53370"/>
                </a:lnTo>
                <a:lnTo>
                  <a:pt x="62940" y="53370"/>
                </a:lnTo>
                <a:lnTo>
                  <a:pt x="62930" y="53370"/>
                </a:lnTo>
                <a:lnTo>
                  <a:pt x="62870" y="53370"/>
                </a:lnTo>
                <a:lnTo>
                  <a:pt x="62850" y="53370"/>
                </a:lnTo>
                <a:lnTo>
                  <a:pt x="62830" y="53370"/>
                </a:lnTo>
                <a:lnTo>
                  <a:pt x="62800" y="53370"/>
                </a:lnTo>
                <a:lnTo>
                  <a:pt x="62780" y="53370"/>
                </a:lnTo>
                <a:lnTo>
                  <a:pt x="62760" y="53370"/>
                </a:lnTo>
                <a:lnTo>
                  <a:pt x="62740" y="53360"/>
                </a:lnTo>
                <a:lnTo>
                  <a:pt x="62720" y="53360"/>
                </a:lnTo>
                <a:lnTo>
                  <a:pt x="62720" y="53350"/>
                </a:lnTo>
                <a:lnTo>
                  <a:pt x="62700" y="53350"/>
                </a:lnTo>
                <a:lnTo>
                  <a:pt x="62690" y="53340"/>
                </a:lnTo>
                <a:lnTo>
                  <a:pt x="62680" y="53330"/>
                </a:lnTo>
                <a:lnTo>
                  <a:pt x="62670" y="53320"/>
                </a:lnTo>
                <a:lnTo>
                  <a:pt x="62670" y="53310"/>
                </a:lnTo>
                <a:lnTo>
                  <a:pt x="62660" y="53300"/>
                </a:lnTo>
                <a:lnTo>
                  <a:pt x="62650" y="53280"/>
                </a:lnTo>
                <a:lnTo>
                  <a:pt x="62640" y="53260"/>
                </a:lnTo>
                <a:lnTo>
                  <a:pt x="62640" y="53240"/>
                </a:lnTo>
                <a:lnTo>
                  <a:pt x="62630" y="53210"/>
                </a:lnTo>
                <a:lnTo>
                  <a:pt x="62620" y="53180"/>
                </a:lnTo>
                <a:lnTo>
                  <a:pt x="62620" y="53160"/>
                </a:lnTo>
                <a:lnTo>
                  <a:pt x="62620" y="53140"/>
                </a:lnTo>
                <a:lnTo>
                  <a:pt x="62610" y="53120"/>
                </a:lnTo>
                <a:lnTo>
                  <a:pt x="62610" y="53110"/>
                </a:lnTo>
                <a:lnTo>
                  <a:pt x="62600" y="53080"/>
                </a:lnTo>
                <a:lnTo>
                  <a:pt x="62590" y="53070"/>
                </a:lnTo>
                <a:lnTo>
                  <a:pt x="62580" y="53050"/>
                </a:lnTo>
                <a:lnTo>
                  <a:pt x="62570" y="53030"/>
                </a:lnTo>
                <a:lnTo>
                  <a:pt x="62560" y="53010"/>
                </a:lnTo>
                <a:lnTo>
                  <a:pt x="62550" y="53000"/>
                </a:lnTo>
                <a:lnTo>
                  <a:pt x="62540" y="52990"/>
                </a:lnTo>
                <a:lnTo>
                  <a:pt x="62530" y="52980"/>
                </a:lnTo>
                <a:lnTo>
                  <a:pt x="62510" y="52960"/>
                </a:lnTo>
                <a:lnTo>
                  <a:pt x="62510" y="52950"/>
                </a:lnTo>
                <a:lnTo>
                  <a:pt x="62500" y="52950"/>
                </a:lnTo>
                <a:lnTo>
                  <a:pt x="62480" y="52930"/>
                </a:lnTo>
                <a:lnTo>
                  <a:pt x="62470" y="52920"/>
                </a:lnTo>
                <a:lnTo>
                  <a:pt x="62450" y="52920"/>
                </a:lnTo>
                <a:lnTo>
                  <a:pt x="62430" y="52920"/>
                </a:lnTo>
                <a:lnTo>
                  <a:pt x="62420" y="52910"/>
                </a:lnTo>
                <a:lnTo>
                  <a:pt x="62390" y="52910"/>
                </a:lnTo>
                <a:lnTo>
                  <a:pt x="62350" y="52910"/>
                </a:lnTo>
                <a:lnTo>
                  <a:pt x="62340" y="52910"/>
                </a:lnTo>
                <a:lnTo>
                  <a:pt x="62310" y="52910"/>
                </a:lnTo>
                <a:lnTo>
                  <a:pt x="62280" y="52910"/>
                </a:lnTo>
                <a:lnTo>
                  <a:pt x="62260" y="52900"/>
                </a:lnTo>
                <a:lnTo>
                  <a:pt x="62220" y="52900"/>
                </a:lnTo>
                <a:lnTo>
                  <a:pt x="62200" y="52900"/>
                </a:lnTo>
                <a:lnTo>
                  <a:pt x="62180" y="52900"/>
                </a:lnTo>
                <a:lnTo>
                  <a:pt x="62170" y="52900"/>
                </a:lnTo>
                <a:lnTo>
                  <a:pt x="62160" y="52890"/>
                </a:lnTo>
                <a:lnTo>
                  <a:pt x="62130" y="52890"/>
                </a:lnTo>
                <a:lnTo>
                  <a:pt x="62110" y="52880"/>
                </a:lnTo>
                <a:lnTo>
                  <a:pt x="62100" y="52870"/>
                </a:lnTo>
                <a:lnTo>
                  <a:pt x="62090" y="52860"/>
                </a:lnTo>
                <a:lnTo>
                  <a:pt x="62080" y="52850"/>
                </a:lnTo>
                <a:lnTo>
                  <a:pt x="62070" y="52840"/>
                </a:lnTo>
                <a:lnTo>
                  <a:pt x="62040" y="52810"/>
                </a:lnTo>
                <a:lnTo>
                  <a:pt x="62030" y="52790"/>
                </a:lnTo>
                <a:lnTo>
                  <a:pt x="62020" y="52770"/>
                </a:lnTo>
                <a:lnTo>
                  <a:pt x="62010" y="52760"/>
                </a:lnTo>
                <a:lnTo>
                  <a:pt x="62010" y="52740"/>
                </a:lnTo>
                <a:lnTo>
                  <a:pt x="62000" y="52740"/>
                </a:lnTo>
                <a:lnTo>
                  <a:pt x="62000" y="52730"/>
                </a:lnTo>
                <a:lnTo>
                  <a:pt x="61990" y="52720"/>
                </a:lnTo>
                <a:lnTo>
                  <a:pt x="61970" y="52700"/>
                </a:lnTo>
                <a:lnTo>
                  <a:pt x="61940" y="52670"/>
                </a:lnTo>
                <a:lnTo>
                  <a:pt x="61930" y="52660"/>
                </a:lnTo>
                <a:lnTo>
                  <a:pt x="61910" y="52640"/>
                </a:lnTo>
                <a:lnTo>
                  <a:pt x="61890" y="52630"/>
                </a:lnTo>
                <a:lnTo>
                  <a:pt x="61880" y="52610"/>
                </a:lnTo>
                <a:lnTo>
                  <a:pt x="61870" y="52610"/>
                </a:lnTo>
                <a:lnTo>
                  <a:pt x="61860" y="52600"/>
                </a:lnTo>
                <a:lnTo>
                  <a:pt x="61840" y="52580"/>
                </a:lnTo>
                <a:lnTo>
                  <a:pt x="61810" y="52570"/>
                </a:lnTo>
                <a:lnTo>
                  <a:pt x="61790" y="52550"/>
                </a:lnTo>
                <a:lnTo>
                  <a:pt x="61770" y="52530"/>
                </a:lnTo>
                <a:lnTo>
                  <a:pt x="61750" y="52510"/>
                </a:lnTo>
                <a:lnTo>
                  <a:pt x="61730" y="52500"/>
                </a:lnTo>
                <a:lnTo>
                  <a:pt x="61720" y="52490"/>
                </a:lnTo>
                <a:lnTo>
                  <a:pt x="61710" y="52480"/>
                </a:lnTo>
                <a:lnTo>
                  <a:pt x="61700" y="52480"/>
                </a:lnTo>
                <a:lnTo>
                  <a:pt x="61670" y="52480"/>
                </a:lnTo>
                <a:lnTo>
                  <a:pt x="61660" y="52480"/>
                </a:lnTo>
                <a:lnTo>
                  <a:pt x="61640" y="52480"/>
                </a:lnTo>
                <a:lnTo>
                  <a:pt x="61600" y="52480"/>
                </a:lnTo>
                <a:lnTo>
                  <a:pt x="61570" y="52480"/>
                </a:lnTo>
                <a:lnTo>
                  <a:pt x="61540" y="52480"/>
                </a:lnTo>
                <a:lnTo>
                  <a:pt x="61500" y="52470"/>
                </a:lnTo>
                <a:lnTo>
                  <a:pt x="61450" y="52470"/>
                </a:lnTo>
                <a:lnTo>
                  <a:pt x="61420" y="52470"/>
                </a:lnTo>
                <a:lnTo>
                  <a:pt x="61410" y="52470"/>
                </a:lnTo>
                <a:lnTo>
                  <a:pt x="61370" y="52480"/>
                </a:lnTo>
                <a:lnTo>
                  <a:pt x="61330" y="52480"/>
                </a:lnTo>
                <a:lnTo>
                  <a:pt x="61310" y="52480"/>
                </a:lnTo>
                <a:lnTo>
                  <a:pt x="61300" y="52480"/>
                </a:lnTo>
                <a:lnTo>
                  <a:pt x="61260" y="52480"/>
                </a:lnTo>
                <a:lnTo>
                  <a:pt x="61250" y="52480"/>
                </a:lnTo>
                <a:lnTo>
                  <a:pt x="61230" y="52480"/>
                </a:lnTo>
                <a:lnTo>
                  <a:pt x="61190" y="52490"/>
                </a:lnTo>
                <a:lnTo>
                  <a:pt x="61120" y="52490"/>
                </a:lnTo>
                <a:lnTo>
                  <a:pt x="61110" y="52490"/>
                </a:lnTo>
                <a:lnTo>
                  <a:pt x="61100" y="52490"/>
                </a:lnTo>
                <a:lnTo>
                  <a:pt x="61080" y="52490"/>
                </a:lnTo>
                <a:lnTo>
                  <a:pt x="61050" y="52500"/>
                </a:lnTo>
                <a:lnTo>
                  <a:pt x="60980" y="52500"/>
                </a:lnTo>
                <a:lnTo>
                  <a:pt x="60970" y="52510"/>
                </a:lnTo>
                <a:lnTo>
                  <a:pt x="60960" y="52510"/>
                </a:lnTo>
                <a:lnTo>
                  <a:pt x="60930" y="52510"/>
                </a:lnTo>
                <a:lnTo>
                  <a:pt x="60900" y="52510"/>
                </a:lnTo>
                <a:lnTo>
                  <a:pt x="60860" y="52510"/>
                </a:lnTo>
                <a:lnTo>
                  <a:pt x="60850" y="52510"/>
                </a:lnTo>
                <a:lnTo>
                  <a:pt x="60830" y="52510"/>
                </a:lnTo>
                <a:lnTo>
                  <a:pt x="60770" y="52520"/>
                </a:lnTo>
                <a:lnTo>
                  <a:pt x="60700" y="52530"/>
                </a:lnTo>
                <a:lnTo>
                  <a:pt x="60690" y="52530"/>
                </a:lnTo>
                <a:lnTo>
                  <a:pt x="60660" y="52540"/>
                </a:lnTo>
                <a:lnTo>
                  <a:pt x="60630" y="52540"/>
                </a:lnTo>
                <a:lnTo>
                  <a:pt x="60570" y="52550"/>
                </a:lnTo>
                <a:lnTo>
                  <a:pt x="60560" y="52550"/>
                </a:lnTo>
                <a:lnTo>
                  <a:pt x="60540" y="52550"/>
                </a:lnTo>
                <a:lnTo>
                  <a:pt x="60530" y="52550"/>
                </a:lnTo>
                <a:lnTo>
                  <a:pt x="60510" y="52560"/>
                </a:lnTo>
                <a:lnTo>
                  <a:pt x="60480" y="52550"/>
                </a:lnTo>
                <a:lnTo>
                  <a:pt x="60460" y="52540"/>
                </a:lnTo>
                <a:lnTo>
                  <a:pt x="60430" y="52520"/>
                </a:lnTo>
                <a:lnTo>
                  <a:pt x="60420" y="52510"/>
                </a:lnTo>
                <a:lnTo>
                  <a:pt x="60410" y="52510"/>
                </a:lnTo>
                <a:lnTo>
                  <a:pt x="60400" y="52500"/>
                </a:lnTo>
                <a:lnTo>
                  <a:pt x="60380" y="52500"/>
                </a:lnTo>
                <a:lnTo>
                  <a:pt x="60350" y="52500"/>
                </a:lnTo>
                <a:lnTo>
                  <a:pt x="60310" y="52500"/>
                </a:lnTo>
                <a:lnTo>
                  <a:pt x="60290" y="52500"/>
                </a:lnTo>
                <a:lnTo>
                  <a:pt x="60250" y="52500"/>
                </a:lnTo>
                <a:lnTo>
                  <a:pt x="60240" y="52500"/>
                </a:lnTo>
                <a:lnTo>
                  <a:pt x="60210" y="52500"/>
                </a:lnTo>
                <a:lnTo>
                  <a:pt x="60210" y="52430"/>
                </a:lnTo>
                <a:lnTo>
                  <a:pt x="60210" y="52400"/>
                </a:lnTo>
                <a:lnTo>
                  <a:pt x="60210" y="52350"/>
                </a:lnTo>
                <a:lnTo>
                  <a:pt x="60210" y="52320"/>
                </a:lnTo>
                <a:lnTo>
                  <a:pt x="60210" y="52300"/>
                </a:lnTo>
                <a:lnTo>
                  <a:pt x="60200" y="52280"/>
                </a:lnTo>
                <a:lnTo>
                  <a:pt x="60190" y="52260"/>
                </a:lnTo>
                <a:lnTo>
                  <a:pt x="60180" y="52250"/>
                </a:lnTo>
                <a:lnTo>
                  <a:pt x="60160" y="52220"/>
                </a:lnTo>
                <a:lnTo>
                  <a:pt x="60140" y="52200"/>
                </a:lnTo>
                <a:lnTo>
                  <a:pt x="60110" y="52160"/>
                </a:lnTo>
                <a:lnTo>
                  <a:pt x="60080" y="52120"/>
                </a:lnTo>
                <a:lnTo>
                  <a:pt x="60060" y="52080"/>
                </a:lnTo>
                <a:lnTo>
                  <a:pt x="60050" y="52060"/>
                </a:lnTo>
                <a:lnTo>
                  <a:pt x="60030" y="52020"/>
                </a:lnTo>
                <a:lnTo>
                  <a:pt x="60010" y="51980"/>
                </a:lnTo>
                <a:lnTo>
                  <a:pt x="59990" y="51950"/>
                </a:lnTo>
                <a:lnTo>
                  <a:pt x="59960" y="51910"/>
                </a:lnTo>
                <a:lnTo>
                  <a:pt x="59920" y="51860"/>
                </a:lnTo>
                <a:lnTo>
                  <a:pt x="59850" y="51760"/>
                </a:lnTo>
                <a:lnTo>
                  <a:pt x="59800" y="51680"/>
                </a:lnTo>
                <a:lnTo>
                  <a:pt x="59770" y="51610"/>
                </a:lnTo>
                <a:lnTo>
                  <a:pt x="59720" y="51490"/>
                </a:lnTo>
                <a:lnTo>
                  <a:pt x="59640" y="51380"/>
                </a:lnTo>
                <a:lnTo>
                  <a:pt x="59560" y="51270"/>
                </a:lnTo>
                <a:lnTo>
                  <a:pt x="59470" y="51170"/>
                </a:lnTo>
                <a:lnTo>
                  <a:pt x="59390" y="51090"/>
                </a:lnTo>
                <a:lnTo>
                  <a:pt x="59280" y="50980"/>
                </a:lnTo>
                <a:lnTo>
                  <a:pt x="59190" y="50900"/>
                </a:lnTo>
                <a:lnTo>
                  <a:pt x="59080" y="50750"/>
                </a:lnTo>
                <a:lnTo>
                  <a:pt x="58920" y="50440"/>
                </a:lnTo>
                <a:lnTo>
                  <a:pt x="58870" y="50270"/>
                </a:lnTo>
                <a:lnTo>
                  <a:pt x="58730" y="49870"/>
                </a:lnTo>
                <a:lnTo>
                  <a:pt x="58620" y="49450"/>
                </a:lnTo>
                <a:lnTo>
                  <a:pt x="58470" y="49030"/>
                </a:lnTo>
                <a:lnTo>
                  <a:pt x="58460" y="48970"/>
                </a:lnTo>
                <a:lnTo>
                  <a:pt x="58450" y="48900"/>
                </a:lnTo>
                <a:lnTo>
                  <a:pt x="58440" y="48860"/>
                </a:lnTo>
                <a:lnTo>
                  <a:pt x="58420" y="48750"/>
                </a:lnTo>
                <a:lnTo>
                  <a:pt x="58400" y="48640"/>
                </a:lnTo>
                <a:lnTo>
                  <a:pt x="58380" y="48530"/>
                </a:lnTo>
                <a:lnTo>
                  <a:pt x="5837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