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Buvuma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vu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230" y="70170"/>
                </a:moveTo>
                <a:lnTo>
                  <a:pt x="59240" y="70200"/>
                </a:lnTo>
                <a:lnTo>
                  <a:pt x="59280" y="70300"/>
                </a:lnTo>
                <a:lnTo>
                  <a:pt x="59300" y="70350"/>
                </a:lnTo>
                <a:lnTo>
                  <a:pt x="59310" y="70380"/>
                </a:lnTo>
                <a:lnTo>
                  <a:pt x="59320" y="70430"/>
                </a:lnTo>
                <a:lnTo>
                  <a:pt x="59320" y="70450"/>
                </a:lnTo>
                <a:lnTo>
                  <a:pt x="59330" y="70470"/>
                </a:lnTo>
                <a:lnTo>
                  <a:pt x="59330" y="70490"/>
                </a:lnTo>
                <a:lnTo>
                  <a:pt x="59340" y="70560"/>
                </a:lnTo>
                <a:lnTo>
                  <a:pt x="59350" y="70590"/>
                </a:lnTo>
                <a:lnTo>
                  <a:pt x="59370" y="70700"/>
                </a:lnTo>
                <a:lnTo>
                  <a:pt x="59390" y="70810"/>
                </a:lnTo>
                <a:lnTo>
                  <a:pt x="59390" y="70830"/>
                </a:lnTo>
                <a:lnTo>
                  <a:pt x="59400" y="70860"/>
                </a:lnTo>
                <a:lnTo>
                  <a:pt x="59460" y="70870"/>
                </a:lnTo>
                <a:lnTo>
                  <a:pt x="59480" y="70910"/>
                </a:lnTo>
                <a:lnTo>
                  <a:pt x="59490" y="70920"/>
                </a:lnTo>
                <a:lnTo>
                  <a:pt x="59560" y="71020"/>
                </a:lnTo>
                <a:lnTo>
                  <a:pt x="59600" y="71050"/>
                </a:lnTo>
                <a:lnTo>
                  <a:pt x="59670" y="71100"/>
                </a:lnTo>
                <a:lnTo>
                  <a:pt x="59760" y="71140"/>
                </a:lnTo>
                <a:lnTo>
                  <a:pt x="59910" y="71180"/>
                </a:lnTo>
                <a:lnTo>
                  <a:pt x="59960" y="71190"/>
                </a:lnTo>
                <a:lnTo>
                  <a:pt x="59980" y="71190"/>
                </a:lnTo>
                <a:lnTo>
                  <a:pt x="60000" y="71190"/>
                </a:lnTo>
                <a:lnTo>
                  <a:pt x="60090" y="71190"/>
                </a:lnTo>
                <a:lnTo>
                  <a:pt x="60150" y="71190"/>
                </a:lnTo>
                <a:lnTo>
                  <a:pt x="60280" y="71170"/>
                </a:lnTo>
                <a:lnTo>
                  <a:pt x="60360" y="71150"/>
                </a:lnTo>
                <a:lnTo>
                  <a:pt x="60410" y="71130"/>
                </a:lnTo>
                <a:lnTo>
                  <a:pt x="60540" y="71080"/>
                </a:lnTo>
                <a:lnTo>
                  <a:pt x="60570" y="71070"/>
                </a:lnTo>
                <a:lnTo>
                  <a:pt x="60670" y="71020"/>
                </a:lnTo>
                <a:lnTo>
                  <a:pt x="60720" y="71000"/>
                </a:lnTo>
                <a:lnTo>
                  <a:pt x="60780" y="70970"/>
                </a:lnTo>
                <a:lnTo>
                  <a:pt x="60800" y="70950"/>
                </a:lnTo>
                <a:lnTo>
                  <a:pt x="60880" y="70910"/>
                </a:lnTo>
                <a:lnTo>
                  <a:pt x="60920" y="70880"/>
                </a:lnTo>
                <a:lnTo>
                  <a:pt x="60970" y="70850"/>
                </a:lnTo>
                <a:lnTo>
                  <a:pt x="60990" y="70830"/>
                </a:lnTo>
                <a:lnTo>
                  <a:pt x="61020" y="70810"/>
                </a:lnTo>
                <a:lnTo>
                  <a:pt x="61090" y="70750"/>
                </a:lnTo>
                <a:lnTo>
                  <a:pt x="61160" y="70690"/>
                </a:lnTo>
                <a:lnTo>
                  <a:pt x="61250" y="70630"/>
                </a:lnTo>
                <a:lnTo>
                  <a:pt x="61290" y="70600"/>
                </a:lnTo>
                <a:lnTo>
                  <a:pt x="61320" y="70590"/>
                </a:lnTo>
                <a:lnTo>
                  <a:pt x="61370" y="70540"/>
                </a:lnTo>
                <a:lnTo>
                  <a:pt x="61410" y="70500"/>
                </a:lnTo>
                <a:lnTo>
                  <a:pt x="61450" y="70460"/>
                </a:lnTo>
                <a:lnTo>
                  <a:pt x="61460" y="70440"/>
                </a:lnTo>
                <a:lnTo>
                  <a:pt x="61470" y="70420"/>
                </a:lnTo>
                <a:lnTo>
                  <a:pt x="61510" y="70390"/>
                </a:lnTo>
                <a:lnTo>
                  <a:pt x="61540" y="70360"/>
                </a:lnTo>
                <a:lnTo>
                  <a:pt x="61610" y="70310"/>
                </a:lnTo>
                <a:lnTo>
                  <a:pt x="61690" y="70240"/>
                </a:lnTo>
                <a:lnTo>
                  <a:pt x="61730" y="70220"/>
                </a:lnTo>
                <a:lnTo>
                  <a:pt x="61790" y="70190"/>
                </a:lnTo>
                <a:lnTo>
                  <a:pt x="61800" y="70190"/>
                </a:lnTo>
                <a:lnTo>
                  <a:pt x="61820" y="70170"/>
                </a:lnTo>
                <a:lnTo>
                  <a:pt x="61860" y="70160"/>
                </a:lnTo>
                <a:lnTo>
                  <a:pt x="61890" y="70150"/>
                </a:lnTo>
                <a:lnTo>
                  <a:pt x="61940" y="70150"/>
                </a:lnTo>
                <a:lnTo>
                  <a:pt x="61980" y="70130"/>
                </a:lnTo>
                <a:lnTo>
                  <a:pt x="61990" y="70130"/>
                </a:lnTo>
                <a:lnTo>
                  <a:pt x="62020" y="70120"/>
                </a:lnTo>
                <a:lnTo>
                  <a:pt x="62100" y="70080"/>
                </a:lnTo>
                <a:lnTo>
                  <a:pt x="62180" y="70050"/>
                </a:lnTo>
                <a:lnTo>
                  <a:pt x="62310" y="69970"/>
                </a:lnTo>
                <a:lnTo>
                  <a:pt x="62360" y="69940"/>
                </a:lnTo>
                <a:lnTo>
                  <a:pt x="62390" y="69930"/>
                </a:lnTo>
                <a:lnTo>
                  <a:pt x="62470" y="69880"/>
                </a:lnTo>
                <a:lnTo>
                  <a:pt x="62480" y="69870"/>
                </a:lnTo>
                <a:lnTo>
                  <a:pt x="62520" y="69830"/>
                </a:lnTo>
                <a:lnTo>
                  <a:pt x="62600" y="69760"/>
                </a:lnTo>
                <a:lnTo>
                  <a:pt x="62650" y="69710"/>
                </a:lnTo>
                <a:lnTo>
                  <a:pt x="62670" y="69690"/>
                </a:lnTo>
                <a:lnTo>
                  <a:pt x="62690" y="69680"/>
                </a:lnTo>
                <a:lnTo>
                  <a:pt x="62720" y="69630"/>
                </a:lnTo>
                <a:lnTo>
                  <a:pt x="62760" y="69570"/>
                </a:lnTo>
                <a:lnTo>
                  <a:pt x="62770" y="69560"/>
                </a:lnTo>
                <a:lnTo>
                  <a:pt x="62800" y="69510"/>
                </a:lnTo>
                <a:lnTo>
                  <a:pt x="62810" y="69510"/>
                </a:lnTo>
                <a:lnTo>
                  <a:pt x="62840" y="69450"/>
                </a:lnTo>
                <a:lnTo>
                  <a:pt x="62870" y="69410"/>
                </a:lnTo>
                <a:lnTo>
                  <a:pt x="62890" y="69380"/>
                </a:lnTo>
                <a:lnTo>
                  <a:pt x="62900" y="69360"/>
                </a:lnTo>
                <a:lnTo>
                  <a:pt x="62920" y="69340"/>
                </a:lnTo>
                <a:lnTo>
                  <a:pt x="63250" y="69030"/>
                </a:lnTo>
                <a:lnTo>
                  <a:pt x="63260" y="69020"/>
                </a:lnTo>
                <a:lnTo>
                  <a:pt x="63290" y="69000"/>
                </a:lnTo>
                <a:lnTo>
                  <a:pt x="63340" y="68970"/>
                </a:lnTo>
                <a:lnTo>
                  <a:pt x="63380" y="68940"/>
                </a:lnTo>
                <a:lnTo>
                  <a:pt x="63400" y="68920"/>
                </a:lnTo>
                <a:lnTo>
                  <a:pt x="63420" y="68900"/>
                </a:lnTo>
                <a:lnTo>
                  <a:pt x="63460" y="68860"/>
                </a:lnTo>
                <a:lnTo>
                  <a:pt x="63500" y="68830"/>
                </a:lnTo>
                <a:lnTo>
                  <a:pt x="63530" y="68790"/>
                </a:lnTo>
                <a:lnTo>
                  <a:pt x="63550" y="68760"/>
                </a:lnTo>
                <a:lnTo>
                  <a:pt x="63560" y="68720"/>
                </a:lnTo>
                <a:lnTo>
                  <a:pt x="63580" y="68690"/>
                </a:lnTo>
                <a:lnTo>
                  <a:pt x="63590" y="68660"/>
                </a:lnTo>
                <a:lnTo>
                  <a:pt x="63610" y="68620"/>
                </a:lnTo>
                <a:lnTo>
                  <a:pt x="63630" y="68600"/>
                </a:lnTo>
                <a:lnTo>
                  <a:pt x="63650" y="68570"/>
                </a:lnTo>
                <a:lnTo>
                  <a:pt x="63670" y="68540"/>
                </a:lnTo>
                <a:lnTo>
                  <a:pt x="63700" y="68510"/>
                </a:lnTo>
                <a:lnTo>
                  <a:pt x="63720" y="68480"/>
                </a:lnTo>
                <a:lnTo>
                  <a:pt x="63730" y="68470"/>
                </a:lnTo>
                <a:lnTo>
                  <a:pt x="63760" y="68440"/>
                </a:lnTo>
                <a:lnTo>
                  <a:pt x="63770" y="68430"/>
                </a:lnTo>
                <a:lnTo>
                  <a:pt x="63790" y="68400"/>
                </a:lnTo>
                <a:lnTo>
                  <a:pt x="63820" y="68370"/>
                </a:lnTo>
                <a:lnTo>
                  <a:pt x="63850" y="68350"/>
                </a:lnTo>
                <a:lnTo>
                  <a:pt x="63880" y="68310"/>
                </a:lnTo>
                <a:lnTo>
                  <a:pt x="63910" y="68280"/>
                </a:lnTo>
                <a:lnTo>
                  <a:pt x="63940" y="68250"/>
                </a:lnTo>
                <a:lnTo>
                  <a:pt x="63970" y="68210"/>
                </a:lnTo>
                <a:lnTo>
                  <a:pt x="64000" y="68180"/>
                </a:lnTo>
                <a:lnTo>
                  <a:pt x="64030" y="68150"/>
                </a:lnTo>
                <a:lnTo>
                  <a:pt x="64070" y="68120"/>
                </a:lnTo>
                <a:lnTo>
                  <a:pt x="64100" y="68090"/>
                </a:lnTo>
                <a:lnTo>
                  <a:pt x="64110" y="68070"/>
                </a:lnTo>
                <a:lnTo>
                  <a:pt x="64120" y="68050"/>
                </a:lnTo>
                <a:lnTo>
                  <a:pt x="64110" y="68030"/>
                </a:lnTo>
                <a:lnTo>
                  <a:pt x="64080" y="67820"/>
                </a:lnTo>
                <a:lnTo>
                  <a:pt x="64080" y="67810"/>
                </a:lnTo>
                <a:lnTo>
                  <a:pt x="64080" y="67780"/>
                </a:lnTo>
                <a:lnTo>
                  <a:pt x="64080" y="67750"/>
                </a:lnTo>
                <a:lnTo>
                  <a:pt x="64070" y="67690"/>
                </a:lnTo>
                <a:lnTo>
                  <a:pt x="64060" y="67630"/>
                </a:lnTo>
                <a:lnTo>
                  <a:pt x="64050" y="67520"/>
                </a:lnTo>
                <a:lnTo>
                  <a:pt x="64050" y="67420"/>
                </a:lnTo>
                <a:lnTo>
                  <a:pt x="64080" y="67360"/>
                </a:lnTo>
                <a:lnTo>
                  <a:pt x="64100" y="67340"/>
                </a:lnTo>
                <a:lnTo>
                  <a:pt x="64130" y="67320"/>
                </a:lnTo>
                <a:lnTo>
                  <a:pt x="64140" y="67310"/>
                </a:lnTo>
                <a:lnTo>
                  <a:pt x="64220" y="67270"/>
                </a:lnTo>
                <a:lnTo>
                  <a:pt x="64230" y="67260"/>
                </a:lnTo>
                <a:lnTo>
                  <a:pt x="64270" y="67230"/>
                </a:lnTo>
                <a:lnTo>
                  <a:pt x="64310" y="67210"/>
                </a:lnTo>
                <a:lnTo>
                  <a:pt x="64320" y="67200"/>
                </a:lnTo>
                <a:lnTo>
                  <a:pt x="64350" y="67180"/>
                </a:lnTo>
                <a:lnTo>
                  <a:pt x="64390" y="67160"/>
                </a:lnTo>
                <a:lnTo>
                  <a:pt x="64400" y="67150"/>
                </a:lnTo>
                <a:lnTo>
                  <a:pt x="64430" y="67130"/>
                </a:lnTo>
                <a:lnTo>
                  <a:pt x="64470" y="67110"/>
                </a:lnTo>
                <a:lnTo>
                  <a:pt x="64530" y="67080"/>
                </a:lnTo>
                <a:lnTo>
                  <a:pt x="64550" y="67060"/>
                </a:lnTo>
                <a:lnTo>
                  <a:pt x="64570" y="67050"/>
                </a:lnTo>
                <a:lnTo>
                  <a:pt x="64580" y="67050"/>
                </a:lnTo>
                <a:lnTo>
                  <a:pt x="64590" y="67030"/>
                </a:lnTo>
                <a:lnTo>
                  <a:pt x="64600" y="67030"/>
                </a:lnTo>
                <a:lnTo>
                  <a:pt x="64630" y="67010"/>
                </a:lnTo>
                <a:lnTo>
                  <a:pt x="64660" y="66990"/>
                </a:lnTo>
                <a:lnTo>
                  <a:pt x="64690" y="66960"/>
                </a:lnTo>
                <a:lnTo>
                  <a:pt x="64700" y="66950"/>
                </a:lnTo>
                <a:lnTo>
                  <a:pt x="64710" y="66950"/>
                </a:lnTo>
                <a:lnTo>
                  <a:pt x="64750" y="66910"/>
                </a:lnTo>
                <a:lnTo>
                  <a:pt x="64810" y="66880"/>
                </a:lnTo>
                <a:lnTo>
                  <a:pt x="64840" y="66860"/>
                </a:lnTo>
                <a:lnTo>
                  <a:pt x="64850" y="66850"/>
                </a:lnTo>
                <a:lnTo>
                  <a:pt x="64870" y="66840"/>
                </a:lnTo>
                <a:lnTo>
                  <a:pt x="64920" y="66810"/>
                </a:lnTo>
                <a:lnTo>
                  <a:pt x="64940" y="66800"/>
                </a:lnTo>
                <a:lnTo>
                  <a:pt x="64960" y="66790"/>
                </a:lnTo>
                <a:lnTo>
                  <a:pt x="65070" y="66740"/>
                </a:lnTo>
                <a:lnTo>
                  <a:pt x="65080" y="66730"/>
                </a:lnTo>
                <a:lnTo>
                  <a:pt x="65110" y="66720"/>
                </a:lnTo>
                <a:lnTo>
                  <a:pt x="65130" y="66710"/>
                </a:lnTo>
                <a:lnTo>
                  <a:pt x="65180" y="66680"/>
                </a:lnTo>
                <a:lnTo>
                  <a:pt x="65180" y="66670"/>
                </a:lnTo>
                <a:lnTo>
                  <a:pt x="65240" y="66640"/>
                </a:lnTo>
                <a:lnTo>
                  <a:pt x="65360" y="66570"/>
                </a:lnTo>
                <a:lnTo>
                  <a:pt x="65380" y="66550"/>
                </a:lnTo>
                <a:lnTo>
                  <a:pt x="65420" y="66530"/>
                </a:lnTo>
                <a:lnTo>
                  <a:pt x="65440" y="66510"/>
                </a:lnTo>
                <a:lnTo>
                  <a:pt x="65460" y="66500"/>
                </a:lnTo>
                <a:lnTo>
                  <a:pt x="65490" y="66480"/>
                </a:lnTo>
                <a:lnTo>
                  <a:pt x="65500" y="66480"/>
                </a:lnTo>
                <a:lnTo>
                  <a:pt x="65580" y="66420"/>
                </a:lnTo>
                <a:lnTo>
                  <a:pt x="65630" y="66390"/>
                </a:lnTo>
                <a:lnTo>
                  <a:pt x="65640" y="66390"/>
                </a:lnTo>
                <a:lnTo>
                  <a:pt x="65690" y="66350"/>
                </a:lnTo>
                <a:lnTo>
                  <a:pt x="65810" y="66280"/>
                </a:lnTo>
                <a:lnTo>
                  <a:pt x="65840" y="66260"/>
                </a:lnTo>
                <a:lnTo>
                  <a:pt x="65840" y="66340"/>
                </a:lnTo>
                <a:lnTo>
                  <a:pt x="65880" y="66440"/>
                </a:lnTo>
                <a:lnTo>
                  <a:pt x="65890" y="66470"/>
                </a:lnTo>
                <a:lnTo>
                  <a:pt x="65890" y="66480"/>
                </a:lnTo>
                <a:lnTo>
                  <a:pt x="65910" y="66510"/>
                </a:lnTo>
                <a:lnTo>
                  <a:pt x="65930" y="66530"/>
                </a:lnTo>
                <a:lnTo>
                  <a:pt x="65930" y="66540"/>
                </a:lnTo>
                <a:lnTo>
                  <a:pt x="65940" y="66560"/>
                </a:lnTo>
                <a:lnTo>
                  <a:pt x="65950" y="66580"/>
                </a:lnTo>
                <a:lnTo>
                  <a:pt x="65970" y="66590"/>
                </a:lnTo>
                <a:lnTo>
                  <a:pt x="65980" y="66600"/>
                </a:lnTo>
                <a:lnTo>
                  <a:pt x="66020" y="66630"/>
                </a:lnTo>
                <a:lnTo>
                  <a:pt x="66060" y="66650"/>
                </a:lnTo>
                <a:lnTo>
                  <a:pt x="66070" y="66650"/>
                </a:lnTo>
                <a:lnTo>
                  <a:pt x="66230" y="66660"/>
                </a:lnTo>
                <a:lnTo>
                  <a:pt x="66240" y="66660"/>
                </a:lnTo>
                <a:lnTo>
                  <a:pt x="66250" y="66660"/>
                </a:lnTo>
                <a:lnTo>
                  <a:pt x="66260" y="66660"/>
                </a:lnTo>
                <a:lnTo>
                  <a:pt x="66270" y="66660"/>
                </a:lnTo>
                <a:lnTo>
                  <a:pt x="66280" y="66660"/>
                </a:lnTo>
                <a:lnTo>
                  <a:pt x="66330" y="66660"/>
                </a:lnTo>
                <a:lnTo>
                  <a:pt x="66360" y="66660"/>
                </a:lnTo>
                <a:lnTo>
                  <a:pt x="66390" y="66660"/>
                </a:lnTo>
                <a:lnTo>
                  <a:pt x="66430" y="66660"/>
                </a:lnTo>
                <a:lnTo>
                  <a:pt x="66490" y="66660"/>
                </a:lnTo>
                <a:lnTo>
                  <a:pt x="66510" y="66660"/>
                </a:lnTo>
                <a:lnTo>
                  <a:pt x="66530" y="66660"/>
                </a:lnTo>
                <a:lnTo>
                  <a:pt x="66560" y="66670"/>
                </a:lnTo>
                <a:lnTo>
                  <a:pt x="66580" y="66670"/>
                </a:lnTo>
                <a:lnTo>
                  <a:pt x="66620" y="66670"/>
                </a:lnTo>
                <a:lnTo>
                  <a:pt x="66640" y="66670"/>
                </a:lnTo>
                <a:lnTo>
                  <a:pt x="66660" y="66670"/>
                </a:lnTo>
                <a:lnTo>
                  <a:pt x="66670" y="66680"/>
                </a:lnTo>
                <a:lnTo>
                  <a:pt x="66690" y="66680"/>
                </a:lnTo>
                <a:lnTo>
                  <a:pt x="66700" y="66680"/>
                </a:lnTo>
                <a:lnTo>
                  <a:pt x="66720" y="66680"/>
                </a:lnTo>
                <a:lnTo>
                  <a:pt x="66740" y="66690"/>
                </a:lnTo>
                <a:lnTo>
                  <a:pt x="66770" y="66700"/>
                </a:lnTo>
                <a:lnTo>
                  <a:pt x="66780" y="66710"/>
                </a:lnTo>
                <a:lnTo>
                  <a:pt x="66810" y="66720"/>
                </a:lnTo>
                <a:lnTo>
                  <a:pt x="66830" y="66730"/>
                </a:lnTo>
                <a:lnTo>
                  <a:pt x="66840" y="66730"/>
                </a:lnTo>
                <a:lnTo>
                  <a:pt x="66850" y="66740"/>
                </a:lnTo>
                <a:lnTo>
                  <a:pt x="66860" y="66740"/>
                </a:lnTo>
                <a:lnTo>
                  <a:pt x="66870" y="66750"/>
                </a:lnTo>
                <a:lnTo>
                  <a:pt x="66900" y="66760"/>
                </a:lnTo>
                <a:lnTo>
                  <a:pt x="66920" y="66770"/>
                </a:lnTo>
                <a:lnTo>
                  <a:pt x="66930" y="66780"/>
                </a:lnTo>
                <a:lnTo>
                  <a:pt x="66960" y="66790"/>
                </a:lnTo>
                <a:lnTo>
                  <a:pt x="67010" y="66820"/>
                </a:lnTo>
                <a:lnTo>
                  <a:pt x="67020" y="66820"/>
                </a:lnTo>
                <a:lnTo>
                  <a:pt x="67040" y="66830"/>
                </a:lnTo>
                <a:lnTo>
                  <a:pt x="67070" y="66850"/>
                </a:lnTo>
                <a:lnTo>
                  <a:pt x="67080" y="66850"/>
                </a:lnTo>
                <a:lnTo>
                  <a:pt x="67090" y="66860"/>
                </a:lnTo>
                <a:lnTo>
                  <a:pt x="67140" y="66890"/>
                </a:lnTo>
                <a:lnTo>
                  <a:pt x="67180" y="66910"/>
                </a:lnTo>
                <a:lnTo>
                  <a:pt x="67200" y="66930"/>
                </a:lnTo>
                <a:lnTo>
                  <a:pt x="67230" y="66940"/>
                </a:lnTo>
                <a:lnTo>
                  <a:pt x="67240" y="66940"/>
                </a:lnTo>
                <a:lnTo>
                  <a:pt x="67260" y="66960"/>
                </a:lnTo>
                <a:lnTo>
                  <a:pt x="67310" y="66990"/>
                </a:lnTo>
                <a:lnTo>
                  <a:pt x="67320" y="66990"/>
                </a:lnTo>
                <a:lnTo>
                  <a:pt x="67330" y="67000"/>
                </a:lnTo>
                <a:lnTo>
                  <a:pt x="67350" y="67000"/>
                </a:lnTo>
                <a:lnTo>
                  <a:pt x="67350" y="67010"/>
                </a:lnTo>
                <a:lnTo>
                  <a:pt x="67370" y="67020"/>
                </a:lnTo>
                <a:lnTo>
                  <a:pt x="67400" y="67040"/>
                </a:lnTo>
                <a:lnTo>
                  <a:pt x="67430" y="67080"/>
                </a:lnTo>
                <a:lnTo>
                  <a:pt x="67440" y="67090"/>
                </a:lnTo>
                <a:lnTo>
                  <a:pt x="67460" y="67120"/>
                </a:lnTo>
                <a:lnTo>
                  <a:pt x="67470" y="67140"/>
                </a:lnTo>
                <a:lnTo>
                  <a:pt x="67480" y="67160"/>
                </a:lnTo>
                <a:lnTo>
                  <a:pt x="67480" y="67170"/>
                </a:lnTo>
                <a:lnTo>
                  <a:pt x="67480" y="67180"/>
                </a:lnTo>
                <a:lnTo>
                  <a:pt x="67490" y="67210"/>
                </a:lnTo>
                <a:lnTo>
                  <a:pt x="67490" y="67220"/>
                </a:lnTo>
                <a:lnTo>
                  <a:pt x="67490" y="67240"/>
                </a:lnTo>
                <a:lnTo>
                  <a:pt x="67510" y="67340"/>
                </a:lnTo>
                <a:lnTo>
                  <a:pt x="67520" y="67430"/>
                </a:lnTo>
                <a:lnTo>
                  <a:pt x="67530" y="67470"/>
                </a:lnTo>
                <a:lnTo>
                  <a:pt x="67530" y="67500"/>
                </a:lnTo>
                <a:lnTo>
                  <a:pt x="67540" y="67530"/>
                </a:lnTo>
                <a:lnTo>
                  <a:pt x="67550" y="67530"/>
                </a:lnTo>
                <a:lnTo>
                  <a:pt x="67560" y="67550"/>
                </a:lnTo>
                <a:lnTo>
                  <a:pt x="67570" y="67570"/>
                </a:lnTo>
                <a:lnTo>
                  <a:pt x="67580" y="67580"/>
                </a:lnTo>
                <a:lnTo>
                  <a:pt x="67600" y="67590"/>
                </a:lnTo>
                <a:lnTo>
                  <a:pt x="67600" y="67600"/>
                </a:lnTo>
                <a:lnTo>
                  <a:pt x="67610" y="67600"/>
                </a:lnTo>
                <a:lnTo>
                  <a:pt x="67630" y="67620"/>
                </a:lnTo>
                <a:lnTo>
                  <a:pt x="67650" y="67640"/>
                </a:lnTo>
                <a:lnTo>
                  <a:pt x="67650" y="67650"/>
                </a:lnTo>
                <a:lnTo>
                  <a:pt x="67660" y="67660"/>
                </a:lnTo>
                <a:lnTo>
                  <a:pt x="67700" y="67690"/>
                </a:lnTo>
                <a:lnTo>
                  <a:pt x="67710" y="67700"/>
                </a:lnTo>
                <a:lnTo>
                  <a:pt x="67710" y="67710"/>
                </a:lnTo>
                <a:lnTo>
                  <a:pt x="67720" y="67710"/>
                </a:lnTo>
                <a:lnTo>
                  <a:pt x="67740" y="67740"/>
                </a:lnTo>
                <a:lnTo>
                  <a:pt x="67750" y="67760"/>
                </a:lnTo>
                <a:lnTo>
                  <a:pt x="67750" y="67770"/>
                </a:lnTo>
                <a:lnTo>
                  <a:pt x="67760" y="67770"/>
                </a:lnTo>
                <a:lnTo>
                  <a:pt x="67780" y="67790"/>
                </a:lnTo>
                <a:lnTo>
                  <a:pt x="67790" y="67820"/>
                </a:lnTo>
                <a:lnTo>
                  <a:pt x="67810" y="67840"/>
                </a:lnTo>
                <a:lnTo>
                  <a:pt x="67830" y="67860"/>
                </a:lnTo>
                <a:lnTo>
                  <a:pt x="67860" y="67890"/>
                </a:lnTo>
                <a:lnTo>
                  <a:pt x="67880" y="67910"/>
                </a:lnTo>
                <a:lnTo>
                  <a:pt x="67880" y="67920"/>
                </a:lnTo>
                <a:lnTo>
                  <a:pt x="67890" y="67920"/>
                </a:lnTo>
                <a:lnTo>
                  <a:pt x="67930" y="67960"/>
                </a:lnTo>
                <a:lnTo>
                  <a:pt x="67950" y="67980"/>
                </a:lnTo>
                <a:lnTo>
                  <a:pt x="67960" y="68000"/>
                </a:lnTo>
                <a:lnTo>
                  <a:pt x="67960" y="68010"/>
                </a:lnTo>
                <a:lnTo>
                  <a:pt x="67950" y="68020"/>
                </a:lnTo>
                <a:lnTo>
                  <a:pt x="67950" y="68030"/>
                </a:lnTo>
                <a:lnTo>
                  <a:pt x="67940" y="68040"/>
                </a:lnTo>
                <a:lnTo>
                  <a:pt x="67930" y="68050"/>
                </a:lnTo>
                <a:lnTo>
                  <a:pt x="67930" y="68060"/>
                </a:lnTo>
                <a:lnTo>
                  <a:pt x="67900" y="68110"/>
                </a:lnTo>
                <a:lnTo>
                  <a:pt x="67900" y="68130"/>
                </a:lnTo>
                <a:lnTo>
                  <a:pt x="67890" y="68190"/>
                </a:lnTo>
                <a:lnTo>
                  <a:pt x="67880" y="68220"/>
                </a:lnTo>
                <a:lnTo>
                  <a:pt x="67880" y="68230"/>
                </a:lnTo>
                <a:lnTo>
                  <a:pt x="67880" y="68240"/>
                </a:lnTo>
                <a:lnTo>
                  <a:pt x="67880" y="68260"/>
                </a:lnTo>
                <a:lnTo>
                  <a:pt x="67880" y="68290"/>
                </a:lnTo>
                <a:lnTo>
                  <a:pt x="67880" y="68310"/>
                </a:lnTo>
                <a:lnTo>
                  <a:pt x="67890" y="68350"/>
                </a:lnTo>
                <a:lnTo>
                  <a:pt x="67890" y="68360"/>
                </a:lnTo>
                <a:lnTo>
                  <a:pt x="67900" y="68390"/>
                </a:lnTo>
                <a:lnTo>
                  <a:pt x="67920" y="68410"/>
                </a:lnTo>
                <a:lnTo>
                  <a:pt x="67930" y="68430"/>
                </a:lnTo>
                <a:lnTo>
                  <a:pt x="67940" y="68440"/>
                </a:lnTo>
                <a:lnTo>
                  <a:pt x="67950" y="68470"/>
                </a:lnTo>
                <a:lnTo>
                  <a:pt x="68000" y="68510"/>
                </a:lnTo>
                <a:lnTo>
                  <a:pt x="68010" y="68520"/>
                </a:lnTo>
                <a:lnTo>
                  <a:pt x="68020" y="68530"/>
                </a:lnTo>
                <a:lnTo>
                  <a:pt x="68020" y="68620"/>
                </a:lnTo>
                <a:lnTo>
                  <a:pt x="68110" y="68710"/>
                </a:lnTo>
                <a:lnTo>
                  <a:pt x="68150" y="68760"/>
                </a:lnTo>
                <a:lnTo>
                  <a:pt x="68240" y="68850"/>
                </a:lnTo>
                <a:lnTo>
                  <a:pt x="68280" y="68880"/>
                </a:lnTo>
                <a:lnTo>
                  <a:pt x="68310" y="68910"/>
                </a:lnTo>
                <a:lnTo>
                  <a:pt x="68370" y="68970"/>
                </a:lnTo>
                <a:lnTo>
                  <a:pt x="68430" y="69030"/>
                </a:lnTo>
                <a:lnTo>
                  <a:pt x="68440" y="69040"/>
                </a:lnTo>
                <a:lnTo>
                  <a:pt x="68450" y="69050"/>
                </a:lnTo>
                <a:lnTo>
                  <a:pt x="68480" y="69080"/>
                </a:lnTo>
                <a:lnTo>
                  <a:pt x="68500" y="69100"/>
                </a:lnTo>
                <a:lnTo>
                  <a:pt x="68510" y="69120"/>
                </a:lnTo>
                <a:lnTo>
                  <a:pt x="68540" y="69140"/>
                </a:lnTo>
                <a:lnTo>
                  <a:pt x="68550" y="69160"/>
                </a:lnTo>
                <a:lnTo>
                  <a:pt x="68570" y="69170"/>
                </a:lnTo>
                <a:lnTo>
                  <a:pt x="68590" y="69200"/>
                </a:lnTo>
                <a:lnTo>
                  <a:pt x="68650" y="69250"/>
                </a:lnTo>
                <a:lnTo>
                  <a:pt x="68670" y="69270"/>
                </a:lnTo>
                <a:lnTo>
                  <a:pt x="68690" y="69290"/>
                </a:lnTo>
                <a:lnTo>
                  <a:pt x="68690" y="69300"/>
                </a:lnTo>
                <a:lnTo>
                  <a:pt x="68710" y="69310"/>
                </a:lnTo>
                <a:lnTo>
                  <a:pt x="68720" y="69320"/>
                </a:lnTo>
                <a:lnTo>
                  <a:pt x="68730" y="69330"/>
                </a:lnTo>
                <a:lnTo>
                  <a:pt x="68750" y="69350"/>
                </a:lnTo>
                <a:lnTo>
                  <a:pt x="68770" y="69370"/>
                </a:lnTo>
                <a:lnTo>
                  <a:pt x="68810" y="69420"/>
                </a:lnTo>
                <a:lnTo>
                  <a:pt x="68820" y="69420"/>
                </a:lnTo>
                <a:lnTo>
                  <a:pt x="68890" y="69450"/>
                </a:lnTo>
                <a:lnTo>
                  <a:pt x="68970" y="69490"/>
                </a:lnTo>
                <a:lnTo>
                  <a:pt x="69000" y="69510"/>
                </a:lnTo>
                <a:lnTo>
                  <a:pt x="69030" y="69520"/>
                </a:lnTo>
                <a:lnTo>
                  <a:pt x="69080" y="69540"/>
                </a:lnTo>
                <a:lnTo>
                  <a:pt x="69090" y="69550"/>
                </a:lnTo>
                <a:lnTo>
                  <a:pt x="69100" y="69550"/>
                </a:lnTo>
                <a:lnTo>
                  <a:pt x="69120" y="69560"/>
                </a:lnTo>
                <a:lnTo>
                  <a:pt x="69140" y="69570"/>
                </a:lnTo>
                <a:lnTo>
                  <a:pt x="69200" y="69590"/>
                </a:lnTo>
                <a:lnTo>
                  <a:pt x="69290" y="69620"/>
                </a:lnTo>
                <a:lnTo>
                  <a:pt x="69340" y="69640"/>
                </a:lnTo>
                <a:lnTo>
                  <a:pt x="69380" y="69650"/>
                </a:lnTo>
                <a:lnTo>
                  <a:pt x="69410" y="69660"/>
                </a:lnTo>
                <a:lnTo>
                  <a:pt x="69480" y="69690"/>
                </a:lnTo>
                <a:lnTo>
                  <a:pt x="69540" y="69710"/>
                </a:lnTo>
                <a:lnTo>
                  <a:pt x="69610" y="69730"/>
                </a:lnTo>
                <a:lnTo>
                  <a:pt x="69620" y="69730"/>
                </a:lnTo>
                <a:lnTo>
                  <a:pt x="69630" y="69740"/>
                </a:lnTo>
                <a:lnTo>
                  <a:pt x="69640" y="69740"/>
                </a:lnTo>
                <a:lnTo>
                  <a:pt x="69640" y="69710"/>
                </a:lnTo>
                <a:lnTo>
                  <a:pt x="69640" y="69700"/>
                </a:lnTo>
                <a:lnTo>
                  <a:pt x="69640" y="69690"/>
                </a:lnTo>
                <a:lnTo>
                  <a:pt x="69640" y="69680"/>
                </a:lnTo>
                <a:lnTo>
                  <a:pt x="69640" y="69670"/>
                </a:lnTo>
                <a:lnTo>
                  <a:pt x="69650" y="69640"/>
                </a:lnTo>
                <a:lnTo>
                  <a:pt x="69650" y="69630"/>
                </a:lnTo>
                <a:lnTo>
                  <a:pt x="69660" y="69620"/>
                </a:lnTo>
                <a:lnTo>
                  <a:pt x="69670" y="69610"/>
                </a:lnTo>
                <a:lnTo>
                  <a:pt x="69680" y="69600"/>
                </a:lnTo>
                <a:lnTo>
                  <a:pt x="69710" y="69580"/>
                </a:lnTo>
                <a:lnTo>
                  <a:pt x="69730" y="69570"/>
                </a:lnTo>
                <a:lnTo>
                  <a:pt x="69740" y="69570"/>
                </a:lnTo>
                <a:lnTo>
                  <a:pt x="69770" y="69560"/>
                </a:lnTo>
                <a:lnTo>
                  <a:pt x="69790" y="69550"/>
                </a:lnTo>
                <a:lnTo>
                  <a:pt x="69800" y="69550"/>
                </a:lnTo>
                <a:lnTo>
                  <a:pt x="69810" y="69590"/>
                </a:lnTo>
                <a:lnTo>
                  <a:pt x="69820" y="69620"/>
                </a:lnTo>
                <a:lnTo>
                  <a:pt x="69810" y="69670"/>
                </a:lnTo>
                <a:lnTo>
                  <a:pt x="69810" y="69720"/>
                </a:lnTo>
                <a:lnTo>
                  <a:pt x="69810" y="69730"/>
                </a:lnTo>
                <a:lnTo>
                  <a:pt x="69810" y="69750"/>
                </a:lnTo>
                <a:lnTo>
                  <a:pt x="69790" y="69810"/>
                </a:lnTo>
                <a:lnTo>
                  <a:pt x="69760" y="69900"/>
                </a:lnTo>
                <a:lnTo>
                  <a:pt x="69730" y="69960"/>
                </a:lnTo>
                <a:lnTo>
                  <a:pt x="69740" y="69970"/>
                </a:lnTo>
                <a:lnTo>
                  <a:pt x="69760" y="70010"/>
                </a:lnTo>
                <a:lnTo>
                  <a:pt x="69770" y="70020"/>
                </a:lnTo>
                <a:lnTo>
                  <a:pt x="69780" y="70050"/>
                </a:lnTo>
                <a:lnTo>
                  <a:pt x="69790" y="70070"/>
                </a:lnTo>
                <a:lnTo>
                  <a:pt x="69790" y="70110"/>
                </a:lnTo>
                <a:lnTo>
                  <a:pt x="69800" y="70110"/>
                </a:lnTo>
                <a:lnTo>
                  <a:pt x="69800" y="70120"/>
                </a:lnTo>
                <a:lnTo>
                  <a:pt x="69810" y="70140"/>
                </a:lnTo>
                <a:lnTo>
                  <a:pt x="69820" y="70160"/>
                </a:lnTo>
                <a:lnTo>
                  <a:pt x="69830" y="70170"/>
                </a:lnTo>
                <a:lnTo>
                  <a:pt x="69840" y="70180"/>
                </a:lnTo>
                <a:lnTo>
                  <a:pt x="69840" y="70200"/>
                </a:lnTo>
                <a:lnTo>
                  <a:pt x="69850" y="70210"/>
                </a:lnTo>
                <a:lnTo>
                  <a:pt x="69860" y="70230"/>
                </a:lnTo>
                <a:lnTo>
                  <a:pt x="69860" y="70250"/>
                </a:lnTo>
                <a:lnTo>
                  <a:pt x="69860" y="70280"/>
                </a:lnTo>
                <a:lnTo>
                  <a:pt x="69870" y="70300"/>
                </a:lnTo>
                <a:lnTo>
                  <a:pt x="69870" y="70310"/>
                </a:lnTo>
                <a:lnTo>
                  <a:pt x="69880" y="70330"/>
                </a:lnTo>
                <a:lnTo>
                  <a:pt x="69880" y="70350"/>
                </a:lnTo>
                <a:lnTo>
                  <a:pt x="69890" y="70360"/>
                </a:lnTo>
                <a:lnTo>
                  <a:pt x="69890" y="70370"/>
                </a:lnTo>
                <a:lnTo>
                  <a:pt x="69920" y="70410"/>
                </a:lnTo>
                <a:lnTo>
                  <a:pt x="69930" y="70420"/>
                </a:lnTo>
                <a:lnTo>
                  <a:pt x="69940" y="70440"/>
                </a:lnTo>
                <a:lnTo>
                  <a:pt x="69950" y="70460"/>
                </a:lnTo>
                <a:lnTo>
                  <a:pt x="69960" y="70470"/>
                </a:lnTo>
                <a:lnTo>
                  <a:pt x="69970" y="70480"/>
                </a:lnTo>
                <a:lnTo>
                  <a:pt x="69990" y="70490"/>
                </a:lnTo>
                <a:lnTo>
                  <a:pt x="70000" y="70500"/>
                </a:lnTo>
                <a:lnTo>
                  <a:pt x="70010" y="70510"/>
                </a:lnTo>
                <a:lnTo>
                  <a:pt x="70030" y="70520"/>
                </a:lnTo>
                <a:lnTo>
                  <a:pt x="70050" y="70540"/>
                </a:lnTo>
                <a:lnTo>
                  <a:pt x="70050" y="70550"/>
                </a:lnTo>
                <a:lnTo>
                  <a:pt x="70060" y="70570"/>
                </a:lnTo>
                <a:lnTo>
                  <a:pt x="70070" y="70580"/>
                </a:lnTo>
                <a:lnTo>
                  <a:pt x="70090" y="70600"/>
                </a:lnTo>
                <a:lnTo>
                  <a:pt x="70080" y="70620"/>
                </a:lnTo>
                <a:lnTo>
                  <a:pt x="69890" y="71260"/>
                </a:lnTo>
                <a:lnTo>
                  <a:pt x="69860" y="71370"/>
                </a:lnTo>
                <a:lnTo>
                  <a:pt x="69840" y="71450"/>
                </a:lnTo>
                <a:lnTo>
                  <a:pt x="69790" y="71710"/>
                </a:lnTo>
                <a:lnTo>
                  <a:pt x="69690" y="72010"/>
                </a:lnTo>
                <a:lnTo>
                  <a:pt x="69620" y="72190"/>
                </a:lnTo>
                <a:lnTo>
                  <a:pt x="69550" y="72400"/>
                </a:lnTo>
                <a:lnTo>
                  <a:pt x="69550" y="72660"/>
                </a:lnTo>
                <a:lnTo>
                  <a:pt x="69540" y="73470"/>
                </a:lnTo>
                <a:lnTo>
                  <a:pt x="69540" y="73950"/>
                </a:lnTo>
                <a:lnTo>
                  <a:pt x="69540" y="74340"/>
                </a:lnTo>
                <a:lnTo>
                  <a:pt x="69540" y="75190"/>
                </a:lnTo>
                <a:lnTo>
                  <a:pt x="69530" y="76390"/>
                </a:lnTo>
                <a:lnTo>
                  <a:pt x="69530" y="77000"/>
                </a:lnTo>
                <a:lnTo>
                  <a:pt x="69530" y="77970"/>
                </a:lnTo>
                <a:lnTo>
                  <a:pt x="69530" y="78260"/>
                </a:lnTo>
                <a:lnTo>
                  <a:pt x="69530" y="78270"/>
                </a:lnTo>
                <a:lnTo>
                  <a:pt x="69570" y="87870"/>
                </a:lnTo>
                <a:lnTo>
                  <a:pt x="69520" y="87870"/>
                </a:lnTo>
                <a:lnTo>
                  <a:pt x="68470" y="87880"/>
                </a:lnTo>
                <a:lnTo>
                  <a:pt x="67050" y="87880"/>
                </a:lnTo>
                <a:lnTo>
                  <a:pt x="65780" y="87880"/>
                </a:lnTo>
                <a:lnTo>
                  <a:pt x="61710" y="87880"/>
                </a:lnTo>
                <a:lnTo>
                  <a:pt x="59250" y="87880"/>
                </a:lnTo>
                <a:lnTo>
                  <a:pt x="59260" y="81770"/>
                </a:lnTo>
                <a:lnTo>
                  <a:pt x="59260" y="80320"/>
                </a:lnTo>
                <a:lnTo>
                  <a:pt x="59260" y="79930"/>
                </a:lnTo>
                <a:lnTo>
                  <a:pt x="59260" y="79660"/>
                </a:lnTo>
                <a:lnTo>
                  <a:pt x="59260" y="79630"/>
                </a:lnTo>
                <a:lnTo>
                  <a:pt x="59260" y="76430"/>
                </a:lnTo>
                <a:lnTo>
                  <a:pt x="59260" y="75540"/>
                </a:lnTo>
                <a:lnTo>
                  <a:pt x="59260" y="75260"/>
                </a:lnTo>
                <a:lnTo>
                  <a:pt x="59260" y="74350"/>
                </a:lnTo>
                <a:lnTo>
                  <a:pt x="59260" y="73720"/>
                </a:lnTo>
                <a:lnTo>
                  <a:pt x="59260" y="73520"/>
                </a:lnTo>
                <a:lnTo>
                  <a:pt x="59260" y="73270"/>
                </a:lnTo>
                <a:lnTo>
                  <a:pt x="59250" y="73010"/>
                </a:lnTo>
                <a:lnTo>
                  <a:pt x="59250" y="72810"/>
                </a:lnTo>
                <a:lnTo>
                  <a:pt x="59260" y="72480"/>
                </a:lnTo>
                <a:lnTo>
                  <a:pt x="59260" y="72300"/>
                </a:lnTo>
                <a:lnTo>
                  <a:pt x="59220" y="72260"/>
                </a:lnTo>
                <a:lnTo>
                  <a:pt x="59200" y="72230"/>
                </a:lnTo>
                <a:lnTo>
                  <a:pt x="59170" y="72160"/>
                </a:lnTo>
                <a:lnTo>
                  <a:pt x="59150" y="72110"/>
                </a:lnTo>
                <a:lnTo>
                  <a:pt x="59080" y="71980"/>
                </a:lnTo>
                <a:lnTo>
                  <a:pt x="59010" y="71830"/>
                </a:lnTo>
                <a:lnTo>
                  <a:pt x="58980" y="71690"/>
                </a:lnTo>
                <a:lnTo>
                  <a:pt x="58900" y="71440"/>
                </a:lnTo>
                <a:lnTo>
                  <a:pt x="58890" y="71410"/>
                </a:lnTo>
                <a:lnTo>
                  <a:pt x="58890" y="71400"/>
                </a:lnTo>
                <a:lnTo>
                  <a:pt x="58870" y="71350"/>
                </a:lnTo>
                <a:lnTo>
                  <a:pt x="58860" y="71290"/>
                </a:lnTo>
                <a:lnTo>
                  <a:pt x="58800" y="70990"/>
                </a:lnTo>
                <a:lnTo>
                  <a:pt x="58770" y="70910"/>
                </a:lnTo>
                <a:lnTo>
                  <a:pt x="58770" y="70900"/>
                </a:lnTo>
                <a:lnTo>
                  <a:pt x="58770" y="70890"/>
                </a:lnTo>
                <a:lnTo>
                  <a:pt x="58770" y="70620"/>
                </a:lnTo>
                <a:lnTo>
                  <a:pt x="58760" y="70440"/>
                </a:lnTo>
                <a:lnTo>
                  <a:pt x="58760" y="70270"/>
                </a:lnTo>
                <a:lnTo>
                  <a:pt x="58880" y="70250"/>
                </a:lnTo>
                <a:lnTo>
                  <a:pt x="59020" y="70230"/>
                </a:lnTo>
                <a:lnTo>
                  <a:pt x="59240" y="70200"/>
                </a:lnTo>
                <a:lnTo>
                  <a:pt x="59230" y="70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