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Butebo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te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40" y="54860"/>
                </a:moveTo>
                <a:lnTo>
                  <a:pt x="79130" y="54850"/>
                </a:lnTo>
                <a:lnTo>
                  <a:pt x="79120" y="54840"/>
                </a:lnTo>
                <a:lnTo>
                  <a:pt x="79110" y="54820"/>
                </a:lnTo>
                <a:lnTo>
                  <a:pt x="79100" y="54810"/>
                </a:lnTo>
                <a:lnTo>
                  <a:pt x="79100" y="54800"/>
                </a:lnTo>
                <a:lnTo>
                  <a:pt x="79100" y="54790"/>
                </a:lnTo>
                <a:lnTo>
                  <a:pt x="79100" y="54780"/>
                </a:lnTo>
                <a:lnTo>
                  <a:pt x="79100" y="54770"/>
                </a:lnTo>
                <a:lnTo>
                  <a:pt x="79090" y="54770"/>
                </a:lnTo>
                <a:lnTo>
                  <a:pt x="79090" y="54760"/>
                </a:lnTo>
                <a:lnTo>
                  <a:pt x="79090" y="54750"/>
                </a:lnTo>
                <a:lnTo>
                  <a:pt x="79080" y="54740"/>
                </a:lnTo>
                <a:lnTo>
                  <a:pt x="79080" y="54730"/>
                </a:lnTo>
                <a:lnTo>
                  <a:pt x="79080" y="54720"/>
                </a:lnTo>
                <a:lnTo>
                  <a:pt x="79080" y="54710"/>
                </a:lnTo>
                <a:lnTo>
                  <a:pt x="79080" y="54700"/>
                </a:lnTo>
                <a:lnTo>
                  <a:pt x="79080" y="54690"/>
                </a:lnTo>
                <a:lnTo>
                  <a:pt x="79080" y="54660"/>
                </a:lnTo>
                <a:lnTo>
                  <a:pt x="79070" y="54640"/>
                </a:lnTo>
                <a:lnTo>
                  <a:pt x="79070" y="54620"/>
                </a:lnTo>
                <a:lnTo>
                  <a:pt x="79070" y="54600"/>
                </a:lnTo>
                <a:lnTo>
                  <a:pt x="79060" y="54580"/>
                </a:lnTo>
                <a:lnTo>
                  <a:pt x="79050" y="54550"/>
                </a:lnTo>
                <a:lnTo>
                  <a:pt x="79050" y="54530"/>
                </a:lnTo>
                <a:lnTo>
                  <a:pt x="79050" y="54520"/>
                </a:lnTo>
                <a:lnTo>
                  <a:pt x="79050" y="54510"/>
                </a:lnTo>
                <a:lnTo>
                  <a:pt x="79050" y="54460"/>
                </a:lnTo>
                <a:lnTo>
                  <a:pt x="79040" y="54430"/>
                </a:lnTo>
                <a:lnTo>
                  <a:pt x="79040" y="54390"/>
                </a:lnTo>
                <a:lnTo>
                  <a:pt x="79040" y="54370"/>
                </a:lnTo>
                <a:lnTo>
                  <a:pt x="79030" y="54360"/>
                </a:lnTo>
                <a:lnTo>
                  <a:pt x="79030" y="54340"/>
                </a:lnTo>
                <a:lnTo>
                  <a:pt x="79020" y="54320"/>
                </a:lnTo>
                <a:lnTo>
                  <a:pt x="79020" y="54310"/>
                </a:lnTo>
                <a:lnTo>
                  <a:pt x="79020" y="54300"/>
                </a:lnTo>
                <a:lnTo>
                  <a:pt x="79020" y="54290"/>
                </a:lnTo>
                <a:lnTo>
                  <a:pt x="79020" y="54280"/>
                </a:lnTo>
                <a:lnTo>
                  <a:pt x="79010" y="54270"/>
                </a:lnTo>
                <a:lnTo>
                  <a:pt x="79010" y="54260"/>
                </a:lnTo>
                <a:lnTo>
                  <a:pt x="79010" y="54250"/>
                </a:lnTo>
                <a:lnTo>
                  <a:pt x="79000" y="54240"/>
                </a:lnTo>
                <a:lnTo>
                  <a:pt x="79000" y="54230"/>
                </a:lnTo>
                <a:lnTo>
                  <a:pt x="79000" y="54220"/>
                </a:lnTo>
                <a:lnTo>
                  <a:pt x="78990" y="54210"/>
                </a:lnTo>
                <a:lnTo>
                  <a:pt x="78980" y="54200"/>
                </a:lnTo>
                <a:lnTo>
                  <a:pt x="78980" y="54190"/>
                </a:lnTo>
                <a:lnTo>
                  <a:pt x="78960" y="54180"/>
                </a:lnTo>
                <a:lnTo>
                  <a:pt x="78960" y="54160"/>
                </a:lnTo>
                <a:lnTo>
                  <a:pt x="78950" y="54150"/>
                </a:lnTo>
                <a:lnTo>
                  <a:pt x="78940" y="54140"/>
                </a:lnTo>
                <a:lnTo>
                  <a:pt x="78920" y="54130"/>
                </a:lnTo>
                <a:lnTo>
                  <a:pt x="78900" y="54120"/>
                </a:lnTo>
                <a:lnTo>
                  <a:pt x="78870" y="54110"/>
                </a:lnTo>
                <a:lnTo>
                  <a:pt x="78860" y="54100"/>
                </a:lnTo>
                <a:lnTo>
                  <a:pt x="78820" y="54080"/>
                </a:lnTo>
                <a:lnTo>
                  <a:pt x="78810" y="54070"/>
                </a:lnTo>
                <a:lnTo>
                  <a:pt x="78790" y="54070"/>
                </a:lnTo>
                <a:lnTo>
                  <a:pt x="78790" y="54060"/>
                </a:lnTo>
                <a:lnTo>
                  <a:pt x="78770" y="54060"/>
                </a:lnTo>
                <a:lnTo>
                  <a:pt x="78750" y="54050"/>
                </a:lnTo>
                <a:lnTo>
                  <a:pt x="78730" y="54040"/>
                </a:lnTo>
                <a:lnTo>
                  <a:pt x="78720" y="54040"/>
                </a:lnTo>
                <a:lnTo>
                  <a:pt x="78710" y="54030"/>
                </a:lnTo>
                <a:lnTo>
                  <a:pt x="78700" y="54030"/>
                </a:lnTo>
                <a:lnTo>
                  <a:pt x="78690" y="54030"/>
                </a:lnTo>
                <a:lnTo>
                  <a:pt x="78680" y="54030"/>
                </a:lnTo>
                <a:lnTo>
                  <a:pt x="78670" y="54030"/>
                </a:lnTo>
                <a:lnTo>
                  <a:pt x="78660" y="54030"/>
                </a:lnTo>
                <a:lnTo>
                  <a:pt x="78660" y="54040"/>
                </a:lnTo>
                <a:lnTo>
                  <a:pt x="78650" y="54040"/>
                </a:lnTo>
                <a:lnTo>
                  <a:pt x="78640" y="54040"/>
                </a:lnTo>
                <a:lnTo>
                  <a:pt x="78630" y="54050"/>
                </a:lnTo>
                <a:lnTo>
                  <a:pt x="78620" y="54050"/>
                </a:lnTo>
                <a:lnTo>
                  <a:pt x="78610" y="54050"/>
                </a:lnTo>
                <a:lnTo>
                  <a:pt x="78600" y="54060"/>
                </a:lnTo>
                <a:lnTo>
                  <a:pt x="78590" y="54060"/>
                </a:lnTo>
                <a:lnTo>
                  <a:pt x="78580" y="54070"/>
                </a:lnTo>
                <a:lnTo>
                  <a:pt x="78570" y="54070"/>
                </a:lnTo>
                <a:lnTo>
                  <a:pt x="78570" y="54080"/>
                </a:lnTo>
                <a:lnTo>
                  <a:pt x="78560" y="54080"/>
                </a:lnTo>
                <a:lnTo>
                  <a:pt x="78550" y="54080"/>
                </a:lnTo>
                <a:lnTo>
                  <a:pt x="78540" y="54080"/>
                </a:lnTo>
                <a:lnTo>
                  <a:pt x="78530" y="54080"/>
                </a:lnTo>
                <a:lnTo>
                  <a:pt x="78520" y="54080"/>
                </a:lnTo>
                <a:lnTo>
                  <a:pt x="78520" y="54090"/>
                </a:lnTo>
                <a:lnTo>
                  <a:pt x="78510" y="54090"/>
                </a:lnTo>
                <a:lnTo>
                  <a:pt x="78500" y="54090"/>
                </a:lnTo>
                <a:lnTo>
                  <a:pt x="78490" y="54090"/>
                </a:lnTo>
                <a:lnTo>
                  <a:pt x="78480" y="54090"/>
                </a:lnTo>
                <a:lnTo>
                  <a:pt x="78470" y="54090"/>
                </a:lnTo>
                <a:lnTo>
                  <a:pt x="78450" y="54080"/>
                </a:lnTo>
                <a:lnTo>
                  <a:pt x="78440" y="54070"/>
                </a:lnTo>
                <a:lnTo>
                  <a:pt x="78430" y="54070"/>
                </a:lnTo>
                <a:lnTo>
                  <a:pt x="78420" y="54070"/>
                </a:lnTo>
                <a:lnTo>
                  <a:pt x="78420" y="54060"/>
                </a:lnTo>
                <a:lnTo>
                  <a:pt x="78410" y="54060"/>
                </a:lnTo>
                <a:lnTo>
                  <a:pt x="78390" y="54060"/>
                </a:lnTo>
                <a:lnTo>
                  <a:pt x="78380" y="54050"/>
                </a:lnTo>
                <a:lnTo>
                  <a:pt x="78370" y="54050"/>
                </a:lnTo>
                <a:lnTo>
                  <a:pt x="78360" y="54050"/>
                </a:lnTo>
                <a:lnTo>
                  <a:pt x="78350" y="54040"/>
                </a:lnTo>
                <a:lnTo>
                  <a:pt x="78330" y="54040"/>
                </a:lnTo>
                <a:lnTo>
                  <a:pt x="78320" y="54030"/>
                </a:lnTo>
                <a:lnTo>
                  <a:pt x="78300" y="54020"/>
                </a:lnTo>
                <a:lnTo>
                  <a:pt x="78290" y="54010"/>
                </a:lnTo>
                <a:lnTo>
                  <a:pt x="78270" y="53990"/>
                </a:lnTo>
                <a:lnTo>
                  <a:pt x="78250" y="53970"/>
                </a:lnTo>
                <a:lnTo>
                  <a:pt x="78240" y="53960"/>
                </a:lnTo>
                <a:lnTo>
                  <a:pt x="78230" y="53950"/>
                </a:lnTo>
                <a:lnTo>
                  <a:pt x="78220" y="53950"/>
                </a:lnTo>
                <a:lnTo>
                  <a:pt x="78210" y="53950"/>
                </a:lnTo>
                <a:lnTo>
                  <a:pt x="78190" y="53930"/>
                </a:lnTo>
                <a:lnTo>
                  <a:pt x="78170" y="53920"/>
                </a:lnTo>
                <a:lnTo>
                  <a:pt x="78160" y="53910"/>
                </a:lnTo>
                <a:lnTo>
                  <a:pt x="78160" y="53900"/>
                </a:lnTo>
                <a:lnTo>
                  <a:pt x="78150" y="53890"/>
                </a:lnTo>
                <a:lnTo>
                  <a:pt x="78150" y="53880"/>
                </a:lnTo>
                <a:lnTo>
                  <a:pt x="78140" y="53870"/>
                </a:lnTo>
                <a:lnTo>
                  <a:pt x="78140" y="53860"/>
                </a:lnTo>
                <a:lnTo>
                  <a:pt x="78130" y="53860"/>
                </a:lnTo>
                <a:lnTo>
                  <a:pt x="78120" y="53860"/>
                </a:lnTo>
                <a:lnTo>
                  <a:pt x="78120" y="53850"/>
                </a:lnTo>
                <a:lnTo>
                  <a:pt x="78120" y="53840"/>
                </a:lnTo>
                <a:lnTo>
                  <a:pt x="78110" y="53840"/>
                </a:lnTo>
                <a:lnTo>
                  <a:pt x="78110" y="53830"/>
                </a:lnTo>
                <a:lnTo>
                  <a:pt x="78110" y="53820"/>
                </a:lnTo>
                <a:lnTo>
                  <a:pt x="78100" y="53820"/>
                </a:lnTo>
                <a:lnTo>
                  <a:pt x="78100" y="53810"/>
                </a:lnTo>
                <a:lnTo>
                  <a:pt x="78090" y="53810"/>
                </a:lnTo>
                <a:lnTo>
                  <a:pt x="78090" y="53800"/>
                </a:lnTo>
                <a:lnTo>
                  <a:pt x="78080" y="53800"/>
                </a:lnTo>
                <a:lnTo>
                  <a:pt x="78080" y="53790"/>
                </a:lnTo>
                <a:lnTo>
                  <a:pt x="78070" y="53790"/>
                </a:lnTo>
                <a:lnTo>
                  <a:pt x="78070" y="53780"/>
                </a:lnTo>
                <a:lnTo>
                  <a:pt x="78060" y="53780"/>
                </a:lnTo>
                <a:lnTo>
                  <a:pt x="78060" y="53770"/>
                </a:lnTo>
                <a:lnTo>
                  <a:pt x="78050" y="53770"/>
                </a:lnTo>
                <a:lnTo>
                  <a:pt x="78040" y="53770"/>
                </a:lnTo>
                <a:lnTo>
                  <a:pt x="78030" y="53770"/>
                </a:lnTo>
                <a:lnTo>
                  <a:pt x="78030" y="53760"/>
                </a:lnTo>
                <a:lnTo>
                  <a:pt x="78020" y="53760"/>
                </a:lnTo>
                <a:lnTo>
                  <a:pt x="78020" y="53750"/>
                </a:lnTo>
                <a:lnTo>
                  <a:pt x="78020" y="53740"/>
                </a:lnTo>
                <a:lnTo>
                  <a:pt x="78010" y="53740"/>
                </a:lnTo>
                <a:lnTo>
                  <a:pt x="78000" y="53730"/>
                </a:lnTo>
                <a:lnTo>
                  <a:pt x="77990" y="53720"/>
                </a:lnTo>
                <a:lnTo>
                  <a:pt x="77980" y="53710"/>
                </a:lnTo>
                <a:lnTo>
                  <a:pt x="77970" y="53710"/>
                </a:lnTo>
                <a:lnTo>
                  <a:pt x="77960" y="53700"/>
                </a:lnTo>
                <a:lnTo>
                  <a:pt x="77950" y="53700"/>
                </a:lnTo>
                <a:lnTo>
                  <a:pt x="77940" y="53690"/>
                </a:lnTo>
                <a:lnTo>
                  <a:pt x="77930" y="53690"/>
                </a:lnTo>
                <a:lnTo>
                  <a:pt x="77920" y="53680"/>
                </a:lnTo>
                <a:lnTo>
                  <a:pt x="77910" y="53660"/>
                </a:lnTo>
                <a:lnTo>
                  <a:pt x="77910" y="53640"/>
                </a:lnTo>
                <a:lnTo>
                  <a:pt x="77900" y="53640"/>
                </a:lnTo>
                <a:lnTo>
                  <a:pt x="77890" y="53630"/>
                </a:lnTo>
                <a:lnTo>
                  <a:pt x="77880" y="53620"/>
                </a:lnTo>
                <a:lnTo>
                  <a:pt x="77860" y="53620"/>
                </a:lnTo>
                <a:lnTo>
                  <a:pt x="77850" y="53620"/>
                </a:lnTo>
                <a:lnTo>
                  <a:pt x="77840" y="53620"/>
                </a:lnTo>
                <a:lnTo>
                  <a:pt x="77830" y="53610"/>
                </a:lnTo>
                <a:lnTo>
                  <a:pt x="77800" y="53610"/>
                </a:lnTo>
                <a:lnTo>
                  <a:pt x="77790" y="53600"/>
                </a:lnTo>
                <a:lnTo>
                  <a:pt x="77760" y="53600"/>
                </a:lnTo>
                <a:lnTo>
                  <a:pt x="77740" y="53590"/>
                </a:lnTo>
                <a:lnTo>
                  <a:pt x="77730" y="53590"/>
                </a:lnTo>
                <a:lnTo>
                  <a:pt x="77710" y="53600"/>
                </a:lnTo>
                <a:lnTo>
                  <a:pt x="77690" y="53610"/>
                </a:lnTo>
                <a:lnTo>
                  <a:pt x="77680" y="53610"/>
                </a:lnTo>
                <a:lnTo>
                  <a:pt x="77680" y="53620"/>
                </a:lnTo>
                <a:lnTo>
                  <a:pt x="77680" y="53630"/>
                </a:lnTo>
                <a:lnTo>
                  <a:pt x="77670" y="53630"/>
                </a:lnTo>
                <a:lnTo>
                  <a:pt x="77670" y="53640"/>
                </a:lnTo>
                <a:lnTo>
                  <a:pt x="77660" y="53640"/>
                </a:lnTo>
                <a:lnTo>
                  <a:pt x="77640" y="53640"/>
                </a:lnTo>
                <a:lnTo>
                  <a:pt x="77630" y="53640"/>
                </a:lnTo>
                <a:lnTo>
                  <a:pt x="77620" y="53640"/>
                </a:lnTo>
                <a:lnTo>
                  <a:pt x="77610" y="53640"/>
                </a:lnTo>
                <a:lnTo>
                  <a:pt x="77600" y="53640"/>
                </a:lnTo>
                <a:lnTo>
                  <a:pt x="77590" y="53650"/>
                </a:lnTo>
                <a:lnTo>
                  <a:pt x="77580" y="53650"/>
                </a:lnTo>
                <a:lnTo>
                  <a:pt x="77570" y="53650"/>
                </a:lnTo>
                <a:lnTo>
                  <a:pt x="77550" y="53660"/>
                </a:lnTo>
                <a:lnTo>
                  <a:pt x="77530" y="53660"/>
                </a:lnTo>
                <a:lnTo>
                  <a:pt x="77500" y="53660"/>
                </a:lnTo>
                <a:lnTo>
                  <a:pt x="77460" y="53660"/>
                </a:lnTo>
                <a:lnTo>
                  <a:pt x="77420" y="53660"/>
                </a:lnTo>
                <a:lnTo>
                  <a:pt x="77400" y="53660"/>
                </a:lnTo>
                <a:lnTo>
                  <a:pt x="77370" y="53660"/>
                </a:lnTo>
                <a:lnTo>
                  <a:pt x="77340" y="53650"/>
                </a:lnTo>
                <a:lnTo>
                  <a:pt x="77320" y="53650"/>
                </a:lnTo>
                <a:lnTo>
                  <a:pt x="77310" y="53640"/>
                </a:lnTo>
                <a:lnTo>
                  <a:pt x="77280" y="53630"/>
                </a:lnTo>
                <a:lnTo>
                  <a:pt x="77260" y="53620"/>
                </a:lnTo>
                <a:lnTo>
                  <a:pt x="77240" y="53620"/>
                </a:lnTo>
                <a:lnTo>
                  <a:pt x="77240" y="53610"/>
                </a:lnTo>
                <a:lnTo>
                  <a:pt x="77230" y="53600"/>
                </a:lnTo>
                <a:lnTo>
                  <a:pt x="77220" y="53600"/>
                </a:lnTo>
                <a:lnTo>
                  <a:pt x="77210" y="53590"/>
                </a:lnTo>
                <a:lnTo>
                  <a:pt x="77210" y="53580"/>
                </a:lnTo>
                <a:lnTo>
                  <a:pt x="77200" y="53580"/>
                </a:lnTo>
                <a:lnTo>
                  <a:pt x="77190" y="53570"/>
                </a:lnTo>
                <a:lnTo>
                  <a:pt x="77180" y="53560"/>
                </a:lnTo>
                <a:lnTo>
                  <a:pt x="77170" y="53560"/>
                </a:lnTo>
                <a:lnTo>
                  <a:pt x="77170" y="53550"/>
                </a:lnTo>
                <a:lnTo>
                  <a:pt x="77160" y="53550"/>
                </a:lnTo>
                <a:lnTo>
                  <a:pt x="77160" y="53540"/>
                </a:lnTo>
                <a:lnTo>
                  <a:pt x="77150" y="53540"/>
                </a:lnTo>
                <a:lnTo>
                  <a:pt x="77150" y="53530"/>
                </a:lnTo>
                <a:lnTo>
                  <a:pt x="77140" y="53530"/>
                </a:lnTo>
                <a:lnTo>
                  <a:pt x="77140" y="53520"/>
                </a:lnTo>
                <a:lnTo>
                  <a:pt x="77130" y="53520"/>
                </a:lnTo>
                <a:lnTo>
                  <a:pt x="77130" y="53510"/>
                </a:lnTo>
                <a:lnTo>
                  <a:pt x="77120" y="53510"/>
                </a:lnTo>
                <a:lnTo>
                  <a:pt x="77120" y="53500"/>
                </a:lnTo>
                <a:lnTo>
                  <a:pt x="77120" y="53490"/>
                </a:lnTo>
                <a:lnTo>
                  <a:pt x="77110" y="53490"/>
                </a:lnTo>
                <a:lnTo>
                  <a:pt x="77110" y="53480"/>
                </a:lnTo>
                <a:lnTo>
                  <a:pt x="77100" y="53480"/>
                </a:lnTo>
                <a:lnTo>
                  <a:pt x="77100" y="53470"/>
                </a:lnTo>
                <a:lnTo>
                  <a:pt x="77100" y="53450"/>
                </a:lnTo>
                <a:lnTo>
                  <a:pt x="77100" y="53440"/>
                </a:lnTo>
                <a:lnTo>
                  <a:pt x="77100" y="53430"/>
                </a:lnTo>
                <a:lnTo>
                  <a:pt x="77110" y="53420"/>
                </a:lnTo>
                <a:lnTo>
                  <a:pt x="77110" y="53410"/>
                </a:lnTo>
                <a:lnTo>
                  <a:pt x="77110" y="53400"/>
                </a:lnTo>
                <a:lnTo>
                  <a:pt x="77110" y="53390"/>
                </a:lnTo>
                <a:lnTo>
                  <a:pt x="77110" y="53380"/>
                </a:lnTo>
                <a:lnTo>
                  <a:pt x="77110" y="53370"/>
                </a:lnTo>
                <a:lnTo>
                  <a:pt x="77110" y="53360"/>
                </a:lnTo>
                <a:lnTo>
                  <a:pt x="77100" y="53350"/>
                </a:lnTo>
                <a:lnTo>
                  <a:pt x="77100" y="53340"/>
                </a:lnTo>
                <a:lnTo>
                  <a:pt x="77100" y="53330"/>
                </a:lnTo>
                <a:lnTo>
                  <a:pt x="77100" y="53320"/>
                </a:lnTo>
                <a:lnTo>
                  <a:pt x="77100" y="53310"/>
                </a:lnTo>
                <a:lnTo>
                  <a:pt x="77100" y="53300"/>
                </a:lnTo>
                <a:lnTo>
                  <a:pt x="77100" y="53290"/>
                </a:lnTo>
                <a:lnTo>
                  <a:pt x="77100" y="53280"/>
                </a:lnTo>
                <a:lnTo>
                  <a:pt x="77090" y="53270"/>
                </a:lnTo>
                <a:lnTo>
                  <a:pt x="77090" y="53260"/>
                </a:lnTo>
                <a:lnTo>
                  <a:pt x="77090" y="53250"/>
                </a:lnTo>
                <a:lnTo>
                  <a:pt x="77090" y="53240"/>
                </a:lnTo>
                <a:lnTo>
                  <a:pt x="77090" y="53230"/>
                </a:lnTo>
                <a:lnTo>
                  <a:pt x="77080" y="53220"/>
                </a:lnTo>
                <a:lnTo>
                  <a:pt x="77080" y="53210"/>
                </a:lnTo>
                <a:lnTo>
                  <a:pt x="77080" y="53200"/>
                </a:lnTo>
                <a:lnTo>
                  <a:pt x="77080" y="53190"/>
                </a:lnTo>
                <a:lnTo>
                  <a:pt x="77070" y="53180"/>
                </a:lnTo>
                <a:lnTo>
                  <a:pt x="77070" y="53170"/>
                </a:lnTo>
                <a:lnTo>
                  <a:pt x="77060" y="53160"/>
                </a:lnTo>
                <a:lnTo>
                  <a:pt x="77050" y="53150"/>
                </a:lnTo>
                <a:lnTo>
                  <a:pt x="77050" y="53140"/>
                </a:lnTo>
                <a:lnTo>
                  <a:pt x="77040" y="53140"/>
                </a:lnTo>
                <a:lnTo>
                  <a:pt x="77030" y="53140"/>
                </a:lnTo>
                <a:lnTo>
                  <a:pt x="77030" y="53130"/>
                </a:lnTo>
                <a:lnTo>
                  <a:pt x="77020" y="53120"/>
                </a:lnTo>
                <a:lnTo>
                  <a:pt x="77010" y="53120"/>
                </a:lnTo>
                <a:lnTo>
                  <a:pt x="77000" y="53120"/>
                </a:lnTo>
                <a:lnTo>
                  <a:pt x="76990" y="53120"/>
                </a:lnTo>
                <a:lnTo>
                  <a:pt x="76980" y="53110"/>
                </a:lnTo>
                <a:lnTo>
                  <a:pt x="76970" y="53110"/>
                </a:lnTo>
                <a:lnTo>
                  <a:pt x="76960" y="53110"/>
                </a:lnTo>
                <a:lnTo>
                  <a:pt x="76950" y="53100"/>
                </a:lnTo>
                <a:lnTo>
                  <a:pt x="76950" y="53090"/>
                </a:lnTo>
                <a:lnTo>
                  <a:pt x="76940" y="53090"/>
                </a:lnTo>
                <a:lnTo>
                  <a:pt x="76940" y="53080"/>
                </a:lnTo>
                <a:lnTo>
                  <a:pt x="76930" y="53080"/>
                </a:lnTo>
                <a:lnTo>
                  <a:pt x="76910" y="53080"/>
                </a:lnTo>
                <a:lnTo>
                  <a:pt x="76900" y="53070"/>
                </a:lnTo>
                <a:lnTo>
                  <a:pt x="76890" y="53070"/>
                </a:lnTo>
                <a:lnTo>
                  <a:pt x="76890" y="53060"/>
                </a:lnTo>
                <a:lnTo>
                  <a:pt x="76880" y="53060"/>
                </a:lnTo>
                <a:lnTo>
                  <a:pt x="76870" y="53050"/>
                </a:lnTo>
                <a:lnTo>
                  <a:pt x="76860" y="53050"/>
                </a:lnTo>
                <a:lnTo>
                  <a:pt x="76850" y="53040"/>
                </a:lnTo>
                <a:lnTo>
                  <a:pt x="76840" y="53030"/>
                </a:lnTo>
                <a:lnTo>
                  <a:pt x="76820" y="53030"/>
                </a:lnTo>
                <a:lnTo>
                  <a:pt x="76810" y="53020"/>
                </a:lnTo>
                <a:lnTo>
                  <a:pt x="76800" y="53020"/>
                </a:lnTo>
                <a:lnTo>
                  <a:pt x="76790" y="53020"/>
                </a:lnTo>
                <a:lnTo>
                  <a:pt x="76780" y="53020"/>
                </a:lnTo>
                <a:lnTo>
                  <a:pt x="76770" y="53020"/>
                </a:lnTo>
                <a:lnTo>
                  <a:pt x="76760" y="53020"/>
                </a:lnTo>
                <a:lnTo>
                  <a:pt x="76760" y="53030"/>
                </a:lnTo>
                <a:lnTo>
                  <a:pt x="76750" y="53020"/>
                </a:lnTo>
                <a:lnTo>
                  <a:pt x="76740" y="53020"/>
                </a:lnTo>
                <a:lnTo>
                  <a:pt x="76740" y="53010"/>
                </a:lnTo>
                <a:lnTo>
                  <a:pt x="76730" y="53010"/>
                </a:lnTo>
                <a:lnTo>
                  <a:pt x="76730" y="53000"/>
                </a:lnTo>
                <a:lnTo>
                  <a:pt x="76720" y="52990"/>
                </a:lnTo>
                <a:lnTo>
                  <a:pt x="76720" y="52980"/>
                </a:lnTo>
                <a:lnTo>
                  <a:pt x="76710" y="52980"/>
                </a:lnTo>
                <a:lnTo>
                  <a:pt x="76710" y="52970"/>
                </a:lnTo>
                <a:lnTo>
                  <a:pt x="76700" y="52980"/>
                </a:lnTo>
                <a:lnTo>
                  <a:pt x="76700" y="52990"/>
                </a:lnTo>
                <a:lnTo>
                  <a:pt x="76700" y="53000"/>
                </a:lnTo>
                <a:lnTo>
                  <a:pt x="76690" y="53010"/>
                </a:lnTo>
                <a:lnTo>
                  <a:pt x="76690" y="53020"/>
                </a:lnTo>
                <a:lnTo>
                  <a:pt x="76680" y="53020"/>
                </a:lnTo>
                <a:lnTo>
                  <a:pt x="76680" y="53030"/>
                </a:lnTo>
                <a:lnTo>
                  <a:pt x="76680" y="53040"/>
                </a:lnTo>
                <a:lnTo>
                  <a:pt x="76670" y="53040"/>
                </a:lnTo>
                <a:lnTo>
                  <a:pt x="76670" y="53050"/>
                </a:lnTo>
                <a:lnTo>
                  <a:pt x="76670" y="53060"/>
                </a:lnTo>
                <a:lnTo>
                  <a:pt x="76670" y="53070"/>
                </a:lnTo>
                <a:lnTo>
                  <a:pt x="76660" y="53080"/>
                </a:lnTo>
                <a:lnTo>
                  <a:pt x="76660" y="53090"/>
                </a:lnTo>
                <a:lnTo>
                  <a:pt x="76660" y="53100"/>
                </a:lnTo>
                <a:lnTo>
                  <a:pt x="76650" y="53110"/>
                </a:lnTo>
                <a:lnTo>
                  <a:pt x="76650" y="53120"/>
                </a:lnTo>
                <a:lnTo>
                  <a:pt x="76650" y="53130"/>
                </a:lnTo>
                <a:lnTo>
                  <a:pt x="76640" y="53130"/>
                </a:lnTo>
                <a:lnTo>
                  <a:pt x="76640" y="53140"/>
                </a:lnTo>
                <a:lnTo>
                  <a:pt x="76640" y="53150"/>
                </a:lnTo>
                <a:lnTo>
                  <a:pt x="76640" y="53160"/>
                </a:lnTo>
                <a:lnTo>
                  <a:pt x="76630" y="53170"/>
                </a:lnTo>
                <a:lnTo>
                  <a:pt x="76640" y="53180"/>
                </a:lnTo>
                <a:lnTo>
                  <a:pt x="76640" y="53190"/>
                </a:lnTo>
                <a:lnTo>
                  <a:pt x="76640" y="53200"/>
                </a:lnTo>
                <a:lnTo>
                  <a:pt x="76640" y="53210"/>
                </a:lnTo>
                <a:lnTo>
                  <a:pt x="76640" y="53220"/>
                </a:lnTo>
                <a:lnTo>
                  <a:pt x="76640" y="53230"/>
                </a:lnTo>
                <a:lnTo>
                  <a:pt x="76650" y="53240"/>
                </a:lnTo>
                <a:lnTo>
                  <a:pt x="76650" y="53260"/>
                </a:lnTo>
                <a:lnTo>
                  <a:pt x="76650" y="53270"/>
                </a:lnTo>
                <a:lnTo>
                  <a:pt x="76650" y="53280"/>
                </a:lnTo>
                <a:lnTo>
                  <a:pt x="76640" y="53290"/>
                </a:lnTo>
                <a:lnTo>
                  <a:pt x="76640" y="53300"/>
                </a:lnTo>
                <a:lnTo>
                  <a:pt x="76640" y="53310"/>
                </a:lnTo>
                <a:lnTo>
                  <a:pt x="76630" y="53340"/>
                </a:lnTo>
                <a:lnTo>
                  <a:pt x="76630" y="53350"/>
                </a:lnTo>
                <a:lnTo>
                  <a:pt x="76620" y="53360"/>
                </a:lnTo>
                <a:lnTo>
                  <a:pt x="76620" y="53370"/>
                </a:lnTo>
                <a:lnTo>
                  <a:pt x="76620" y="53380"/>
                </a:lnTo>
                <a:lnTo>
                  <a:pt x="76620" y="53390"/>
                </a:lnTo>
                <a:lnTo>
                  <a:pt x="76620" y="53410"/>
                </a:lnTo>
                <a:lnTo>
                  <a:pt x="76610" y="53420"/>
                </a:lnTo>
                <a:lnTo>
                  <a:pt x="76610" y="53430"/>
                </a:lnTo>
                <a:lnTo>
                  <a:pt x="76610" y="53440"/>
                </a:lnTo>
                <a:lnTo>
                  <a:pt x="76610" y="53450"/>
                </a:lnTo>
                <a:lnTo>
                  <a:pt x="76600" y="53460"/>
                </a:lnTo>
                <a:lnTo>
                  <a:pt x="76590" y="53470"/>
                </a:lnTo>
                <a:lnTo>
                  <a:pt x="76580" y="53480"/>
                </a:lnTo>
                <a:lnTo>
                  <a:pt x="76570" y="53480"/>
                </a:lnTo>
                <a:lnTo>
                  <a:pt x="76570" y="53490"/>
                </a:lnTo>
                <a:lnTo>
                  <a:pt x="76570" y="53500"/>
                </a:lnTo>
                <a:lnTo>
                  <a:pt x="76530" y="53510"/>
                </a:lnTo>
                <a:lnTo>
                  <a:pt x="76530" y="53520"/>
                </a:lnTo>
                <a:lnTo>
                  <a:pt x="76510" y="53510"/>
                </a:lnTo>
                <a:lnTo>
                  <a:pt x="76500" y="53510"/>
                </a:lnTo>
                <a:lnTo>
                  <a:pt x="76500" y="53500"/>
                </a:lnTo>
                <a:lnTo>
                  <a:pt x="76490" y="53500"/>
                </a:lnTo>
                <a:lnTo>
                  <a:pt x="76480" y="53500"/>
                </a:lnTo>
                <a:lnTo>
                  <a:pt x="76470" y="53500"/>
                </a:lnTo>
                <a:lnTo>
                  <a:pt x="76460" y="53500"/>
                </a:lnTo>
                <a:lnTo>
                  <a:pt x="76450" y="53490"/>
                </a:lnTo>
                <a:lnTo>
                  <a:pt x="76440" y="53490"/>
                </a:lnTo>
                <a:lnTo>
                  <a:pt x="76430" y="53490"/>
                </a:lnTo>
                <a:lnTo>
                  <a:pt x="76420" y="53480"/>
                </a:lnTo>
                <a:lnTo>
                  <a:pt x="76410" y="53470"/>
                </a:lnTo>
                <a:lnTo>
                  <a:pt x="76400" y="53470"/>
                </a:lnTo>
                <a:lnTo>
                  <a:pt x="76390" y="53470"/>
                </a:lnTo>
                <a:lnTo>
                  <a:pt x="76390" y="53460"/>
                </a:lnTo>
                <a:lnTo>
                  <a:pt x="76380" y="53460"/>
                </a:lnTo>
                <a:lnTo>
                  <a:pt x="76370" y="53450"/>
                </a:lnTo>
                <a:lnTo>
                  <a:pt x="76360" y="53450"/>
                </a:lnTo>
                <a:lnTo>
                  <a:pt x="76360" y="53440"/>
                </a:lnTo>
                <a:lnTo>
                  <a:pt x="76350" y="53440"/>
                </a:lnTo>
                <a:lnTo>
                  <a:pt x="76340" y="53430"/>
                </a:lnTo>
                <a:lnTo>
                  <a:pt x="76320" y="53430"/>
                </a:lnTo>
                <a:lnTo>
                  <a:pt x="76310" y="53430"/>
                </a:lnTo>
                <a:lnTo>
                  <a:pt x="76280" y="53430"/>
                </a:lnTo>
                <a:lnTo>
                  <a:pt x="76270" y="53420"/>
                </a:lnTo>
                <a:lnTo>
                  <a:pt x="76260" y="53420"/>
                </a:lnTo>
                <a:lnTo>
                  <a:pt x="76240" y="53420"/>
                </a:lnTo>
                <a:lnTo>
                  <a:pt x="76220" y="53420"/>
                </a:lnTo>
                <a:lnTo>
                  <a:pt x="76190" y="53420"/>
                </a:lnTo>
                <a:lnTo>
                  <a:pt x="76150" y="53420"/>
                </a:lnTo>
                <a:lnTo>
                  <a:pt x="76140" y="53420"/>
                </a:lnTo>
                <a:lnTo>
                  <a:pt x="76110" y="53420"/>
                </a:lnTo>
                <a:lnTo>
                  <a:pt x="76080" y="53410"/>
                </a:lnTo>
                <a:lnTo>
                  <a:pt x="76040" y="53410"/>
                </a:lnTo>
                <a:lnTo>
                  <a:pt x="76030" y="53410"/>
                </a:lnTo>
                <a:lnTo>
                  <a:pt x="76020" y="53420"/>
                </a:lnTo>
                <a:lnTo>
                  <a:pt x="76010" y="53430"/>
                </a:lnTo>
                <a:lnTo>
                  <a:pt x="76000" y="53440"/>
                </a:lnTo>
                <a:lnTo>
                  <a:pt x="75990" y="53450"/>
                </a:lnTo>
                <a:lnTo>
                  <a:pt x="75980" y="53450"/>
                </a:lnTo>
                <a:lnTo>
                  <a:pt x="75970" y="53460"/>
                </a:lnTo>
                <a:lnTo>
                  <a:pt x="75950" y="53460"/>
                </a:lnTo>
                <a:lnTo>
                  <a:pt x="75930" y="53460"/>
                </a:lnTo>
                <a:lnTo>
                  <a:pt x="75910" y="53480"/>
                </a:lnTo>
                <a:lnTo>
                  <a:pt x="75900" y="53490"/>
                </a:lnTo>
                <a:lnTo>
                  <a:pt x="75880" y="53490"/>
                </a:lnTo>
                <a:lnTo>
                  <a:pt x="75870" y="53500"/>
                </a:lnTo>
                <a:lnTo>
                  <a:pt x="75860" y="53500"/>
                </a:lnTo>
                <a:lnTo>
                  <a:pt x="75840" y="53510"/>
                </a:lnTo>
                <a:lnTo>
                  <a:pt x="75830" y="53520"/>
                </a:lnTo>
                <a:lnTo>
                  <a:pt x="75810" y="53540"/>
                </a:lnTo>
                <a:lnTo>
                  <a:pt x="75800" y="53550"/>
                </a:lnTo>
                <a:lnTo>
                  <a:pt x="75770" y="53580"/>
                </a:lnTo>
                <a:lnTo>
                  <a:pt x="75750" y="53590"/>
                </a:lnTo>
                <a:lnTo>
                  <a:pt x="75710" y="53620"/>
                </a:lnTo>
                <a:lnTo>
                  <a:pt x="75700" y="53620"/>
                </a:lnTo>
                <a:lnTo>
                  <a:pt x="75650" y="53650"/>
                </a:lnTo>
                <a:lnTo>
                  <a:pt x="75610" y="53670"/>
                </a:lnTo>
                <a:lnTo>
                  <a:pt x="75580" y="53690"/>
                </a:lnTo>
                <a:lnTo>
                  <a:pt x="75490" y="53740"/>
                </a:lnTo>
                <a:lnTo>
                  <a:pt x="75430" y="53770"/>
                </a:lnTo>
                <a:lnTo>
                  <a:pt x="75430" y="53780"/>
                </a:lnTo>
                <a:lnTo>
                  <a:pt x="75420" y="53790"/>
                </a:lnTo>
                <a:lnTo>
                  <a:pt x="75410" y="53790"/>
                </a:lnTo>
                <a:lnTo>
                  <a:pt x="75390" y="53800"/>
                </a:lnTo>
                <a:lnTo>
                  <a:pt x="75380" y="53800"/>
                </a:lnTo>
                <a:lnTo>
                  <a:pt x="75370" y="53810"/>
                </a:lnTo>
                <a:lnTo>
                  <a:pt x="75350" y="53810"/>
                </a:lnTo>
                <a:lnTo>
                  <a:pt x="75330" y="53820"/>
                </a:lnTo>
                <a:lnTo>
                  <a:pt x="75310" y="53820"/>
                </a:lnTo>
                <a:lnTo>
                  <a:pt x="75300" y="53820"/>
                </a:lnTo>
                <a:lnTo>
                  <a:pt x="75280" y="53820"/>
                </a:lnTo>
                <a:lnTo>
                  <a:pt x="75270" y="53830"/>
                </a:lnTo>
                <a:lnTo>
                  <a:pt x="75250" y="53830"/>
                </a:lnTo>
                <a:lnTo>
                  <a:pt x="75230" y="53820"/>
                </a:lnTo>
                <a:lnTo>
                  <a:pt x="75220" y="53810"/>
                </a:lnTo>
                <a:lnTo>
                  <a:pt x="75210" y="53810"/>
                </a:lnTo>
                <a:lnTo>
                  <a:pt x="75190" y="53810"/>
                </a:lnTo>
                <a:lnTo>
                  <a:pt x="75180" y="53810"/>
                </a:lnTo>
                <a:lnTo>
                  <a:pt x="75160" y="53810"/>
                </a:lnTo>
                <a:lnTo>
                  <a:pt x="75140" y="53810"/>
                </a:lnTo>
                <a:lnTo>
                  <a:pt x="75140" y="53800"/>
                </a:lnTo>
                <a:lnTo>
                  <a:pt x="75130" y="53800"/>
                </a:lnTo>
                <a:lnTo>
                  <a:pt x="75120" y="53790"/>
                </a:lnTo>
                <a:lnTo>
                  <a:pt x="75110" y="53790"/>
                </a:lnTo>
                <a:lnTo>
                  <a:pt x="75110" y="53780"/>
                </a:lnTo>
                <a:lnTo>
                  <a:pt x="75110" y="53770"/>
                </a:lnTo>
                <a:lnTo>
                  <a:pt x="75100" y="53760"/>
                </a:lnTo>
                <a:lnTo>
                  <a:pt x="75100" y="53750"/>
                </a:lnTo>
                <a:lnTo>
                  <a:pt x="75090" y="53740"/>
                </a:lnTo>
                <a:lnTo>
                  <a:pt x="75060" y="53720"/>
                </a:lnTo>
                <a:lnTo>
                  <a:pt x="75070" y="53720"/>
                </a:lnTo>
                <a:lnTo>
                  <a:pt x="75060" y="53710"/>
                </a:lnTo>
                <a:lnTo>
                  <a:pt x="75050" y="53710"/>
                </a:lnTo>
                <a:lnTo>
                  <a:pt x="75050" y="53700"/>
                </a:lnTo>
                <a:lnTo>
                  <a:pt x="75020" y="53680"/>
                </a:lnTo>
                <a:lnTo>
                  <a:pt x="75000" y="53660"/>
                </a:lnTo>
                <a:lnTo>
                  <a:pt x="74970" y="53640"/>
                </a:lnTo>
                <a:lnTo>
                  <a:pt x="74880" y="53610"/>
                </a:lnTo>
                <a:lnTo>
                  <a:pt x="74860" y="53600"/>
                </a:lnTo>
                <a:lnTo>
                  <a:pt x="74840" y="53580"/>
                </a:lnTo>
                <a:lnTo>
                  <a:pt x="74830" y="53550"/>
                </a:lnTo>
                <a:lnTo>
                  <a:pt x="74820" y="53520"/>
                </a:lnTo>
                <a:lnTo>
                  <a:pt x="74810" y="53500"/>
                </a:lnTo>
                <a:lnTo>
                  <a:pt x="74810" y="53480"/>
                </a:lnTo>
                <a:lnTo>
                  <a:pt x="74820" y="53490"/>
                </a:lnTo>
                <a:lnTo>
                  <a:pt x="74810" y="53480"/>
                </a:lnTo>
                <a:lnTo>
                  <a:pt x="74810" y="53460"/>
                </a:lnTo>
                <a:lnTo>
                  <a:pt x="74810" y="53450"/>
                </a:lnTo>
                <a:lnTo>
                  <a:pt x="74810" y="53430"/>
                </a:lnTo>
                <a:lnTo>
                  <a:pt x="74800" y="53430"/>
                </a:lnTo>
                <a:lnTo>
                  <a:pt x="74800" y="53420"/>
                </a:lnTo>
                <a:lnTo>
                  <a:pt x="74800" y="53410"/>
                </a:lnTo>
                <a:lnTo>
                  <a:pt x="74790" y="53400"/>
                </a:lnTo>
                <a:lnTo>
                  <a:pt x="74790" y="53390"/>
                </a:lnTo>
                <a:lnTo>
                  <a:pt x="74800" y="53390"/>
                </a:lnTo>
                <a:lnTo>
                  <a:pt x="74800" y="53380"/>
                </a:lnTo>
                <a:lnTo>
                  <a:pt x="74790" y="53380"/>
                </a:lnTo>
                <a:lnTo>
                  <a:pt x="74790" y="53370"/>
                </a:lnTo>
                <a:lnTo>
                  <a:pt x="74790" y="53360"/>
                </a:lnTo>
                <a:lnTo>
                  <a:pt x="74790" y="53350"/>
                </a:lnTo>
                <a:lnTo>
                  <a:pt x="74790" y="53340"/>
                </a:lnTo>
                <a:lnTo>
                  <a:pt x="74790" y="53330"/>
                </a:lnTo>
                <a:lnTo>
                  <a:pt x="74800" y="53320"/>
                </a:lnTo>
                <a:lnTo>
                  <a:pt x="74810" y="53310"/>
                </a:lnTo>
                <a:lnTo>
                  <a:pt x="74820" y="53300"/>
                </a:lnTo>
                <a:lnTo>
                  <a:pt x="74830" y="53290"/>
                </a:lnTo>
                <a:lnTo>
                  <a:pt x="74840" y="53280"/>
                </a:lnTo>
                <a:lnTo>
                  <a:pt x="74840" y="53270"/>
                </a:lnTo>
                <a:lnTo>
                  <a:pt x="74850" y="53270"/>
                </a:lnTo>
                <a:lnTo>
                  <a:pt x="74860" y="53260"/>
                </a:lnTo>
                <a:lnTo>
                  <a:pt x="74860" y="53250"/>
                </a:lnTo>
                <a:lnTo>
                  <a:pt x="74870" y="53240"/>
                </a:lnTo>
                <a:lnTo>
                  <a:pt x="74870" y="53230"/>
                </a:lnTo>
                <a:lnTo>
                  <a:pt x="74880" y="53220"/>
                </a:lnTo>
                <a:lnTo>
                  <a:pt x="74890" y="53210"/>
                </a:lnTo>
                <a:lnTo>
                  <a:pt x="74890" y="53200"/>
                </a:lnTo>
                <a:lnTo>
                  <a:pt x="74890" y="53190"/>
                </a:lnTo>
                <a:lnTo>
                  <a:pt x="74890" y="53180"/>
                </a:lnTo>
                <a:lnTo>
                  <a:pt x="74890" y="53170"/>
                </a:lnTo>
                <a:lnTo>
                  <a:pt x="74890" y="53150"/>
                </a:lnTo>
                <a:lnTo>
                  <a:pt x="74890" y="53130"/>
                </a:lnTo>
                <a:lnTo>
                  <a:pt x="74890" y="53120"/>
                </a:lnTo>
                <a:lnTo>
                  <a:pt x="74890" y="53110"/>
                </a:lnTo>
                <a:lnTo>
                  <a:pt x="74890" y="53090"/>
                </a:lnTo>
                <a:lnTo>
                  <a:pt x="74880" y="53080"/>
                </a:lnTo>
                <a:lnTo>
                  <a:pt x="74880" y="53070"/>
                </a:lnTo>
                <a:lnTo>
                  <a:pt x="74870" y="53050"/>
                </a:lnTo>
                <a:lnTo>
                  <a:pt x="74860" y="53020"/>
                </a:lnTo>
                <a:lnTo>
                  <a:pt x="74860" y="53010"/>
                </a:lnTo>
                <a:lnTo>
                  <a:pt x="74850" y="53000"/>
                </a:lnTo>
                <a:lnTo>
                  <a:pt x="74850" y="52980"/>
                </a:lnTo>
                <a:lnTo>
                  <a:pt x="74850" y="52970"/>
                </a:lnTo>
                <a:lnTo>
                  <a:pt x="74850" y="52960"/>
                </a:lnTo>
                <a:lnTo>
                  <a:pt x="74850" y="52950"/>
                </a:lnTo>
                <a:lnTo>
                  <a:pt x="74850" y="52940"/>
                </a:lnTo>
                <a:lnTo>
                  <a:pt x="74850" y="52930"/>
                </a:lnTo>
                <a:lnTo>
                  <a:pt x="74850" y="52920"/>
                </a:lnTo>
                <a:lnTo>
                  <a:pt x="74850" y="52910"/>
                </a:lnTo>
                <a:lnTo>
                  <a:pt x="74850" y="52890"/>
                </a:lnTo>
                <a:lnTo>
                  <a:pt x="74870" y="52890"/>
                </a:lnTo>
                <a:lnTo>
                  <a:pt x="74890" y="52880"/>
                </a:lnTo>
                <a:lnTo>
                  <a:pt x="74910" y="52870"/>
                </a:lnTo>
                <a:lnTo>
                  <a:pt x="74960" y="52830"/>
                </a:lnTo>
                <a:lnTo>
                  <a:pt x="74980" y="52810"/>
                </a:lnTo>
                <a:lnTo>
                  <a:pt x="75020" y="52770"/>
                </a:lnTo>
                <a:lnTo>
                  <a:pt x="75030" y="52760"/>
                </a:lnTo>
                <a:lnTo>
                  <a:pt x="75040" y="52740"/>
                </a:lnTo>
                <a:lnTo>
                  <a:pt x="75040" y="52730"/>
                </a:lnTo>
                <a:lnTo>
                  <a:pt x="75040" y="52720"/>
                </a:lnTo>
                <a:lnTo>
                  <a:pt x="75050" y="52700"/>
                </a:lnTo>
                <a:lnTo>
                  <a:pt x="75050" y="52690"/>
                </a:lnTo>
                <a:lnTo>
                  <a:pt x="75060" y="52670"/>
                </a:lnTo>
                <a:lnTo>
                  <a:pt x="75070" y="52660"/>
                </a:lnTo>
                <a:lnTo>
                  <a:pt x="75090" y="52640"/>
                </a:lnTo>
                <a:lnTo>
                  <a:pt x="75110" y="52620"/>
                </a:lnTo>
                <a:lnTo>
                  <a:pt x="75120" y="52600"/>
                </a:lnTo>
                <a:lnTo>
                  <a:pt x="75120" y="52590"/>
                </a:lnTo>
                <a:lnTo>
                  <a:pt x="75130" y="52570"/>
                </a:lnTo>
                <a:lnTo>
                  <a:pt x="75140" y="52560"/>
                </a:lnTo>
                <a:lnTo>
                  <a:pt x="75150" y="52540"/>
                </a:lnTo>
                <a:lnTo>
                  <a:pt x="75150" y="52500"/>
                </a:lnTo>
                <a:lnTo>
                  <a:pt x="75150" y="52490"/>
                </a:lnTo>
                <a:lnTo>
                  <a:pt x="75150" y="52480"/>
                </a:lnTo>
                <a:lnTo>
                  <a:pt x="75150" y="52470"/>
                </a:lnTo>
                <a:lnTo>
                  <a:pt x="75140" y="52460"/>
                </a:lnTo>
                <a:lnTo>
                  <a:pt x="75140" y="52430"/>
                </a:lnTo>
                <a:lnTo>
                  <a:pt x="75130" y="52400"/>
                </a:lnTo>
                <a:lnTo>
                  <a:pt x="75140" y="52340"/>
                </a:lnTo>
                <a:lnTo>
                  <a:pt x="75140" y="52330"/>
                </a:lnTo>
                <a:lnTo>
                  <a:pt x="75150" y="52290"/>
                </a:lnTo>
                <a:lnTo>
                  <a:pt x="75170" y="52240"/>
                </a:lnTo>
                <a:lnTo>
                  <a:pt x="75180" y="52220"/>
                </a:lnTo>
                <a:lnTo>
                  <a:pt x="75180" y="52200"/>
                </a:lnTo>
                <a:lnTo>
                  <a:pt x="75200" y="52170"/>
                </a:lnTo>
                <a:lnTo>
                  <a:pt x="75210" y="52150"/>
                </a:lnTo>
                <a:lnTo>
                  <a:pt x="75210" y="52140"/>
                </a:lnTo>
                <a:lnTo>
                  <a:pt x="75230" y="52110"/>
                </a:lnTo>
                <a:lnTo>
                  <a:pt x="75240" y="52110"/>
                </a:lnTo>
                <a:lnTo>
                  <a:pt x="75240" y="52080"/>
                </a:lnTo>
                <a:lnTo>
                  <a:pt x="75250" y="52050"/>
                </a:lnTo>
                <a:lnTo>
                  <a:pt x="75260" y="52020"/>
                </a:lnTo>
                <a:lnTo>
                  <a:pt x="75260" y="51980"/>
                </a:lnTo>
                <a:lnTo>
                  <a:pt x="75260" y="51970"/>
                </a:lnTo>
                <a:lnTo>
                  <a:pt x="75270" y="51930"/>
                </a:lnTo>
                <a:lnTo>
                  <a:pt x="75270" y="51850"/>
                </a:lnTo>
                <a:lnTo>
                  <a:pt x="75270" y="51790"/>
                </a:lnTo>
                <a:lnTo>
                  <a:pt x="75310" y="51800"/>
                </a:lnTo>
                <a:lnTo>
                  <a:pt x="75320" y="51810"/>
                </a:lnTo>
                <a:lnTo>
                  <a:pt x="75340" y="51810"/>
                </a:lnTo>
                <a:lnTo>
                  <a:pt x="75350" y="51810"/>
                </a:lnTo>
                <a:lnTo>
                  <a:pt x="75360" y="51800"/>
                </a:lnTo>
                <a:lnTo>
                  <a:pt x="75370" y="51800"/>
                </a:lnTo>
                <a:lnTo>
                  <a:pt x="75380" y="51800"/>
                </a:lnTo>
                <a:lnTo>
                  <a:pt x="75380" y="51790"/>
                </a:lnTo>
                <a:lnTo>
                  <a:pt x="75390" y="51790"/>
                </a:lnTo>
                <a:lnTo>
                  <a:pt x="75400" y="51790"/>
                </a:lnTo>
                <a:lnTo>
                  <a:pt x="75410" y="51790"/>
                </a:lnTo>
                <a:lnTo>
                  <a:pt x="75430" y="51790"/>
                </a:lnTo>
                <a:lnTo>
                  <a:pt x="75440" y="51780"/>
                </a:lnTo>
                <a:lnTo>
                  <a:pt x="75450" y="51770"/>
                </a:lnTo>
                <a:lnTo>
                  <a:pt x="75460" y="51770"/>
                </a:lnTo>
                <a:lnTo>
                  <a:pt x="75470" y="51760"/>
                </a:lnTo>
                <a:lnTo>
                  <a:pt x="75480" y="51760"/>
                </a:lnTo>
                <a:lnTo>
                  <a:pt x="75500" y="51770"/>
                </a:lnTo>
                <a:lnTo>
                  <a:pt x="75520" y="51770"/>
                </a:lnTo>
                <a:lnTo>
                  <a:pt x="75530" y="51780"/>
                </a:lnTo>
                <a:lnTo>
                  <a:pt x="75550" y="51780"/>
                </a:lnTo>
                <a:lnTo>
                  <a:pt x="75560" y="51780"/>
                </a:lnTo>
                <a:lnTo>
                  <a:pt x="75570" y="51790"/>
                </a:lnTo>
                <a:lnTo>
                  <a:pt x="75580" y="51800"/>
                </a:lnTo>
                <a:lnTo>
                  <a:pt x="75590" y="51800"/>
                </a:lnTo>
                <a:lnTo>
                  <a:pt x="75600" y="51810"/>
                </a:lnTo>
                <a:lnTo>
                  <a:pt x="75600" y="51820"/>
                </a:lnTo>
                <a:lnTo>
                  <a:pt x="75610" y="51820"/>
                </a:lnTo>
                <a:lnTo>
                  <a:pt x="75610" y="51830"/>
                </a:lnTo>
                <a:lnTo>
                  <a:pt x="75610" y="51840"/>
                </a:lnTo>
                <a:lnTo>
                  <a:pt x="75600" y="51840"/>
                </a:lnTo>
                <a:lnTo>
                  <a:pt x="75600" y="51850"/>
                </a:lnTo>
                <a:lnTo>
                  <a:pt x="75610" y="51860"/>
                </a:lnTo>
                <a:lnTo>
                  <a:pt x="75620" y="51870"/>
                </a:lnTo>
                <a:lnTo>
                  <a:pt x="75630" y="51870"/>
                </a:lnTo>
                <a:lnTo>
                  <a:pt x="75630" y="51880"/>
                </a:lnTo>
                <a:lnTo>
                  <a:pt x="75640" y="51880"/>
                </a:lnTo>
                <a:lnTo>
                  <a:pt x="75650" y="51890"/>
                </a:lnTo>
                <a:lnTo>
                  <a:pt x="75650" y="51900"/>
                </a:lnTo>
                <a:lnTo>
                  <a:pt x="75660" y="51890"/>
                </a:lnTo>
                <a:lnTo>
                  <a:pt x="75670" y="51890"/>
                </a:lnTo>
                <a:lnTo>
                  <a:pt x="75680" y="51890"/>
                </a:lnTo>
                <a:lnTo>
                  <a:pt x="75690" y="51900"/>
                </a:lnTo>
                <a:lnTo>
                  <a:pt x="75700" y="51900"/>
                </a:lnTo>
                <a:lnTo>
                  <a:pt x="75720" y="51900"/>
                </a:lnTo>
                <a:lnTo>
                  <a:pt x="75730" y="51910"/>
                </a:lnTo>
                <a:lnTo>
                  <a:pt x="75740" y="51910"/>
                </a:lnTo>
                <a:lnTo>
                  <a:pt x="75740" y="51920"/>
                </a:lnTo>
                <a:lnTo>
                  <a:pt x="75750" y="51920"/>
                </a:lnTo>
                <a:lnTo>
                  <a:pt x="75760" y="51920"/>
                </a:lnTo>
                <a:lnTo>
                  <a:pt x="75770" y="51920"/>
                </a:lnTo>
                <a:lnTo>
                  <a:pt x="75780" y="51920"/>
                </a:lnTo>
                <a:lnTo>
                  <a:pt x="75790" y="51920"/>
                </a:lnTo>
                <a:lnTo>
                  <a:pt x="75810" y="51930"/>
                </a:lnTo>
                <a:lnTo>
                  <a:pt x="75830" y="51950"/>
                </a:lnTo>
                <a:lnTo>
                  <a:pt x="75850" y="51960"/>
                </a:lnTo>
                <a:lnTo>
                  <a:pt x="75860" y="51980"/>
                </a:lnTo>
                <a:lnTo>
                  <a:pt x="75870" y="51990"/>
                </a:lnTo>
                <a:lnTo>
                  <a:pt x="75870" y="52000"/>
                </a:lnTo>
                <a:lnTo>
                  <a:pt x="75870" y="52020"/>
                </a:lnTo>
                <a:lnTo>
                  <a:pt x="75880" y="52030"/>
                </a:lnTo>
                <a:lnTo>
                  <a:pt x="75890" y="52030"/>
                </a:lnTo>
                <a:lnTo>
                  <a:pt x="75890" y="52040"/>
                </a:lnTo>
                <a:lnTo>
                  <a:pt x="75900" y="52050"/>
                </a:lnTo>
                <a:lnTo>
                  <a:pt x="75910" y="52060"/>
                </a:lnTo>
                <a:lnTo>
                  <a:pt x="75920" y="52060"/>
                </a:lnTo>
                <a:lnTo>
                  <a:pt x="75930" y="52070"/>
                </a:lnTo>
                <a:lnTo>
                  <a:pt x="75940" y="52080"/>
                </a:lnTo>
                <a:lnTo>
                  <a:pt x="75950" y="52080"/>
                </a:lnTo>
                <a:lnTo>
                  <a:pt x="75960" y="52090"/>
                </a:lnTo>
                <a:lnTo>
                  <a:pt x="75970" y="52110"/>
                </a:lnTo>
                <a:lnTo>
                  <a:pt x="75970" y="52120"/>
                </a:lnTo>
                <a:lnTo>
                  <a:pt x="75970" y="52140"/>
                </a:lnTo>
                <a:lnTo>
                  <a:pt x="75970" y="52160"/>
                </a:lnTo>
                <a:lnTo>
                  <a:pt x="75980" y="52190"/>
                </a:lnTo>
                <a:lnTo>
                  <a:pt x="76010" y="52240"/>
                </a:lnTo>
                <a:lnTo>
                  <a:pt x="76030" y="52260"/>
                </a:lnTo>
                <a:lnTo>
                  <a:pt x="76050" y="52290"/>
                </a:lnTo>
                <a:lnTo>
                  <a:pt x="76070" y="52320"/>
                </a:lnTo>
                <a:lnTo>
                  <a:pt x="76090" y="52340"/>
                </a:lnTo>
                <a:lnTo>
                  <a:pt x="76100" y="52350"/>
                </a:lnTo>
                <a:lnTo>
                  <a:pt x="76110" y="52350"/>
                </a:lnTo>
                <a:lnTo>
                  <a:pt x="76130" y="52360"/>
                </a:lnTo>
                <a:lnTo>
                  <a:pt x="76150" y="52370"/>
                </a:lnTo>
                <a:lnTo>
                  <a:pt x="76180" y="52380"/>
                </a:lnTo>
                <a:lnTo>
                  <a:pt x="76200" y="52380"/>
                </a:lnTo>
                <a:lnTo>
                  <a:pt x="76220" y="52380"/>
                </a:lnTo>
                <a:lnTo>
                  <a:pt x="76230" y="52380"/>
                </a:lnTo>
                <a:lnTo>
                  <a:pt x="76250" y="52380"/>
                </a:lnTo>
                <a:lnTo>
                  <a:pt x="76270" y="52380"/>
                </a:lnTo>
                <a:lnTo>
                  <a:pt x="76290" y="52370"/>
                </a:lnTo>
                <a:lnTo>
                  <a:pt x="76320" y="52370"/>
                </a:lnTo>
                <a:lnTo>
                  <a:pt x="76350" y="52360"/>
                </a:lnTo>
                <a:lnTo>
                  <a:pt x="76370" y="52360"/>
                </a:lnTo>
                <a:lnTo>
                  <a:pt x="76400" y="52370"/>
                </a:lnTo>
                <a:lnTo>
                  <a:pt x="76420" y="52370"/>
                </a:lnTo>
                <a:lnTo>
                  <a:pt x="76440" y="52380"/>
                </a:lnTo>
                <a:lnTo>
                  <a:pt x="76470" y="52390"/>
                </a:lnTo>
                <a:lnTo>
                  <a:pt x="76480" y="52400"/>
                </a:lnTo>
                <a:lnTo>
                  <a:pt x="76490" y="52410"/>
                </a:lnTo>
                <a:lnTo>
                  <a:pt x="76510" y="52420"/>
                </a:lnTo>
                <a:lnTo>
                  <a:pt x="76530" y="52420"/>
                </a:lnTo>
                <a:lnTo>
                  <a:pt x="76540" y="52420"/>
                </a:lnTo>
                <a:lnTo>
                  <a:pt x="76580" y="52430"/>
                </a:lnTo>
                <a:lnTo>
                  <a:pt x="76610" y="52440"/>
                </a:lnTo>
                <a:lnTo>
                  <a:pt x="76650" y="52440"/>
                </a:lnTo>
                <a:lnTo>
                  <a:pt x="76660" y="52440"/>
                </a:lnTo>
                <a:lnTo>
                  <a:pt x="76680" y="52450"/>
                </a:lnTo>
                <a:lnTo>
                  <a:pt x="76690" y="52450"/>
                </a:lnTo>
                <a:lnTo>
                  <a:pt x="76720" y="52460"/>
                </a:lnTo>
                <a:lnTo>
                  <a:pt x="76740" y="52460"/>
                </a:lnTo>
                <a:lnTo>
                  <a:pt x="76790" y="52450"/>
                </a:lnTo>
                <a:lnTo>
                  <a:pt x="76810" y="52460"/>
                </a:lnTo>
                <a:lnTo>
                  <a:pt x="76840" y="52460"/>
                </a:lnTo>
                <a:lnTo>
                  <a:pt x="76860" y="52470"/>
                </a:lnTo>
                <a:lnTo>
                  <a:pt x="76880" y="52480"/>
                </a:lnTo>
                <a:lnTo>
                  <a:pt x="76910" y="52500"/>
                </a:lnTo>
                <a:lnTo>
                  <a:pt x="76920" y="52510"/>
                </a:lnTo>
                <a:lnTo>
                  <a:pt x="76930" y="52510"/>
                </a:lnTo>
                <a:lnTo>
                  <a:pt x="76940" y="52520"/>
                </a:lnTo>
                <a:lnTo>
                  <a:pt x="76960" y="52530"/>
                </a:lnTo>
                <a:lnTo>
                  <a:pt x="76990" y="52550"/>
                </a:lnTo>
                <a:lnTo>
                  <a:pt x="77010" y="52550"/>
                </a:lnTo>
                <a:lnTo>
                  <a:pt x="77020" y="52560"/>
                </a:lnTo>
                <a:lnTo>
                  <a:pt x="77020" y="52570"/>
                </a:lnTo>
                <a:lnTo>
                  <a:pt x="77030" y="52570"/>
                </a:lnTo>
                <a:lnTo>
                  <a:pt x="77030" y="52590"/>
                </a:lnTo>
                <a:lnTo>
                  <a:pt x="77050" y="52610"/>
                </a:lnTo>
                <a:lnTo>
                  <a:pt x="77090" y="52650"/>
                </a:lnTo>
                <a:lnTo>
                  <a:pt x="77140" y="52690"/>
                </a:lnTo>
                <a:lnTo>
                  <a:pt x="77150" y="52710"/>
                </a:lnTo>
                <a:lnTo>
                  <a:pt x="77160" y="52710"/>
                </a:lnTo>
                <a:lnTo>
                  <a:pt x="77160" y="52720"/>
                </a:lnTo>
                <a:lnTo>
                  <a:pt x="77170" y="52720"/>
                </a:lnTo>
                <a:lnTo>
                  <a:pt x="77210" y="52740"/>
                </a:lnTo>
                <a:lnTo>
                  <a:pt x="77230" y="52750"/>
                </a:lnTo>
                <a:lnTo>
                  <a:pt x="77260" y="52750"/>
                </a:lnTo>
                <a:lnTo>
                  <a:pt x="77290" y="52750"/>
                </a:lnTo>
                <a:lnTo>
                  <a:pt x="77300" y="52750"/>
                </a:lnTo>
                <a:lnTo>
                  <a:pt x="77320" y="52750"/>
                </a:lnTo>
                <a:lnTo>
                  <a:pt x="77340" y="52750"/>
                </a:lnTo>
                <a:lnTo>
                  <a:pt x="77350" y="52750"/>
                </a:lnTo>
                <a:lnTo>
                  <a:pt x="77360" y="52750"/>
                </a:lnTo>
                <a:lnTo>
                  <a:pt x="77390" y="52740"/>
                </a:lnTo>
                <a:lnTo>
                  <a:pt x="77420" y="52720"/>
                </a:lnTo>
                <a:lnTo>
                  <a:pt x="77470" y="52700"/>
                </a:lnTo>
                <a:lnTo>
                  <a:pt x="77480" y="52690"/>
                </a:lnTo>
                <a:lnTo>
                  <a:pt x="77520" y="52670"/>
                </a:lnTo>
                <a:lnTo>
                  <a:pt x="77550" y="52660"/>
                </a:lnTo>
                <a:lnTo>
                  <a:pt x="77590" y="52650"/>
                </a:lnTo>
                <a:lnTo>
                  <a:pt x="77610" y="52650"/>
                </a:lnTo>
                <a:lnTo>
                  <a:pt x="77630" y="52650"/>
                </a:lnTo>
                <a:lnTo>
                  <a:pt x="77660" y="52650"/>
                </a:lnTo>
                <a:lnTo>
                  <a:pt x="77680" y="52650"/>
                </a:lnTo>
                <a:lnTo>
                  <a:pt x="77690" y="52660"/>
                </a:lnTo>
                <a:lnTo>
                  <a:pt x="77700" y="52660"/>
                </a:lnTo>
                <a:lnTo>
                  <a:pt x="77710" y="52670"/>
                </a:lnTo>
                <a:lnTo>
                  <a:pt x="77740" y="52680"/>
                </a:lnTo>
                <a:lnTo>
                  <a:pt x="77770" y="52700"/>
                </a:lnTo>
                <a:lnTo>
                  <a:pt x="77780" y="52710"/>
                </a:lnTo>
                <a:lnTo>
                  <a:pt x="77820" y="52750"/>
                </a:lnTo>
                <a:lnTo>
                  <a:pt x="77820" y="52760"/>
                </a:lnTo>
                <a:lnTo>
                  <a:pt x="77850" y="52790"/>
                </a:lnTo>
                <a:lnTo>
                  <a:pt x="77880" y="52820"/>
                </a:lnTo>
                <a:lnTo>
                  <a:pt x="77920" y="52850"/>
                </a:lnTo>
                <a:lnTo>
                  <a:pt x="77940" y="52850"/>
                </a:lnTo>
                <a:lnTo>
                  <a:pt x="77950" y="52860"/>
                </a:lnTo>
                <a:lnTo>
                  <a:pt x="78000" y="52880"/>
                </a:lnTo>
                <a:lnTo>
                  <a:pt x="78050" y="52890"/>
                </a:lnTo>
                <a:lnTo>
                  <a:pt x="78060" y="52890"/>
                </a:lnTo>
                <a:lnTo>
                  <a:pt x="78070" y="52890"/>
                </a:lnTo>
                <a:lnTo>
                  <a:pt x="78110" y="52910"/>
                </a:lnTo>
                <a:lnTo>
                  <a:pt x="78130" y="52920"/>
                </a:lnTo>
                <a:lnTo>
                  <a:pt x="78230" y="52940"/>
                </a:lnTo>
                <a:lnTo>
                  <a:pt x="78240" y="52940"/>
                </a:lnTo>
                <a:lnTo>
                  <a:pt x="78300" y="52960"/>
                </a:lnTo>
                <a:lnTo>
                  <a:pt x="78340" y="52970"/>
                </a:lnTo>
                <a:lnTo>
                  <a:pt x="78380" y="52970"/>
                </a:lnTo>
                <a:lnTo>
                  <a:pt x="78410" y="52980"/>
                </a:lnTo>
                <a:lnTo>
                  <a:pt x="78420" y="52980"/>
                </a:lnTo>
                <a:lnTo>
                  <a:pt x="78440" y="53000"/>
                </a:lnTo>
                <a:lnTo>
                  <a:pt x="78460" y="53010"/>
                </a:lnTo>
                <a:lnTo>
                  <a:pt x="78490" y="53030"/>
                </a:lnTo>
                <a:lnTo>
                  <a:pt x="78510" y="53040"/>
                </a:lnTo>
                <a:lnTo>
                  <a:pt x="78520" y="53040"/>
                </a:lnTo>
                <a:lnTo>
                  <a:pt x="78550" y="53060"/>
                </a:lnTo>
                <a:lnTo>
                  <a:pt x="78560" y="53060"/>
                </a:lnTo>
                <a:lnTo>
                  <a:pt x="78620" y="53060"/>
                </a:lnTo>
                <a:lnTo>
                  <a:pt x="78630" y="53060"/>
                </a:lnTo>
                <a:lnTo>
                  <a:pt x="78650" y="53060"/>
                </a:lnTo>
                <a:lnTo>
                  <a:pt x="78660" y="53060"/>
                </a:lnTo>
                <a:lnTo>
                  <a:pt x="78670" y="53060"/>
                </a:lnTo>
                <a:lnTo>
                  <a:pt x="78680" y="53060"/>
                </a:lnTo>
                <a:lnTo>
                  <a:pt x="78690" y="53060"/>
                </a:lnTo>
                <a:lnTo>
                  <a:pt x="78700" y="53060"/>
                </a:lnTo>
                <a:lnTo>
                  <a:pt x="78710" y="53060"/>
                </a:lnTo>
                <a:lnTo>
                  <a:pt x="78720" y="53060"/>
                </a:lnTo>
                <a:lnTo>
                  <a:pt x="78730" y="53060"/>
                </a:lnTo>
                <a:lnTo>
                  <a:pt x="78730" y="53070"/>
                </a:lnTo>
                <a:lnTo>
                  <a:pt x="78740" y="53070"/>
                </a:lnTo>
                <a:lnTo>
                  <a:pt x="78750" y="53070"/>
                </a:lnTo>
                <a:lnTo>
                  <a:pt x="78760" y="53070"/>
                </a:lnTo>
                <a:lnTo>
                  <a:pt x="78770" y="53070"/>
                </a:lnTo>
                <a:lnTo>
                  <a:pt x="78780" y="53070"/>
                </a:lnTo>
                <a:lnTo>
                  <a:pt x="78780" y="53080"/>
                </a:lnTo>
                <a:lnTo>
                  <a:pt x="78790" y="53080"/>
                </a:lnTo>
                <a:lnTo>
                  <a:pt x="78790" y="53090"/>
                </a:lnTo>
                <a:lnTo>
                  <a:pt x="78790" y="53100"/>
                </a:lnTo>
                <a:lnTo>
                  <a:pt x="78800" y="53100"/>
                </a:lnTo>
                <a:lnTo>
                  <a:pt x="78810" y="53090"/>
                </a:lnTo>
                <a:lnTo>
                  <a:pt x="78820" y="53090"/>
                </a:lnTo>
                <a:lnTo>
                  <a:pt x="78820" y="53100"/>
                </a:lnTo>
                <a:lnTo>
                  <a:pt x="78830" y="53110"/>
                </a:lnTo>
                <a:lnTo>
                  <a:pt x="78830" y="53120"/>
                </a:lnTo>
                <a:lnTo>
                  <a:pt x="78840" y="53130"/>
                </a:lnTo>
                <a:lnTo>
                  <a:pt x="78850" y="53130"/>
                </a:lnTo>
                <a:lnTo>
                  <a:pt x="78860" y="53130"/>
                </a:lnTo>
                <a:lnTo>
                  <a:pt x="78870" y="53130"/>
                </a:lnTo>
                <a:lnTo>
                  <a:pt x="78870" y="53140"/>
                </a:lnTo>
                <a:lnTo>
                  <a:pt x="78880" y="53140"/>
                </a:lnTo>
                <a:lnTo>
                  <a:pt x="78880" y="53150"/>
                </a:lnTo>
                <a:lnTo>
                  <a:pt x="78890" y="53150"/>
                </a:lnTo>
                <a:lnTo>
                  <a:pt x="78900" y="53160"/>
                </a:lnTo>
                <a:lnTo>
                  <a:pt x="78900" y="53170"/>
                </a:lnTo>
                <a:lnTo>
                  <a:pt x="78910" y="53170"/>
                </a:lnTo>
                <a:lnTo>
                  <a:pt x="78920" y="53170"/>
                </a:lnTo>
                <a:lnTo>
                  <a:pt x="78930" y="53170"/>
                </a:lnTo>
                <a:lnTo>
                  <a:pt x="78940" y="53170"/>
                </a:lnTo>
                <a:lnTo>
                  <a:pt x="78940" y="53180"/>
                </a:lnTo>
                <a:lnTo>
                  <a:pt x="78950" y="53180"/>
                </a:lnTo>
                <a:lnTo>
                  <a:pt x="78950" y="53190"/>
                </a:lnTo>
                <a:lnTo>
                  <a:pt x="78960" y="53190"/>
                </a:lnTo>
                <a:lnTo>
                  <a:pt x="78970" y="53190"/>
                </a:lnTo>
                <a:lnTo>
                  <a:pt x="78980" y="53190"/>
                </a:lnTo>
                <a:lnTo>
                  <a:pt x="78980" y="53200"/>
                </a:lnTo>
                <a:lnTo>
                  <a:pt x="78990" y="53200"/>
                </a:lnTo>
                <a:lnTo>
                  <a:pt x="78990" y="53210"/>
                </a:lnTo>
                <a:lnTo>
                  <a:pt x="79000" y="53210"/>
                </a:lnTo>
                <a:lnTo>
                  <a:pt x="79010" y="53220"/>
                </a:lnTo>
                <a:lnTo>
                  <a:pt x="79020" y="53220"/>
                </a:lnTo>
                <a:lnTo>
                  <a:pt x="79030" y="53230"/>
                </a:lnTo>
                <a:lnTo>
                  <a:pt x="79040" y="53230"/>
                </a:lnTo>
                <a:lnTo>
                  <a:pt x="79050" y="53230"/>
                </a:lnTo>
                <a:lnTo>
                  <a:pt x="79050" y="53240"/>
                </a:lnTo>
                <a:lnTo>
                  <a:pt x="79050" y="53250"/>
                </a:lnTo>
                <a:lnTo>
                  <a:pt x="79060" y="53250"/>
                </a:lnTo>
                <a:lnTo>
                  <a:pt x="79070" y="53250"/>
                </a:lnTo>
                <a:lnTo>
                  <a:pt x="79070" y="53260"/>
                </a:lnTo>
                <a:lnTo>
                  <a:pt x="79070" y="53270"/>
                </a:lnTo>
                <a:lnTo>
                  <a:pt x="79070" y="53280"/>
                </a:lnTo>
                <a:lnTo>
                  <a:pt x="79080" y="53280"/>
                </a:lnTo>
                <a:lnTo>
                  <a:pt x="79080" y="53290"/>
                </a:lnTo>
                <a:lnTo>
                  <a:pt x="79090" y="53290"/>
                </a:lnTo>
                <a:lnTo>
                  <a:pt x="79090" y="53300"/>
                </a:lnTo>
                <a:lnTo>
                  <a:pt x="79100" y="53300"/>
                </a:lnTo>
                <a:lnTo>
                  <a:pt x="79110" y="53310"/>
                </a:lnTo>
                <a:lnTo>
                  <a:pt x="79120" y="53320"/>
                </a:lnTo>
                <a:lnTo>
                  <a:pt x="79120" y="53330"/>
                </a:lnTo>
                <a:lnTo>
                  <a:pt x="79130" y="53330"/>
                </a:lnTo>
                <a:lnTo>
                  <a:pt x="79140" y="53330"/>
                </a:lnTo>
                <a:lnTo>
                  <a:pt x="79140" y="53340"/>
                </a:lnTo>
                <a:lnTo>
                  <a:pt x="79140" y="53350"/>
                </a:lnTo>
                <a:lnTo>
                  <a:pt x="79150" y="53360"/>
                </a:lnTo>
                <a:lnTo>
                  <a:pt x="79150" y="53380"/>
                </a:lnTo>
                <a:lnTo>
                  <a:pt x="79150" y="53390"/>
                </a:lnTo>
                <a:lnTo>
                  <a:pt x="79160" y="53430"/>
                </a:lnTo>
                <a:lnTo>
                  <a:pt x="79190" y="53520"/>
                </a:lnTo>
                <a:lnTo>
                  <a:pt x="79200" y="53560"/>
                </a:lnTo>
                <a:lnTo>
                  <a:pt x="79210" y="53600"/>
                </a:lnTo>
                <a:lnTo>
                  <a:pt x="79220" y="53610"/>
                </a:lnTo>
                <a:lnTo>
                  <a:pt x="79230" y="53630"/>
                </a:lnTo>
                <a:lnTo>
                  <a:pt x="79240" y="53630"/>
                </a:lnTo>
                <a:lnTo>
                  <a:pt x="79250" y="53650"/>
                </a:lnTo>
                <a:lnTo>
                  <a:pt x="79260" y="53650"/>
                </a:lnTo>
                <a:lnTo>
                  <a:pt x="79270" y="53670"/>
                </a:lnTo>
                <a:lnTo>
                  <a:pt x="79290" y="53690"/>
                </a:lnTo>
                <a:lnTo>
                  <a:pt x="79300" y="53710"/>
                </a:lnTo>
                <a:lnTo>
                  <a:pt x="79330" y="53740"/>
                </a:lnTo>
                <a:lnTo>
                  <a:pt x="79330" y="53760"/>
                </a:lnTo>
                <a:lnTo>
                  <a:pt x="79340" y="53770"/>
                </a:lnTo>
                <a:lnTo>
                  <a:pt x="79340" y="53780"/>
                </a:lnTo>
                <a:lnTo>
                  <a:pt x="79340" y="53790"/>
                </a:lnTo>
                <a:lnTo>
                  <a:pt x="79340" y="53800"/>
                </a:lnTo>
                <a:lnTo>
                  <a:pt x="79330" y="53810"/>
                </a:lnTo>
                <a:lnTo>
                  <a:pt x="79320" y="53830"/>
                </a:lnTo>
                <a:lnTo>
                  <a:pt x="79310" y="53870"/>
                </a:lnTo>
                <a:lnTo>
                  <a:pt x="79300" y="53900"/>
                </a:lnTo>
                <a:lnTo>
                  <a:pt x="79290" y="53920"/>
                </a:lnTo>
                <a:lnTo>
                  <a:pt x="79290" y="53930"/>
                </a:lnTo>
                <a:lnTo>
                  <a:pt x="79280" y="53940"/>
                </a:lnTo>
                <a:lnTo>
                  <a:pt x="79280" y="53960"/>
                </a:lnTo>
                <a:lnTo>
                  <a:pt x="79280" y="53980"/>
                </a:lnTo>
                <a:lnTo>
                  <a:pt x="79280" y="53990"/>
                </a:lnTo>
                <a:lnTo>
                  <a:pt x="79280" y="54000"/>
                </a:lnTo>
                <a:lnTo>
                  <a:pt x="79280" y="54010"/>
                </a:lnTo>
                <a:lnTo>
                  <a:pt x="79280" y="54020"/>
                </a:lnTo>
                <a:lnTo>
                  <a:pt x="79280" y="54030"/>
                </a:lnTo>
                <a:lnTo>
                  <a:pt x="79270" y="54030"/>
                </a:lnTo>
                <a:lnTo>
                  <a:pt x="79270" y="54040"/>
                </a:lnTo>
                <a:lnTo>
                  <a:pt x="79270" y="54050"/>
                </a:lnTo>
                <a:lnTo>
                  <a:pt x="79270" y="54060"/>
                </a:lnTo>
                <a:lnTo>
                  <a:pt x="79260" y="54060"/>
                </a:lnTo>
                <a:lnTo>
                  <a:pt x="79260" y="54070"/>
                </a:lnTo>
                <a:lnTo>
                  <a:pt x="79250" y="54080"/>
                </a:lnTo>
                <a:lnTo>
                  <a:pt x="79240" y="54090"/>
                </a:lnTo>
                <a:lnTo>
                  <a:pt x="79240" y="54100"/>
                </a:lnTo>
                <a:lnTo>
                  <a:pt x="79240" y="54110"/>
                </a:lnTo>
                <a:lnTo>
                  <a:pt x="79240" y="54120"/>
                </a:lnTo>
                <a:lnTo>
                  <a:pt x="79250" y="54130"/>
                </a:lnTo>
                <a:lnTo>
                  <a:pt x="79260" y="54130"/>
                </a:lnTo>
                <a:lnTo>
                  <a:pt x="79260" y="54140"/>
                </a:lnTo>
                <a:lnTo>
                  <a:pt x="79250" y="54140"/>
                </a:lnTo>
                <a:lnTo>
                  <a:pt x="79250" y="54150"/>
                </a:lnTo>
                <a:lnTo>
                  <a:pt x="79250" y="54160"/>
                </a:lnTo>
                <a:lnTo>
                  <a:pt x="79250" y="54170"/>
                </a:lnTo>
                <a:lnTo>
                  <a:pt x="79250" y="54180"/>
                </a:lnTo>
                <a:lnTo>
                  <a:pt x="79260" y="54180"/>
                </a:lnTo>
                <a:lnTo>
                  <a:pt x="79260" y="54190"/>
                </a:lnTo>
                <a:lnTo>
                  <a:pt x="79260" y="54200"/>
                </a:lnTo>
                <a:lnTo>
                  <a:pt x="79270" y="54210"/>
                </a:lnTo>
                <a:lnTo>
                  <a:pt x="79270" y="54220"/>
                </a:lnTo>
                <a:lnTo>
                  <a:pt x="79280" y="54230"/>
                </a:lnTo>
                <a:lnTo>
                  <a:pt x="79280" y="54240"/>
                </a:lnTo>
                <a:lnTo>
                  <a:pt x="79280" y="54250"/>
                </a:lnTo>
                <a:lnTo>
                  <a:pt x="79280" y="54260"/>
                </a:lnTo>
                <a:lnTo>
                  <a:pt x="79280" y="54270"/>
                </a:lnTo>
                <a:lnTo>
                  <a:pt x="79270" y="54270"/>
                </a:lnTo>
                <a:lnTo>
                  <a:pt x="79270" y="54280"/>
                </a:lnTo>
                <a:lnTo>
                  <a:pt x="79280" y="54290"/>
                </a:lnTo>
                <a:lnTo>
                  <a:pt x="79280" y="54300"/>
                </a:lnTo>
                <a:lnTo>
                  <a:pt x="79280" y="54310"/>
                </a:lnTo>
                <a:lnTo>
                  <a:pt x="79280" y="54320"/>
                </a:lnTo>
                <a:lnTo>
                  <a:pt x="79280" y="54330"/>
                </a:lnTo>
                <a:lnTo>
                  <a:pt x="79290" y="54340"/>
                </a:lnTo>
                <a:lnTo>
                  <a:pt x="79290" y="54360"/>
                </a:lnTo>
                <a:lnTo>
                  <a:pt x="79290" y="54370"/>
                </a:lnTo>
                <a:lnTo>
                  <a:pt x="79300" y="54390"/>
                </a:lnTo>
                <a:lnTo>
                  <a:pt x="79310" y="54400"/>
                </a:lnTo>
                <a:lnTo>
                  <a:pt x="79330" y="54410"/>
                </a:lnTo>
                <a:lnTo>
                  <a:pt x="79340" y="54420"/>
                </a:lnTo>
                <a:lnTo>
                  <a:pt x="79350" y="54420"/>
                </a:lnTo>
                <a:lnTo>
                  <a:pt x="79350" y="54430"/>
                </a:lnTo>
                <a:lnTo>
                  <a:pt x="79360" y="54430"/>
                </a:lnTo>
                <a:lnTo>
                  <a:pt x="79360" y="54440"/>
                </a:lnTo>
                <a:lnTo>
                  <a:pt x="79370" y="54440"/>
                </a:lnTo>
                <a:lnTo>
                  <a:pt x="79370" y="54450"/>
                </a:lnTo>
                <a:lnTo>
                  <a:pt x="79370" y="54460"/>
                </a:lnTo>
                <a:lnTo>
                  <a:pt x="79370" y="54480"/>
                </a:lnTo>
                <a:lnTo>
                  <a:pt x="79370" y="54530"/>
                </a:lnTo>
                <a:lnTo>
                  <a:pt x="79370" y="54540"/>
                </a:lnTo>
                <a:lnTo>
                  <a:pt x="79370" y="54550"/>
                </a:lnTo>
                <a:lnTo>
                  <a:pt x="79370" y="54570"/>
                </a:lnTo>
                <a:lnTo>
                  <a:pt x="79360" y="54580"/>
                </a:lnTo>
                <a:lnTo>
                  <a:pt x="79350" y="54590"/>
                </a:lnTo>
                <a:lnTo>
                  <a:pt x="79340" y="54590"/>
                </a:lnTo>
                <a:lnTo>
                  <a:pt x="79330" y="54600"/>
                </a:lnTo>
                <a:lnTo>
                  <a:pt x="79320" y="54610"/>
                </a:lnTo>
                <a:lnTo>
                  <a:pt x="79320" y="54620"/>
                </a:lnTo>
                <a:lnTo>
                  <a:pt x="79320" y="54630"/>
                </a:lnTo>
                <a:lnTo>
                  <a:pt x="79310" y="54640"/>
                </a:lnTo>
                <a:lnTo>
                  <a:pt x="79310" y="54650"/>
                </a:lnTo>
                <a:lnTo>
                  <a:pt x="79300" y="54650"/>
                </a:lnTo>
                <a:lnTo>
                  <a:pt x="79300" y="54660"/>
                </a:lnTo>
                <a:lnTo>
                  <a:pt x="79300" y="54670"/>
                </a:lnTo>
                <a:lnTo>
                  <a:pt x="79290" y="54670"/>
                </a:lnTo>
                <a:lnTo>
                  <a:pt x="79290" y="54680"/>
                </a:lnTo>
                <a:lnTo>
                  <a:pt x="79280" y="54680"/>
                </a:lnTo>
                <a:lnTo>
                  <a:pt x="79270" y="54680"/>
                </a:lnTo>
                <a:lnTo>
                  <a:pt x="79260" y="54690"/>
                </a:lnTo>
                <a:lnTo>
                  <a:pt x="79250" y="54690"/>
                </a:lnTo>
                <a:lnTo>
                  <a:pt x="79250" y="54700"/>
                </a:lnTo>
                <a:lnTo>
                  <a:pt x="79250" y="54710"/>
                </a:lnTo>
                <a:lnTo>
                  <a:pt x="79240" y="54710"/>
                </a:lnTo>
                <a:lnTo>
                  <a:pt x="79240" y="54720"/>
                </a:lnTo>
                <a:lnTo>
                  <a:pt x="79240" y="54730"/>
                </a:lnTo>
                <a:lnTo>
                  <a:pt x="79230" y="54730"/>
                </a:lnTo>
                <a:lnTo>
                  <a:pt x="79230" y="54740"/>
                </a:lnTo>
                <a:lnTo>
                  <a:pt x="79220" y="54740"/>
                </a:lnTo>
                <a:lnTo>
                  <a:pt x="79220" y="54750"/>
                </a:lnTo>
                <a:lnTo>
                  <a:pt x="79220" y="54760"/>
                </a:lnTo>
                <a:lnTo>
                  <a:pt x="79220" y="54770"/>
                </a:lnTo>
                <a:lnTo>
                  <a:pt x="79210" y="54770"/>
                </a:lnTo>
                <a:lnTo>
                  <a:pt x="79210" y="54780"/>
                </a:lnTo>
                <a:lnTo>
                  <a:pt x="79200" y="54780"/>
                </a:lnTo>
                <a:lnTo>
                  <a:pt x="79200" y="54790"/>
                </a:lnTo>
                <a:lnTo>
                  <a:pt x="79190" y="54790"/>
                </a:lnTo>
                <a:lnTo>
                  <a:pt x="79190" y="54800"/>
                </a:lnTo>
                <a:lnTo>
                  <a:pt x="79190" y="54790"/>
                </a:lnTo>
                <a:lnTo>
                  <a:pt x="79180" y="54790"/>
                </a:lnTo>
                <a:lnTo>
                  <a:pt x="79180" y="54800"/>
                </a:lnTo>
                <a:lnTo>
                  <a:pt x="79170" y="54800"/>
                </a:lnTo>
                <a:lnTo>
                  <a:pt x="79170" y="54810"/>
                </a:lnTo>
                <a:lnTo>
                  <a:pt x="79170" y="54820"/>
                </a:lnTo>
                <a:lnTo>
                  <a:pt x="79180" y="54820"/>
                </a:lnTo>
                <a:lnTo>
                  <a:pt x="79170" y="54820"/>
                </a:lnTo>
                <a:lnTo>
                  <a:pt x="79170" y="54830"/>
                </a:lnTo>
                <a:lnTo>
                  <a:pt x="79160" y="54830"/>
                </a:lnTo>
                <a:lnTo>
                  <a:pt x="79160" y="54840"/>
                </a:lnTo>
                <a:lnTo>
                  <a:pt x="79150" y="54850"/>
                </a:lnTo>
                <a:lnTo>
                  <a:pt x="79140" y="5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