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Butaleja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tale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80" y="56970"/>
                </a:moveTo>
                <a:lnTo>
                  <a:pt x="75090" y="56980"/>
                </a:lnTo>
                <a:lnTo>
                  <a:pt x="75200" y="57000"/>
                </a:lnTo>
                <a:lnTo>
                  <a:pt x="75490" y="57050"/>
                </a:lnTo>
                <a:lnTo>
                  <a:pt x="75560" y="57060"/>
                </a:lnTo>
                <a:lnTo>
                  <a:pt x="75630" y="57070"/>
                </a:lnTo>
                <a:lnTo>
                  <a:pt x="75660" y="57080"/>
                </a:lnTo>
                <a:lnTo>
                  <a:pt x="75690" y="57080"/>
                </a:lnTo>
                <a:lnTo>
                  <a:pt x="75760" y="57070"/>
                </a:lnTo>
                <a:lnTo>
                  <a:pt x="75790" y="57070"/>
                </a:lnTo>
                <a:lnTo>
                  <a:pt x="75820" y="57070"/>
                </a:lnTo>
                <a:lnTo>
                  <a:pt x="75880" y="57050"/>
                </a:lnTo>
                <a:lnTo>
                  <a:pt x="75920" y="57050"/>
                </a:lnTo>
                <a:lnTo>
                  <a:pt x="75950" y="57040"/>
                </a:lnTo>
                <a:lnTo>
                  <a:pt x="76090" y="56970"/>
                </a:lnTo>
                <a:lnTo>
                  <a:pt x="76270" y="56890"/>
                </a:lnTo>
                <a:lnTo>
                  <a:pt x="76550" y="56770"/>
                </a:lnTo>
                <a:lnTo>
                  <a:pt x="76570" y="56760"/>
                </a:lnTo>
                <a:lnTo>
                  <a:pt x="76600" y="56750"/>
                </a:lnTo>
                <a:lnTo>
                  <a:pt x="76660" y="56720"/>
                </a:lnTo>
                <a:lnTo>
                  <a:pt x="76720" y="56690"/>
                </a:lnTo>
                <a:lnTo>
                  <a:pt x="76770" y="56670"/>
                </a:lnTo>
                <a:lnTo>
                  <a:pt x="76840" y="56640"/>
                </a:lnTo>
                <a:lnTo>
                  <a:pt x="76980" y="56580"/>
                </a:lnTo>
                <a:lnTo>
                  <a:pt x="77010" y="56560"/>
                </a:lnTo>
                <a:lnTo>
                  <a:pt x="77030" y="56540"/>
                </a:lnTo>
                <a:lnTo>
                  <a:pt x="77040" y="56530"/>
                </a:lnTo>
                <a:lnTo>
                  <a:pt x="77060" y="56510"/>
                </a:lnTo>
                <a:lnTo>
                  <a:pt x="77080" y="56480"/>
                </a:lnTo>
                <a:lnTo>
                  <a:pt x="77100" y="56440"/>
                </a:lnTo>
                <a:lnTo>
                  <a:pt x="77110" y="56430"/>
                </a:lnTo>
                <a:lnTo>
                  <a:pt x="77120" y="56400"/>
                </a:lnTo>
                <a:lnTo>
                  <a:pt x="77130" y="56390"/>
                </a:lnTo>
                <a:lnTo>
                  <a:pt x="77130" y="56380"/>
                </a:lnTo>
                <a:lnTo>
                  <a:pt x="77140" y="56360"/>
                </a:lnTo>
                <a:lnTo>
                  <a:pt x="77150" y="56350"/>
                </a:lnTo>
                <a:lnTo>
                  <a:pt x="77160" y="56350"/>
                </a:lnTo>
                <a:lnTo>
                  <a:pt x="77160" y="56340"/>
                </a:lnTo>
                <a:lnTo>
                  <a:pt x="77170" y="56330"/>
                </a:lnTo>
                <a:lnTo>
                  <a:pt x="77170" y="56320"/>
                </a:lnTo>
                <a:lnTo>
                  <a:pt x="77180" y="56320"/>
                </a:lnTo>
                <a:lnTo>
                  <a:pt x="77200" y="56300"/>
                </a:lnTo>
                <a:lnTo>
                  <a:pt x="77240" y="56270"/>
                </a:lnTo>
                <a:lnTo>
                  <a:pt x="77240" y="56260"/>
                </a:lnTo>
                <a:lnTo>
                  <a:pt x="77280" y="56220"/>
                </a:lnTo>
                <a:lnTo>
                  <a:pt x="77290" y="56220"/>
                </a:lnTo>
                <a:lnTo>
                  <a:pt x="77320" y="56190"/>
                </a:lnTo>
                <a:lnTo>
                  <a:pt x="77370" y="56150"/>
                </a:lnTo>
                <a:lnTo>
                  <a:pt x="77370" y="56140"/>
                </a:lnTo>
                <a:lnTo>
                  <a:pt x="77390" y="56120"/>
                </a:lnTo>
                <a:lnTo>
                  <a:pt x="77410" y="56110"/>
                </a:lnTo>
                <a:lnTo>
                  <a:pt x="77420" y="56090"/>
                </a:lnTo>
                <a:lnTo>
                  <a:pt x="77430" y="56080"/>
                </a:lnTo>
                <a:lnTo>
                  <a:pt x="77440" y="56070"/>
                </a:lnTo>
                <a:lnTo>
                  <a:pt x="77450" y="56060"/>
                </a:lnTo>
                <a:lnTo>
                  <a:pt x="77460" y="56060"/>
                </a:lnTo>
                <a:lnTo>
                  <a:pt x="77460" y="56050"/>
                </a:lnTo>
                <a:lnTo>
                  <a:pt x="77470" y="56050"/>
                </a:lnTo>
                <a:lnTo>
                  <a:pt x="77470" y="56040"/>
                </a:lnTo>
                <a:lnTo>
                  <a:pt x="77480" y="56040"/>
                </a:lnTo>
                <a:lnTo>
                  <a:pt x="77480" y="56030"/>
                </a:lnTo>
                <a:lnTo>
                  <a:pt x="77490" y="56030"/>
                </a:lnTo>
                <a:lnTo>
                  <a:pt x="77500" y="56020"/>
                </a:lnTo>
                <a:lnTo>
                  <a:pt x="77510" y="56020"/>
                </a:lnTo>
                <a:lnTo>
                  <a:pt x="77510" y="56010"/>
                </a:lnTo>
                <a:lnTo>
                  <a:pt x="77520" y="56010"/>
                </a:lnTo>
                <a:lnTo>
                  <a:pt x="77530" y="56010"/>
                </a:lnTo>
                <a:lnTo>
                  <a:pt x="77540" y="56010"/>
                </a:lnTo>
                <a:lnTo>
                  <a:pt x="77540" y="56000"/>
                </a:lnTo>
                <a:lnTo>
                  <a:pt x="77540" y="55990"/>
                </a:lnTo>
                <a:lnTo>
                  <a:pt x="77550" y="55990"/>
                </a:lnTo>
                <a:lnTo>
                  <a:pt x="77550" y="55980"/>
                </a:lnTo>
                <a:lnTo>
                  <a:pt x="77560" y="55980"/>
                </a:lnTo>
                <a:lnTo>
                  <a:pt x="77570" y="55980"/>
                </a:lnTo>
                <a:lnTo>
                  <a:pt x="77580" y="55980"/>
                </a:lnTo>
                <a:lnTo>
                  <a:pt x="77590" y="55980"/>
                </a:lnTo>
                <a:lnTo>
                  <a:pt x="77590" y="55970"/>
                </a:lnTo>
                <a:lnTo>
                  <a:pt x="77610" y="55970"/>
                </a:lnTo>
                <a:lnTo>
                  <a:pt x="77620" y="55970"/>
                </a:lnTo>
                <a:lnTo>
                  <a:pt x="77630" y="55970"/>
                </a:lnTo>
                <a:lnTo>
                  <a:pt x="77630" y="55960"/>
                </a:lnTo>
                <a:lnTo>
                  <a:pt x="77640" y="55960"/>
                </a:lnTo>
                <a:lnTo>
                  <a:pt x="77650" y="55950"/>
                </a:lnTo>
                <a:lnTo>
                  <a:pt x="77660" y="55950"/>
                </a:lnTo>
                <a:lnTo>
                  <a:pt x="77660" y="55940"/>
                </a:lnTo>
                <a:lnTo>
                  <a:pt x="77670" y="55940"/>
                </a:lnTo>
                <a:lnTo>
                  <a:pt x="77670" y="55930"/>
                </a:lnTo>
                <a:lnTo>
                  <a:pt x="77680" y="55930"/>
                </a:lnTo>
                <a:lnTo>
                  <a:pt x="77680" y="55920"/>
                </a:lnTo>
                <a:lnTo>
                  <a:pt x="77690" y="55910"/>
                </a:lnTo>
                <a:lnTo>
                  <a:pt x="77690" y="55890"/>
                </a:lnTo>
                <a:lnTo>
                  <a:pt x="77700" y="55890"/>
                </a:lnTo>
                <a:lnTo>
                  <a:pt x="77700" y="55880"/>
                </a:lnTo>
                <a:lnTo>
                  <a:pt x="77710" y="55880"/>
                </a:lnTo>
                <a:lnTo>
                  <a:pt x="77720" y="55880"/>
                </a:lnTo>
                <a:lnTo>
                  <a:pt x="77720" y="55870"/>
                </a:lnTo>
                <a:lnTo>
                  <a:pt x="77720" y="55860"/>
                </a:lnTo>
                <a:lnTo>
                  <a:pt x="77730" y="55860"/>
                </a:lnTo>
                <a:lnTo>
                  <a:pt x="77740" y="55860"/>
                </a:lnTo>
                <a:lnTo>
                  <a:pt x="77750" y="55850"/>
                </a:lnTo>
                <a:lnTo>
                  <a:pt x="77750" y="55840"/>
                </a:lnTo>
                <a:lnTo>
                  <a:pt x="77760" y="55840"/>
                </a:lnTo>
                <a:lnTo>
                  <a:pt x="77760" y="55830"/>
                </a:lnTo>
                <a:lnTo>
                  <a:pt x="77770" y="55820"/>
                </a:lnTo>
                <a:lnTo>
                  <a:pt x="77780" y="55810"/>
                </a:lnTo>
                <a:lnTo>
                  <a:pt x="77790" y="55810"/>
                </a:lnTo>
                <a:lnTo>
                  <a:pt x="77790" y="55800"/>
                </a:lnTo>
                <a:lnTo>
                  <a:pt x="77790" y="55790"/>
                </a:lnTo>
                <a:lnTo>
                  <a:pt x="77800" y="55790"/>
                </a:lnTo>
                <a:lnTo>
                  <a:pt x="77800" y="55780"/>
                </a:lnTo>
                <a:lnTo>
                  <a:pt x="77810" y="55780"/>
                </a:lnTo>
                <a:lnTo>
                  <a:pt x="77820" y="55780"/>
                </a:lnTo>
                <a:lnTo>
                  <a:pt x="77820" y="55770"/>
                </a:lnTo>
                <a:lnTo>
                  <a:pt x="77830" y="55770"/>
                </a:lnTo>
                <a:lnTo>
                  <a:pt x="77830" y="55760"/>
                </a:lnTo>
                <a:lnTo>
                  <a:pt x="77840" y="55760"/>
                </a:lnTo>
                <a:lnTo>
                  <a:pt x="77840" y="55750"/>
                </a:lnTo>
                <a:lnTo>
                  <a:pt x="77840" y="55740"/>
                </a:lnTo>
                <a:lnTo>
                  <a:pt x="77850" y="55740"/>
                </a:lnTo>
                <a:lnTo>
                  <a:pt x="77860" y="55740"/>
                </a:lnTo>
                <a:lnTo>
                  <a:pt x="77870" y="55730"/>
                </a:lnTo>
                <a:lnTo>
                  <a:pt x="77870" y="55720"/>
                </a:lnTo>
                <a:lnTo>
                  <a:pt x="77880" y="55720"/>
                </a:lnTo>
                <a:lnTo>
                  <a:pt x="77890" y="55710"/>
                </a:lnTo>
                <a:lnTo>
                  <a:pt x="77900" y="55710"/>
                </a:lnTo>
                <a:lnTo>
                  <a:pt x="77910" y="55700"/>
                </a:lnTo>
                <a:lnTo>
                  <a:pt x="77920" y="55700"/>
                </a:lnTo>
                <a:lnTo>
                  <a:pt x="77920" y="55690"/>
                </a:lnTo>
                <a:lnTo>
                  <a:pt x="77920" y="55680"/>
                </a:lnTo>
                <a:lnTo>
                  <a:pt x="77930" y="55670"/>
                </a:lnTo>
                <a:lnTo>
                  <a:pt x="77940" y="55670"/>
                </a:lnTo>
                <a:lnTo>
                  <a:pt x="77940" y="55660"/>
                </a:lnTo>
                <a:lnTo>
                  <a:pt x="77950" y="55650"/>
                </a:lnTo>
                <a:lnTo>
                  <a:pt x="77950" y="55640"/>
                </a:lnTo>
                <a:lnTo>
                  <a:pt x="77940" y="55630"/>
                </a:lnTo>
                <a:lnTo>
                  <a:pt x="77950" y="55620"/>
                </a:lnTo>
                <a:lnTo>
                  <a:pt x="77950" y="55610"/>
                </a:lnTo>
                <a:lnTo>
                  <a:pt x="77950" y="55600"/>
                </a:lnTo>
                <a:lnTo>
                  <a:pt x="77960" y="55590"/>
                </a:lnTo>
                <a:lnTo>
                  <a:pt x="77950" y="55590"/>
                </a:lnTo>
                <a:lnTo>
                  <a:pt x="77950" y="55580"/>
                </a:lnTo>
                <a:lnTo>
                  <a:pt x="77950" y="55570"/>
                </a:lnTo>
                <a:lnTo>
                  <a:pt x="77960" y="55560"/>
                </a:lnTo>
                <a:lnTo>
                  <a:pt x="77960" y="55550"/>
                </a:lnTo>
                <a:lnTo>
                  <a:pt x="77960" y="55540"/>
                </a:lnTo>
                <a:lnTo>
                  <a:pt x="77970" y="55530"/>
                </a:lnTo>
                <a:lnTo>
                  <a:pt x="77970" y="55520"/>
                </a:lnTo>
                <a:lnTo>
                  <a:pt x="77970" y="55510"/>
                </a:lnTo>
                <a:lnTo>
                  <a:pt x="77980" y="55510"/>
                </a:lnTo>
                <a:lnTo>
                  <a:pt x="77980" y="55500"/>
                </a:lnTo>
                <a:lnTo>
                  <a:pt x="77990" y="55500"/>
                </a:lnTo>
                <a:lnTo>
                  <a:pt x="78000" y="55500"/>
                </a:lnTo>
                <a:lnTo>
                  <a:pt x="78010" y="55500"/>
                </a:lnTo>
                <a:lnTo>
                  <a:pt x="78020" y="55500"/>
                </a:lnTo>
                <a:lnTo>
                  <a:pt x="78030" y="55510"/>
                </a:lnTo>
                <a:lnTo>
                  <a:pt x="78040" y="55500"/>
                </a:lnTo>
                <a:lnTo>
                  <a:pt x="78050" y="55500"/>
                </a:lnTo>
                <a:lnTo>
                  <a:pt x="78060" y="55500"/>
                </a:lnTo>
                <a:lnTo>
                  <a:pt x="78060" y="55490"/>
                </a:lnTo>
                <a:lnTo>
                  <a:pt x="78070" y="55490"/>
                </a:lnTo>
                <a:lnTo>
                  <a:pt x="78080" y="55490"/>
                </a:lnTo>
                <a:lnTo>
                  <a:pt x="78080" y="55480"/>
                </a:lnTo>
                <a:lnTo>
                  <a:pt x="78090" y="55480"/>
                </a:lnTo>
                <a:lnTo>
                  <a:pt x="78100" y="55470"/>
                </a:lnTo>
                <a:lnTo>
                  <a:pt x="78110" y="55470"/>
                </a:lnTo>
                <a:lnTo>
                  <a:pt x="78120" y="55470"/>
                </a:lnTo>
                <a:lnTo>
                  <a:pt x="78130" y="55470"/>
                </a:lnTo>
                <a:lnTo>
                  <a:pt x="78140" y="55460"/>
                </a:lnTo>
                <a:lnTo>
                  <a:pt x="78160" y="55460"/>
                </a:lnTo>
                <a:lnTo>
                  <a:pt x="78170" y="55460"/>
                </a:lnTo>
                <a:lnTo>
                  <a:pt x="78170" y="55450"/>
                </a:lnTo>
                <a:lnTo>
                  <a:pt x="78180" y="55450"/>
                </a:lnTo>
                <a:lnTo>
                  <a:pt x="78190" y="55460"/>
                </a:lnTo>
                <a:lnTo>
                  <a:pt x="78200" y="55470"/>
                </a:lnTo>
                <a:lnTo>
                  <a:pt x="78210" y="55470"/>
                </a:lnTo>
                <a:lnTo>
                  <a:pt x="78210" y="55480"/>
                </a:lnTo>
                <a:lnTo>
                  <a:pt x="78220" y="55480"/>
                </a:lnTo>
                <a:lnTo>
                  <a:pt x="78230" y="55480"/>
                </a:lnTo>
                <a:lnTo>
                  <a:pt x="78240" y="55480"/>
                </a:lnTo>
                <a:lnTo>
                  <a:pt x="78250" y="55470"/>
                </a:lnTo>
                <a:lnTo>
                  <a:pt x="78250" y="55480"/>
                </a:lnTo>
                <a:lnTo>
                  <a:pt x="78260" y="55480"/>
                </a:lnTo>
                <a:lnTo>
                  <a:pt x="78270" y="55480"/>
                </a:lnTo>
                <a:lnTo>
                  <a:pt x="78280" y="55470"/>
                </a:lnTo>
                <a:lnTo>
                  <a:pt x="78280" y="55460"/>
                </a:lnTo>
                <a:lnTo>
                  <a:pt x="78290" y="55460"/>
                </a:lnTo>
                <a:lnTo>
                  <a:pt x="78290" y="55450"/>
                </a:lnTo>
                <a:lnTo>
                  <a:pt x="78290" y="55440"/>
                </a:lnTo>
                <a:lnTo>
                  <a:pt x="78300" y="55440"/>
                </a:lnTo>
                <a:lnTo>
                  <a:pt x="78310" y="55430"/>
                </a:lnTo>
                <a:lnTo>
                  <a:pt x="78320" y="55430"/>
                </a:lnTo>
                <a:lnTo>
                  <a:pt x="78330" y="55420"/>
                </a:lnTo>
                <a:lnTo>
                  <a:pt x="78340" y="55410"/>
                </a:lnTo>
                <a:lnTo>
                  <a:pt x="78350" y="55400"/>
                </a:lnTo>
                <a:lnTo>
                  <a:pt x="78360" y="55400"/>
                </a:lnTo>
                <a:lnTo>
                  <a:pt x="78370" y="55390"/>
                </a:lnTo>
                <a:lnTo>
                  <a:pt x="78390" y="55390"/>
                </a:lnTo>
                <a:lnTo>
                  <a:pt x="78400" y="55390"/>
                </a:lnTo>
                <a:lnTo>
                  <a:pt x="78420" y="55390"/>
                </a:lnTo>
                <a:lnTo>
                  <a:pt x="78420" y="55400"/>
                </a:lnTo>
                <a:lnTo>
                  <a:pt x="78430" y="55400"/>
                </a:lnTo>
                <a:lnTo>
                  <a:pt x="78440" y="55400"/>
                </a:lnTo>
                <a:lnTo>
                  <a:pt x="78450" y="55400"/>
                </a:lnTo>
                <a:lnTo>
                  <a:pt x="78460" y="55410"/>
                </a:lnTo>
                <a:lnTo>
                  <a:pt x="78490" y="55430"/>
                </a:lnTo>
                <a:lnTo>
                  <a:pt x="78600" y="55500"/>
                </a:lnTo>
                <a:lnTo>
                  <a:pt x="78620" y="55510"/>
                </a:lnTo>
                <a:lnTo>
                  <a:pt x="78640" y="55530"/>
                </a:lnTo>
                <a:lnTo>
                  <a:pt x="78690" y="55550"/>
                </a:lnTo>
                <a:lnTo>
                  <a:pt x="78700" y="55560"/>
                </a:lnTo>
                <a:lnTo>
                  <a:pt x="78740" y="55590"/>
                </a:lnTo>
                <a:lnTo>
                  <a:pt x="78800" y="55620"/>
                </a:lnTo>
                <a:lnTo>
                  <a:pt x="78830" y="55640"/>
                </a:lnTo>
                <a:lnTo>
                  <a:pt x="78840" y="55640"/>
                </a:lnTo>
                <a:lnTo>
                  <a:pt x="78860" y="55650"/>
                </a:lnTo>
                <a:lnTo>
                  <a:pt x="78880" y="55670"/>
                </a:lnTo>
                <a:lnTo>
                  <a:pt x="78890" y="55670"/>
                </a:lnTo>
                <a:lnTo>
                  <a:pt x="78900" y="55680"/>
                </a:lnTo>
                <a:lnTo>
                  <a:pt x="78910" y="55680"/>
                </a:lnTo>
                <a:lnTo>
                  <a:pt x="78930" y="55680"/>
                </a:lnTo>
                <a:lnTo>
                  <a:pt x="78940" y="55680"/>
                </a:lnTo>
                <a:lnTo>
                  <a:pt x="78940" y="55670"/>
                </a:lnTo>
                <a:lnTo>
                  <a:pt x="78950" y="55670"/>
                </a:lnTo>
                <a:lnTo>
                  <a:pt x="78960" y="55670"/>
                </a:lnTo>
                <a:lnTo>
                  <a:pt x="78970" y="55680"/>
                </a:lnTo>
                <a:lnTo>
                  <a:pt x="78980" y="55690"/>
                </a:lnTo>
                <a:lnTo>
                  <a:pt x="78990" y="55690"/>
                </a:lnTo>
                <a:lnTo>
                  <a:pt x="79010" y="55690"/>
                </a:lnTo>
                <a:lnTo>
                  <a:pt x="79020" y="55680"/>
                </a:lnTo>
                <a:lnTo>
                  <a:pt x="79030" y="55670"/>
                </a:lnTo>
                <a:lnTo>
                  <a:pt x="79040" y="55680"/>
                </a:lnTo>
                <a:lnTo>
                  <a:pt x="79050" y="55690"/>
                </a:lnTo>
                <a:lnTo>
                  <a:pt x="79050" y="55700"/>
                </a:lnTo>
                <a:lnTo>
                  <a:pt x="79060" y="55710"/>
                </a:lnTo>
                <a:lnTo>
                  <a:pt x="79060" y="55720"/>
                </a:lnTo>
                <a:lnTo>
                  <a:pt x="79070" y="55720"/>
                </a:lnTo>
                <a:lnTo>
                  <a:pt x="79080" y="55730"/>
                </a:lnTo>
                <a:lnTo>
                  <a:pt x="79090" y="55730"/>
                </a:lnTo>
                <a:lnTo>
                  <a:pt x="79100" y="55730"/>
                </a:lnTo>
                <a:lnTo>
                  <a:pt x="79110" y="55740"/>
                </a:lnTo>
                <a:lnTo>
                  <a:pt x="79120" y="55740"/>
                </a:lnTo>
                <a:lnTo>
                  <a:pt x="79160" y="55740"/>
                </a:lnTo>
                <a:lnTo>
                  <a:pt x="79170" y="55740"/>
                </a:lnTo>
                <a:lnTo>
                  <a:pt x="79190" y="55740"/>
                </a:lnTo>
                <a:lnTo>
                  <a:pt x="79220" y="55750"/>
                </a:lnTo>
                <a:lnTo>
                  <a:pt x="79260" y="55780"/>
                </a:lnTo>
                <a:lnTo>
                  <a:pt x="79270" y="55800"/>
                </a:lnTo>
                <a:lnTo>
                  <a:pt x="79280" y="55810"/>
                </a:lnTo>
                <a:lnTo>
                  <a:pt x="79260" y="55830"/>
                </a:lnTo>
                <a:lnTo>
                  <a:pt x="79250" y="55850"/>
                </a:lnTo>
                <a:lnTo>
                  <a:pt x="79220" y="55880"/>
                </a:lnTo>
                <a:lnTo>
                  <a:pt x="79190" y="55910"/>
                </a:lnTo>
                <a:lnTo>
                  <a:pt x="79180" y="55910"/>
                </a:lnTo>
                <a:lnTo>
                  <a:pt x="79170" y="55930"/>
                </a:lnTo>
                <a:lnTo>
                  <a:pt x="79160" y="55940"/>
                </a:lnTo>
                <a:lnTo>
                  <a:pt x="79150" y="55950"/>
                </a:lnTo>
                <a:lnTo>
                  <a:pt x="79140" y="55960"/>
                </a:lnTo>
                <a:lnTo>
                  <a:pt x="79120" y="55970"/>
                </a:lnTo>
                <a:lnTo>
                  <a:pt x="79070" y="56010"/>
                </a:lnTo>
                <a:lnTo>
                  <a:pt x="79080" y="56020"/>
                </a:lnTo>
                <a:lnTo>
                  <a:pt x="79090" y="56020"/>
                </a:lnTo>
                <a:lnTo>
                  <a:pt x="79090" y="56030"/>
                </a:lnTo>
                <a:lnTo>
                  <a:pt x="79100" y="56030"/>
                </a:lnTo>
                <a:lnTo>
                  <a:pt x="79110" y="56040"/>
                </a:lnTo>
                <a:lnTo>
                  <a:pt x="79120" y="56040"/>
                </a:lnTo>
                <a:lnTo>
                  <a:pt x="79130" y="56040"/>
                </a:lnTo>
                <a:lnTo>
                  <a:pt x="79130" y="56050"/>
                </a:lnTo>
                <a:lnTo>
                  <a:pt x="79140" y="56050"/>
                </a:lnTo>
                <a:lnTo>
                  <a:pt x="79140" y="56060"/>
                </a:lnTo>
                <a:lnTo>
                  <a:pt x="79150" y="56070"/>
                </a:lnTo>
                <a:lnTo>
                  <a:pt x="79160" y="56070"/>
                </a:lnTo>
                <a:lnTo>
                  <a:pt x="79160" y="56080"/>
                </a:lnTo>
                <a:lnTo>
                  <a:pt x="79160" y="56090"/>
                </a:lnTo>
                <a:lnTo>
                  <a:pt x="79170" y="56090"/>
                </a:lnTo>
                <a:lnTo>
                  <a:pt x="79180" y="56100"/>
                </a:lnTo>
                <a:lnTo>
                  <a:pt x="79180" y="56110"/>
                </a:lnTo>
                <a:lnTo>
                  <a:pt x="79190" y="56110"/>
                </a:lnTo>
                <a:lnTo>
                  <a:pt x="79190" y="56120"/>
                </a:lnTo>
                <a:lnTo>
                  <a:pt x="79200" y="56130"/>
                </a:lnTo>
                <a:lnTo>
                  <a:pt x="79200" y="56140"/>
                </a:lnTo>
                <a:lnTo>
                  <a:pt x="79210" y="56150"/>
                </a:lnTo>
                <a:lnTo>
                  <a:pt x="79210" y="56160"/>
                </a:lnTo>
                <a:lnTo>
                  <a:pt x="79210" y="56170"/>
                </a:lnTo>
                <a:lnTo>
                  <a:pt x="79220" y="56180"/>
                </a:lnTo>
                <a:lnTo>
                  <a:pt x="79220" y="56190"/>
                </a:lnTo>
                <a:lnTo>
                  <a:pt x="79220" y="56200"/>
                </a:lnTo>
                <a:lnTo>
                  <a:pt x="79220" y="56210"/>
                </a:lnTo>
                <a:lnTo>
                  <a:pt x="79220" y="56220"/>
                </a:lnTo>
                <a:lnTo>
                  <a:pt x="79210" y="56230"/>
                </a:lnTo>
                <a:lnTo>
                  <a:pt x="79210" y="56250"/>
                </a:lnTo>
                <a:lnTo>
                  <a:pt x="79170" y="56250"/>
                </a:lnTo>
                <a:lnTo>
                  <a:pt x="79140" y="56250"/>
                </a:lnTo>
                <a:lnTo>
                  <a:pt x="79130" y="56260"/>
                </a:lnTo>
                <a:lnTo>
                  <a:pt x="79130" y="56270"/>
                </a:lnTo>
                <a:lnTo>
                  <a:pt x="79130" y="56280"/>
                </a:lnTo>
                <a:lnTo>
                  <a:pt x="79130" y="56290"/>
                </a:lnTo>
                <a:lnTo>
                  <a:pt x="79130" y="56300"/>
                </a:lnTo>
                <a:lnTo>
                  <a:pt x="79130" y="56310"/>
                </a:lnTo>
                <a:lnTo>
                  <a:pt x="79130" y="56320"/>
                </a:lnTo>
                <a:lnTo>
                  <a:pt x="79130" y="56330"/>
                </a:lnTo>
                <a:lnTo>
                  <a:pt x="79140" y="56340"/>
                </a:lnTo>
                <a:lnTo>
                  <a:pt x="79140" y="56350"/>
                </a:lnTo>
                <a:lnTo>
                  <a:pt x="79140" y="56360"/>
                </a:lnTo>
                <a:lnTo>
                  <a:pt x="79150" y="56360"/>
                </a:lnTo>
                <a:lnTo>
                  <a:pt x="79150" y="56370"/>
                </a:lnTo>
                <a:lnTo>
                  <a:pt x="79160" y="56380"/>
                </a:lnTo>
                <a:lnTo>
                  <a:pt x="79160" y="56390"/>
                </a:lnTo>
                <a:lnTo>
                  <a:pt x="79160" y="56400"/>
                </a:lnTo>
                <a:lnTo>
                  <a:pt x="79160" y="56410"/>
                </a:lnTo>
                <a:lnTo>
                  <a:pt x="79160" y="56420"/>
                </a:lnTo>
                <a:lnTo>
                  <a:pt x="79160" y="56430"/>
                </a:lnTo>
                <a:lnTo>
                  <a:pt x="79170" y="56430"/>
                </a:lnTo>
                <a:lnTo>
                  <a:pt x="79170" y="56440"/>
                </a:lnTo>
                <a:lnTo>
                  <a:pt x="79170" y="56450"/>
                </a:lnTo>
                <a:lnTo>
                  <a:pt x="79170" y="56460"/>
                </a:lnTo>
                <a:lnTo>
                  <a:pt x="79170" y="56470"/>
                </a:lnTo>
                <a:lnTo>
                  <a:pt x="79150" y="56500"/>
                </a:lnTo>
                <a:lnTo>
                  <a:pt x="79150" y="56510"/>
                </a:lnTo>
                <a:lnTo>
                  <a:pt x="79160" y="56550"/>
                </a:lnTo>
                <a:lnTo>
                  <a:pt x="79160" y="56570"/>
                </a:lnTo>
                <a:lnTo>
                  <a:pt x="79180" y="56610"/>
                </a:lnTo>
                <a:lnTo>
                  <a:pt x="79190" y="56630"/>
                </a:lnTo>
                <a:lnTo>
                  <a:pt x="79190" y="56660"/>
                </a:lnTo>
                <a:lnTo>
                  <a:pt x="79190" y="56680"/>
                </a:lnTo>
                <a:lnTo>
                  <a:pt x="79200" y="56710"/>
                </a:lnTo>
                <a:lnTo>
                  <a:pt x="79200" y="56730"/>
                </a:lnTo>
                <a:lnTo>
                  <a:pt x="79200" y="56740"/>
                </a:lnTo>
                <a:lnTo>
                  <a:pt x="79200" y="56750"/>
                </a:lnTo>
                <a:lnTo>
                  <a:pt x="79200" y="56760"/>
                </a:lnTo>
                <a:lnTo>
                  <a:pt x="79200" y="56770"/>
                </a:lnTo>
                <a:lnTo>
                  <a:pt x="79200" y="56780"/>
                </a:lnTo>
                <a:lnTo>
                  <a:pt x="79200" y="56800"/>
                </a:lnTo>
                <a:lnTo>
                  <a:pt x="79200" y="56830"/>
                </a:lnTo>
                <a:lnTo>
                  <a:pt x="79200" y="56850"/>
                </a:lnTo>
                <a:lnTo>
                  <a:pt x="79200" y="56890"/>
                </a:lnTo>
                <a:lnTo>
                  <a:pt x="79200" y="56900"/>
                </a:lnTo>
                <a:lnTo>
                  <a:pt x="79190" y="56950"/>
                </a:lnTo>
                <a:lnTo>
                  <a:pt x="79180" y="56960"/>
                </a:lnTo>
                <a:lnTo>
                  <a:pt x="79180" y="56990"/>
                </a:lnTo>
                <a:lnTo>
                  <a:pt x="79180" y="57000"/>
                </a:lnTo>
                <a:lnTo>
                  <a:pt x="79170" y="57030"/>
                </a:lnTo>
                <a:lnTo>
                  <a:pt x="79160" y="57030"/>
                </a:lnTo>
                <a:lnTo>
                  <a:pt x="79150" y="57030"/>
                </a:lnTo>
                <a:lnTo>
                  <a:pt x="79140" y="57030"/>
                </a:lnTo>
                <a:lnTo>
                  <a:pt x="79130" y="57030"/>
                </a:lnTo>
                <a:lnTo>
                  <a:pt x="79120" y="57030"/>
                </a:lnTo>
                <a:lnTo>
                  <a:pt x="79110" y="57030"/>
                </a:lnTo>
                <a:lnTo>
                  <a:pt x="79100" y="57040"/>
                </a:lnTo>
                <a:lnTo>
                  <a:pt x="79090" y="57040"/>
                </a:lnTo>
                <a:lnTo>
                  <a:pt x="79080" y="57030"/>
                </a:lnTo>
                <a:lnTo>
                  <a:pt x="79080" y="57040"/>
                </a:lnTo>
                <a:lnTo>
                  <a:pt x="79050" y="57060"/>
                </a:lnTo>
                <a:lnTo>
                  <a:pt x="79030" y="57070"/>
                </a:lnTo>
                <a:lnTo>
                  <a:pt x="79020" y="57080"/>
                </a:lnTo>
                <a:lnTo>
                  <a:pt x="79030" y="57090"/>
                </a:lnTo>
                <a:lnTo>
                  <a:pt x="79030" y="57100"/>
                </a:lnTo>
                <a:lnTo>
                  <a:pt x="79060" y="57130"/>
                </a:lnTo>
                <a:lnTo>
                  <a:pt x="79080" y="57180"/>
                </a:lnTo>
                <a:lnTo>
                  <a:pt x="79070" y="57200"/>
                </a:lnTo>
                <a:lnTo>
                  <a:pt x="79070" y="57210"/>
                </a:lnTo>
                <a:lnTo>
                  <a:pt x="79050" y="57240"/>
                </a:lnTo>
                <a:lnTo>
                  <a:pt x="79000" y="57310"/>
                </a:lnTo>
                <a:lnTo>
                  <a:pt x="79000" y="57320"/>
                </a:lnTo>
                <a:lnTo>
                  <a:pt x="79000" y="57330"/>
                </a:lnTo>
                <a:lnTo>
                  <a:pt x="78990" y="57340"/>
                </a:lnTo>
                <a:lnTo>
                  <a:pt x="78990" y="57360"/>
                </a:lnTo>
                <a:lnTo>
                  <a:pt x="78990" y="57370"/>
                </a:lnTo>
                <a:lnTo>
                  <a:pt x="78980" y="57370"/>
                </a:lnTo>
                <a:lnTo>
                  <a:pt x="78980" y="57380"/>
                </a:lnTo>
                <a:lnTo>
                  <a:pt x="78980" y="57390"/>
                </a:lnTo>
                <a:lnTo>
                  <a:pt x="78970" y="57400"/>
                </a:lnTo>
                <a:lnTo>
                  <a:pt x="78960" y="57400"/>
                </a:lnTo>
                <a:lnTo>
                  <a:pt x="78960" y="57410"/>
                </a:lnTo>
                <a:lnTo>
                  <a:pt x="78940" y="57430"/>
                </a:lnTo>
                <a:lnTo>
                  <a:pt x="78940" y="57450"/>
                </a:lnTo>
                <a:lnTo>
                  <a:pt x="78930" y="57460"/>
                </a:lnTo>
                <a:lnTo>
                  <a:pt x="78930" y="57480"/>
                </a:lnTo>
                <a:lnTo>
                  <a:pt x="78920" y="57500"/>
                </a:lnTo>
                <a:lnTo>
                  <a:pt x="78890" y="57560"/>
                </a:lnTo>
                <a:lnTo>
                  <a:pt x="78880" y="57580"/>
                </a:lnTo>
                <a:lnTo>
                  <a:pt x="78880" y="57590"/>
                </a:lnTo>
                <a:lnTo>
                  <a:pt x="78880" y="57600"/>
                </a:lnTo>
                <a:lnTo>
                  <a:pt x="78750" y="57600"/>
                </a:lnTo>
                <a:lnTo>
                  <a:pt x="78730" y="57600"/>
                </a:lnTo>
                <a:lnTo>
                  <a:pt x="78700" y="57610"/>
                </a:lnTo>
                <a:lnTo>
                  <a:pt x="78670" y="57610"/>
                </a:lnTo>
                <a:lnTo>
                  <a:pt x="78660" y="57610"/>
                </a:lnTo>
                <a:lnTo>
                  <a:pt x="78650" y="57610"/>
                </a:lnTo>
                <a:lnTo>
                  <a:pt x="78640" y="57600"/>
                </a:lnTo>
                <a:lnTo>
                  <a:pt x="78630" y="57600"/>
                </a:lnTo>
                <a:lnTo>
                  <a:pt x="78620" y="57590"/>
                </a:lnTo>
                <a:lnTo>
                  <a:pt x="78610" y="57590"/>
                </a:lnTo>
                <a:lnTo>
                  <a:pt x="78600" y="57600"/>
                </a:lnTo>
                <a:lnTo>
                  <a:pt x="78590" y="57600"/>
                </a:lnTo>
                <a:lnTo>
                  <a:pt x="78570" y="57600"/>
                </a:lnTo>
                <a:lnTo>
                  <a:pt x="78560" y="57610"/>
                </a:lnTo>
                <a:lnTo>
                  <a:pt x="78530" y="57610"/>
                </a:lnTo>
                <a:lnTo>
                  <a:pt x="78490" y="57630"/>
                </a:lnTo>
                <a:lnTo>
                  <a:pt x="78470" y="57630"/>
                </a:lnTo>
                <a:lnTo>
                  <a:pt x="78460" y="57630"/>
                </a:lnTo>
                <a:lnTo>
                  <a:pt x="78450" y="57640"/>
                </a:lnTo>
                <a:lnTo>
                  <a:pt x="78430" y="57640"/>
                </a:lnTo>
                <a:lnTo>
                  <a:pt x="78420" y="57640"/>
                </a:lnTo>
                <a:lnTo>
                  <a:pt x="78410" y="57640"/>
                </a:lnTo>
                <a:lnTo>
                  <a:pt x="78400" y="57640"/>
                </a:lnTo>
                <a:lnTo>
                  <a:pt x="78390" y="57640"/>
                </a:lnTo>
                <a:lnTo>
                  <a:pt x="78380" y="57640"/>
                </a:lnTo>
                <a:lnTo>
                  <a:pt x="78370" y="57640"/>
                </a:lnTo>
                <a:lnTo>
                  <a:pt x="78330" y="57630"/>
                </a:lnTo>
                <a:lnTo>
                  <a:pt x="78310" y="57620"/>
                </a:lnTo>
                <a:lnTo>
                  <a:pt x="78290" y="57610"/>
                </a:lnTo>
                <a:lnTo>
                  <a:pt x="78280" y="57600"/>
                </a:lnTo>
                <a:lnTo>
                  <a:pt x="78270" y="57600"/>
                </a:lnTo>
                <a:lnTo>
                  <a:pt x="78270" y="57590"/>
                </a:lnTo>
                <a:lnTo>
                  <a:pt x="78260" y="57600"/>
                </a:lnTo>
                <a:lnTo>
                  <a:pt x="78260" y="57610"/>
                </a:lnTo>
                <a:lnTo>
                  <a:pt x="78250" y="57630"/>
                </a:lnTo>
                <a:lnTo>
                  <a:pt x="78230" y="57700"/>
                </a:lnTo>
                <a:lnTo>
                  <a:pt x="78210" y="57770"/>
                </a:lnTo>
                <a:lnTo>
                  <a:pt x="78190" y="57830"/>
                </a:lnTo>
                <a:lnTo>
                  <a:pt x="78180" y="57880"/>
                </a:lnTo>
                <a:lnTo>
                  <a:pt x="78180" y="57890"/>
                </a:lnTo>
                <a:lnTo>
                  <a:pt x="78170" y="57920"/>
                </a:lnTo>
                <a:lnTo>
                  <a:pt x="78150" y="57970"/>
                </a:lnTo>
                <a:lnTo>
                  <a:pt x="78150" y="57990"/>
                </a:lnTo>
                <a:lnTo>
                  <a:pt x="78140" y="57990"/>
                </a:lnTo>
                <a:lnTo>
                  <a:pt x="78100" y="57980"/>
                </a:lnTo>
                <a:lnTo>
                  <a:pt x="78000" y="57960"/>
                </a:lnTo>
                <a:lnTo>
                  <a:pt x="77910" y="57950"/>
                </a:lnTo>
                <a:lnTo>
                  <a:pt x="77880" y="57940"/>
                </a:lnTo>
                <a:lnTo>
                  <a:pt x="77860" y="57930"/>
                </a:lnTo>
                <a:lnTo>
                  <a:pt x="77840" y="57910"/>
                </a:lnTo>
                <a:lnTo>
                  <a:pt x="77800" y="57920"/>
                </a:lnTo>
                <a:lnTo>
                  <a:pt x="77800" y="57910"/>
                </a:lnTo>
                <a:lnTo>
                  <a:pt x="77790" y="57910"/>
                </a:lnTo>
                <a:lnTo>
                  <a:pt x="77790" y="57900"/>
                </a:lnTo>
                <a:lnTo>
                  <a:pt x="77780" y="57900"/>
                </a:lnTo>
                <a:lnTo>
                  <a:pt x="77770" y="57900"/>
                </a:lnTo>
                <a:lnTo>
                  <a:pt x="77760" y="57890"/>
                </a:lnTo>
                <a:lnTo>
                  <a:pt x="77750" y="57890"/>
                </a:lnTo>
                <a:lnTo>
                  <a:pt x="77750" y="57880"/>
                </a:lnTo>
                <a:lnTo>
                  <a:pt x="77740" y="57870"/>
                </a:lnTo>
                <a:lnTo>
                  <a:pt x="77730" y="57870"/>
                </a:lnTo>
                <a:lnTo>
                  <a:pt x="77720" y="57870"/>
                </a:lnTo>
                <a:lnTo>
                  <a:pt x="77700" y="57870"/>
                </a:lnTo>
                <a:lnTo>
                  <a:pt x="77690" y="57870"/>
                </a:lnTo>
                <a:lnTo>
                  <a:pt x="77680" y="57870"/>
                </a:lnTo>
                <a:lnTo>
                  <a:pt x="77670" y="57870"/>
                </a:lnTo>
                <a:lnTo>
                  <a:pt x="77650" y="57870"/>
                </a:lnTo>
                <a:lnTo>
                  <a:pt x="77630" y="57870"/>
                </a:lnTo>
                <a:lnTo>
                  <a:pt x="77610" y="57880"/>
                </a:lnTo>
                <a:lnTo>
                  <a:pt x="77600" y="57880"/>
                </a:lnTo>
                <a:lnTo>
                  <a:pt x="77600" y="57890"/>
                </a:lnTo>
                <a:lnTo>
                  <a:pt x="77590" y="57890"/>
                </a:lnTo>
                <a:lnTo>
                  <a:pt x="77580" y="57900"/>
                </a:lnTo>
                <a:lnTo>
                  <a:pt x="77570" y="57900"/>
                </a:lnTo>
                <a:lnTo>
                  <a:pt x="77530" y="57930"/>
                </a:lnTo>
                <a:lnTo>
                  <a:pt x="77510" y="57940"/>
                </a:lnTo>
                <a:lnTo>
                  <a:pt x="77510" y="57950"/>
                </a:lnTo>
                <a:lnTo>
                  <a:pt x="77500" y="57960"/>
                </a:lnTo>
                <a:lnTo>
                  <a:pt x="77500" y="57970"/>
                </a:lnTo>
                <a:lnTo>
                  <a:pt x="77510" y="57980"/>
                </a:lnTo>
                <a:lnTo>
                  <a:pt x="77510" y="57990"/>
                </a:lnTo>
                <a:lnTo>
                  <a:pt x="77510" y="58000"/>
                </a:lnTo>
                <a:lnTo>
                  <a:pt x="77510" y="58020"/>
                </a:lnTo>
                <a:lnTo>
                  <a:pt x="77510" y="58030"/>
                </a:lnTo>
                <a:lnTo>
                  <a:pt x="77490" y="58040"/>
                </a:lnTo>
                <a:lnTo>
                  <a:pt x="77470" y="58040"/>
                </a:lnTo>
                <a:lnTo>
                  <a:pt x="77450" y="58040"/>
                </a:lnTo>
                <a:lnTo>
                  <a:pt x="77420" y="58050"/>
                </a:lnTo>
                <a:lnTo>
                  <a:pt x="77410" y="58050"/>
                </a:lnTo>
                <a:lnTo>
                  <a:pt x="77400" y="58060"/>
                </a:lnTo>
                <a:lnTo>
                  <a:pt x="77370" y="58070"/>
                </a:lnTo>
                <a:lnTo>
                  <a:pt x="77350" y="58080"/>
                </a:lnTo>
                <a:lnTo>
                  <a:pt x="77340" y="58080"/>
                </a:lnTo>
                <a:lnTo>
                  <a:pt x="77330" y="58080"/>
                </a:lnTo>
                <a:lnTo>
                  <a:pt x="77320" y="58080"/>
                </a:lnTo>
                <a:lnTo>
                  <a:pt x="77310" y="58080"/>
                </a:lnTo>
                <a:lnTo>
                  <a:pt x="77300" y="58080"/>
                </a:lnTo>
                <a:lnTo>
                  <a:pt x="77290" y="58080"/>
                </a:lnTo>
                <a:lnTo>
                  <a:pt x="77280" y="58070"/>
                </a:lnTo>
                <a:lnTo>
                  <a:pt x="77270" y="58070"/>
                </a:lnTo>
                <a:lnTo>
                  <a:pt x="77270" y="58060"/>
                </a:lnTo>
                <a:lnTo>
                  <a:pt x="77260" y="58050"/>
                </a:lnTo>
                <a:lnTo>
                  <a:pt x="77250" y="58040"/>
                </a:lnTo>
                <a:lnTo>
                  <a:pt x="77250" y="58030"/>
                </a:lnTo>
                <a:lnTo>
                  <a:pt x="77240" y="58030"/>
                </a:lnTo>
                <a:lnTo>
                  <a:pt x="77230" y="58020"/>
                </a:lnTo>
                <a:lnTo>
                  <a:pt x="77230" y="58010"/>
                </a:lnTo>
                <a:lnTo>
                  <a:pt x="77220" y="58010"/>
                </a:lnTo>
                <a:lnTo>
                  <a:pt x="77210" y="58000"/>
                </a:lnTo>
                <a:lnTo>
                  <a:pt x="77200" y="58000"/>
                </a:lnTo>
                <a:lnTo>
                  <a:pt x="77190" y="58000"/>
                </a:lnTo>
                <a:lnTo>
                  <a:pt x="77180" y="58000"/>
                </a:lnTo>
                <a:lnTo>
                  <a:pt x="77170" y="58000"/>
                </a:lnTo>
                <a:lnTo>
                  <a:pt x="77160" y="58010"/>
                </a:lnTo>
                <a:lnTo>
                  <a:pt x="77130" y="58020"/>
                </a:lnTo>
                <a:lnTo>
                  <a:pt x="77120" y="58020"/>
                </a:lnTo>
                <a:lnTo>
                  <a:pt x="77120" y="58030"/>
                </a:lnTo>
                <a:lnTo>
                  <a:pt x="77010" y="58090"/>
                </a:lnTo>
                <a:lnTo>
                  <a:pt x="76990" y="58100"/>
                </a:lnTo>
                <a:lnTo>
                  <a:pt x="76980" y="58100"/>
                </a:lnTo>
                <a:lnTo>
                  <a:pt x="76920" y="58140"/>
                </a:lnTo>
                <a:lnTo>
                  <a:pt x="76880" y="58160"/>
                </a:lnTo>
                <a:lnTo>
                  <a:pt x="76870" y="58160"/>
                </a:lnTo>
                <a:lnTo>
                  <a:pt x="76810" y="58200"/>
                </a:lnTo>
                <a:lnTo>
                  <a:pt x="76800" y="58210"/>
                </a:lnTo>
                <a:lnTo>
                  <a:pt x="76780" y="58220"/>
                </a:lnTo>
                <a:lnTo>
                  <a:pt x="76720" y="58260"/>
                </a:lnTo>
                <a:lnTo>
                  <a:pt x="76650" y="58300"/>
                </a:lnTo>
                <a:lnTo>
                  <a:pt x="76630" y="58320"/>
                </a:lnTo>
                <a:lnTo>
                  <a:pt x="76530" y="58380"/>
                </a:lnTo>
                <a:lnTo>
                  <a:pt x="76470" y="58420"/>
                </a:lnTo>
                <a:lnTo>
                  <a:pt x="76410" y="58480"/>
                </a:lnTo>
                <a:lnTo>
                  <a:pt x="76390" y="58480"/>
                </a:lnTo>
                <a:lnTo>
                  <a:pt x="76380" y="58480"/>
                </a:lnTo>
                <a:lnTo>
                  <a:pt x="76370" y="58480"/>
                </a:lnTo>
                <a:lnTo>
                  <a:pt x="76360" y="58470"/>
                </a:lnTo>
                <a:lnTo>
                  <a:pt x="76350" y="58470"/>
                </a:lnTo>
                <a:lnTo>
                  <a:pt x="76340" y="58460"/>
                </a:lnTo>
                <a:lnTo>
                  <a:pt x="76340" y="58490"/>
                </a:lnTo>
                <a:lnTo>
                  <a:pt x="76340" y="58510"/>
                </a:lnTo>
                <a:lnTo>
                  <a:pt x="76350" y="58530"/>
                </a:lnTo>
                <a:lnTo>
                  <a:pt x="76330" y="58560"/>
                </a:lnTo>
                <a:lnTo>
                  <a:pt x="76310" y="58580"/>
                </a:lnTo>
                <a:lnTo>
                  <a:pt x="76310" y="58590"/>
                </a:lnTo>
                <a:lnTo>
                  <a:pt x="76300" y="58590"/>
                </a:lnTo>
                <a:lnTo>
                  <a:pt x="76290" y="58600"/>
                </a:lnTo>
                <a:lnTo>
                  <a:pt x="76280" y="58620"/>
                </a:lnTo>
                <a:lnTo>
                  <a:pt x="76270" y="58620"/>
                </a:lnTo>
                <a:lnTo>
                  <a:pt x="76260" y="58630"/>
                </a:lnTo>
                <a:lnTo>
                  <a:pt x="76260" y="58640"/>
                </a:lnTo>
                <a:lnTo>
                  <a:pt x="76250" y="58650"/>
                </a:lnTo>
                <a:lnTo>
                  <a:pt x="76240" y="58660"/>
                </a:lnTo>
                <a:lnTo>
                  <a:pt x="76230" y="58680"/>
                </a:lnTo>
                <a:lnTo>
                  <a:pt x="76220" y="58690"/>
                </a:lnTo>
                <a:lnTo>
                  <a:pt x="76220" y="58710"/>
                </a:lnTo>
                <a:lnTo>
                  <a:pt x="76220" y="58720"/>
                </a:lnTo>
                <a:lnTo>
                  <a:pt x="76220" y="58730"/>
                </a:lnTo>
                <a:lnTo>
                  <a:pt x="76220" y="58740"/>
                </a:lnTo>
                <a:lnTo>
                  <a:pt x="76210" y="58750"/>
                </a:lnTo>
                <a:lnTo>
                  <a:pt x="76210" y="58760"/>
                </a:lnTo>
                <a:lnTo>
                  <a:pt x="76200" y="58760"/>
                </a:lnTo>
                <a:lnTo>
                  <a:pt x="76190" y="58780"/>
                </a:lnTo>
                <a:lnTo>
                  <a:pt x="76180" y="58790"/>
                </a:lnTo>
                <a:lnTo>
                  <a:pt x="76170" y="58810"/>
                </a:lnTo>
                <a:lnTo>
                  <a:pt x="76160" y="58830"/>
                </a:lnTo>
                <a:lnTo>
                  <a:pt x="76150" y="58850"/>
                </a:lnTo>
                <a:lnTo>
                  <a:pt x="76150" y="58860"/>
                </a:lnTo>
                <a:lnTo>
                  <a:pt x="76150" y="58880"/>
                </a:lnTo>
                <a:lnTo>
                  <a:pt x="76150" y="58890"/>
                </a:lnTo>
                <a:lnTo>
                  <a:pt x="76150" y="58900"/>
                </a:lnTo>
                <a:lnTo>
                  <a:pt x="76140" y="58900"/>
                </a:lnTo>
                <a:lnTo>
                  <a:pt x="76140" y="58910"/>
                </a:lnTo>
                <a:lnTo>
                  <a:pt x="76130" y="58920"/>
                </a:lnTo>
                <a:lnTo>
                  <a:pt x="76130" y="58930"/>
                </a:lnTo>
                <a:lnTo>
                  <a:pt x="76120" y="58940"/>
                </a:lnTo>
                <a:lnTo>
                  <a:pt x="76120" y="58950"/>
                </a:lnTo>
                <a:lnTo>
                  <a:pt x="76110" y="58960"/>
                </a:lnTo>
                <a:lnTo>
                  <a:pt x="76100" y="58970"/>
                </a:lnTo>
                <a:lnTo>
                  <a:pt x="76100" y="58980"/>
                </a:lnTo>
                <a:lnTo>
                  <a:pt x="76100" y="59000"/>
                </a:lnTo>
                <a:lnTo>
                  <a:pt x="76100" y="59010"/>
                </a:lnTo>
                <a:lnTo>
                  <a:pt x="76100" y="59020"/>
                </a:lnTo>
                <a:lnTo>
                  <a:pt x="76090" y="59040"/>
                </a:lnTo>
                <a:lnTo>
                  <a:pt x="76090" y="59050"/>
                </a:lnTo>
                <a:lnTo>
                  <a:pt x="76090" y="59060"/>
                </a:lnTo>
                <a:lnTo>
                  <a:pt x="76080" y="59070"/>
                </a:lnTo>
                <a:lnTo>
                  <a:pt x="76080" y="59080"/>
                </a:lnTo>
                <a:lnTo>
                  <a:pt x="76080" y="59090"/>
                </a:lnTo>
                <a:lnTo>
                  <a:pt x="76060" y="59120"/>
                </a:lnTo>
                <a:lnTo>
                  <a:pt x="76050" y="59150"/>
                </a:lnTo>
                <a:lnTo>
                  <a:pt x="76030" y="59190"/>
                </a:lnTo>
                <a:lnTo>
                  <a:pt x="76010" y="59240"/>
                </a:lnTo>
                <a:lnTo>
                  <a:pt x="76000" y="59280"/>
                </a:lnTo>
                <a:lnTo>
                  <a:pt x="75990" y="59310"/>
                </a:lnTo>
                <a:lnTo>
                  <a:pt x="75990" y="59330"/>
                </a:lnTo>
                <a:lnTo>
                  <a:pt x="75990" y="59340"/>
                </a:lnTo>
                <a:lnTo>
                  <a:pt x="75990" y="59350"/>
                </a:lnTo>
                <a:lnTo>
                  <a:pt x="75990" y="59360"/>
                </a:lnTo>
                <a:lnTo>
                  <a:pt x="75980" y="59370"/>
                </a:lnTo>
                <a:lnTo>
                  <a:pt x="75980" y="59390"/>
                </a:lnTo>
                <a:lnTo>
                  <a:pt x="75970" y="59390"/>
                </a:lnTo>
                <a:lnTo>
                  <a:pt x="75960" y="59400"/>
                </a:lnTo>
                <a:lnTo>
                  <a:pt x="75960" y="59410"/>
                </a:lnTo>
                <a:lnTo>
                  <a:pt x="75950" y="59420"/>
                </a:lnTo>
                <a:lnTo>
                  <a:pt x="75940" y="59440"/>
                </a:lnTo>
                <a:lnTo>
                  <a:pt x="75940" y="59450"/>
                </a:lnTo>
                <a:lnTo>
                  <a:pt x="75940" y="59460"/>
                </a:lnTo>
                <a:lnTo>
                  <a:pt x="75930" y="59470"/>
                </a:lnTo>
                <a:lnTo>
                  <a:pt x="75920" y="59480"/>
                </a:lnTo>
                <a:lnTo>
                  <a:pt x="75920" y="59490"/>
                </a:lnTo>
                <a:lnTo>
                  <a:pt x="75900" y="59510"/>
                </a:lnTo>
                <a:lnTo>
                  <a:pt x="75890" y="59520"/>
                </a:lnTo>
                <a:lnTo>
                  <a:pt x="75890" y="59530"/>
                </a:lnTo>
                <a:lnTo>
                  <a:pt x="75880" y="59540"/>
                </a:lnTo>
                <a:lnTo>
                  <a:pt x="75880" y="59550"/>
                </a:lnTo>
                <a:lnTo>
                  <a:pt x="75870" y="59550"/>
                </a:lnTo>
                <a:lnTo>
                  <a:pt x="75860" y="59560"/>
                </a:lnTo>
                <a:lnTo>
                  <a:pt x="75860" y="59570"/>
                </a:lnTo>
                <a:lnTo>
                  <a:pt x="75860" y="59590"/>
                </a:lnTo>
                <a:lnTo>
                  <a:pt x="75850" y="59600"/>
                </a:lnTo>
                <a:lnTo>
                  <a:pt x="75850" y="59620"/>
                </a:lnTo>
                <a:lnTo>
                  <a:pt x="75850" y="59640"/>
                </a:lnTo>
                <a:lnTo>
                  <a:pt x="75850" y="59660"/>
                </a:lnTo>
                <a:lnTo>
                  <a:pt x="75840" y="59660"/>
                </a:lnTo>
                <a:lnTo>
                  <a:pt x="75830" y="59670"/>
                </a:lnTo>
                <a:lnTo>
                  <a:pt x="75820" y="59680"/>
                </a:lnTo>
                <a:lnTo>
                  <a:pt x="75820" y="59690"/>
                </a:lnTo>
                <a:lnTo>
                  <a:pt x="75810" y="59690"/>
                </a:lnTo>
                <a:lnTo>
                  <a:pt x="75800" y="59700"/>
                </a:lnTo>
                <a:lnTo>
                  <a:pt x="75790" y="59710"/>
                </a:lnTo>
                <a:lnTo>
                  <a:pt x="75790" y="59730"/>
                </a:lnTo>
                <a:lnTo>
                  <a:pt x="75780" y="59730"/>
                </a:lnTo>
                <a:lnTo>
                  <a:pt x="75780" y="59740"/>
                </a:lnTo>
                <a:lnTo>
                  <a:pt x="75770" y="59750"/>
                </a:lnTo>
                <a:lnTo>
                  <a:pt x="75760" y="59750"/>
                </a:lnTo>
                <a:lnTo>
                  <a:pt x="75760" y="59760"/>
                </a:lnTo>
                <a:lnTo>
                  <a:pt x="75760" y="59770"/>
                </a:lnTo>
                <a:lnTo>
                  <a:pt x="75750" y="59790"/>
                </a:lnTo>
                <a:lnTo>
                  <a:pt x="75750" y="59810"/>
                </a:lnTo>
                <a:lnTo>
                  <a:pt x="75750" y="59840"/>
                </a:lnTo>
                <a:lnTo>
                  <a:pt x="75740" y="59860"/>
                </a:lnTo>
                <a:lnTo>
                  <a:pt x="75740" y="59880"/>
                </a:lnTo>
                <a:lnTo>
                  <a:pt x="75740" y="59890"/>
                </a:lnTo>
                <a:lnTo>
                  <a:pt x="75730" y="59910"/>
                </a:lnTo>
                <a:lnTo>
                  <a:pt x="75710" y="59930"/>
                </a:lnTo>
                <a:lnTo>
                  <a:pt x="75700" y="59940"/>
                </a:lnTo>
                <a:lnTo>
                  <a:pt x="75680" y="59950"/>
                </a:lnTo>
                <a:lnTo>
                  <a:pt x="75660" y="59960"/>
                </a:lnTo>
                <a:lnTo>
                  <a:pt x="75650" y="59970"/>
                </a:lnTo>
                <a:lnTo>
                  <a:pt x="75640" y="59980"/>
                </a:lnTo>
                <a:lnTo>
                  <a:pt x="75630" y="59990"/>
                </a:lnTo>
                <a:lnTo>
                  <a:pt x="75620" y="60000"/>
                </a:lnTo>
                <a:lnTo>
                  <a:pt x="75590" y="60040"/>
                </a:lnTo>
                <a:lnTo>
                  <a:pt x="75560" y="60070"/>
                </a:lnTo>
                <a:lnTo>
                  <a:pt x="75550" y="60080"/>
                </a:lnTo>
                <a:lnTo>
                  <a:pt x="75540" y="60100"/>
                </a:lnTo>
                <a:lnTo>
                  <a:pt x="75530" y="60110"/>
                </a:lnTo>
                <a:lnTo>
                  <a:pt x="75520" y="60120"/>
                </a:lnTo>
                <a:lnTo>
                  <a:pt x="75510" y="60160"/>
                </a:lnTo>
                <a:lnTo>
                  <a:pt x="75510" y="60170"/>
                </a:lnTo>
                <a:lnTo>
                  <a:pt x="75500" y="60190"/>
                </a:lnTo>
                <a:lnTo>
                  <a:pt x="75500" y="60200"/>
                </a:lnTo>
                <a:lnTo>
                  <a:pt x="75500" y="60210"/>
                </a:lnTo>
                <a:lnTo>
                  <a:pt x="75510" y="60230"/>
                </a:lnTo>
                <a:lnTo>
                  <a:pt x="75520" y="60250"/>
                </a:lnTo>
                <a:lnTo>
                  <a:pt x="75530" y="60270"/>
                </a:lnTo>
                <a:lnTo>
                  <a:pt x="75540" y="60290"/>
                </a:lnTo>
                <a:lnTo>
                  <a:pt x="75540" y="60300"/>
                </a:lnTo>
                <a:lnTo>
                  <a:pt x="75530" y="60320"/>
                </a:lnTo>
                <a:lnTo>
                  <a:pt x="75520" y="60340"/>
                </a:lnTo>
                <a:lnTo>
                  <a:pt x="75510" y="60360"/>
                </a:lnTo>
                <a:lnTo>
                  <a:pt x="75500" y="60370"/>
                </a:lnTo>
                <a:lnTo>
                  <a:pt x="75490" y="60370"/>
                </a:lnTo>
                <a:lnTo>
                  <a:pt x="75490" y="60380"/>
                </a:lnTo>
                <a:lnTo>
                  <a:pt x="75480" y="60380"/>
                </a:lnTo>
                <a:lnTo>
                  <a:pt x="75470" y="60390"/>
                </a:lnTo>
                <a:lnTo>
                  <a:pt x="75460" y="60390"/>
                </a:lnTo>
                <a:lnTo>
                  <a:pt x="75450" y="60410"/>
                </a:lnTo>
                <a:lnTo>
                  <a:pt x="75440" y="60430"/>
                </a:lnTo>
                <a:lnTo>
                  <a:pt x="75440" y="60440"/>
                </a:lnTo>
                <a:lnTo>
                  <a:pt x="75430" y="60440"/>
                </a:lnTo>
                <a:lnTo>
                  <a:pt x="75430" y="60450"/>
                </a:lnTo>
                <a:lnTo>
                  <a:pt x="75430" y="60460"/>
                </a:lnTo>
                <a:lnTo>
                  <a:pt x="75430" y="60470"/>
                </a:lnTo>
                <a:lnTo>
                  <a:pt x="75430" y="60480"/>
                </a:lnTo>
                <a:lnTo>
                  <a:pt x="75430" y="60490"/>
                </a:lnTo>
                <a:lnTo>
                  <a:pt x="75430" y="60500"/>
                </a:lnTo>
                <a:lnTo>
                  <a:pt x="75420" y="60500"/>
                </a:lnTo>
                <a:lnTo>
                  <a:pt x="75420" y="60510"/>
                </a:lnTo>
                <a:lnTo>
                  <a:pt x="75410" y="60540"/>
                </a:lnTo>
                <a:lnTo>
                  <a:pt x="75410" y="60550"/>
                </a:lnTo>
                <a:lnTo>
                  <a:pt x="75410" y="60560"/>
                </a:lnTo>
                <a:lnTo>
                  <a:pt x="75420" y="60580"/>
                </a:lnTo>
                <a:lnTo>
                  <a:pt x="75440" y="60610"/>
                </a:lnTo>
                <a:lnTo>
                  <a:pt x="75460" y="60650"/>
                </a:lnTo>
                <a:lnTo>
                  <a:pt x="75460" y="60660"/>
                </a:lnTo>
                <a:lnTo>
                  <a:pt x="75470" y="60670"/>
                </a:lnTo>
                <a:lnTo>
                  <a:pt x="75470" y="60680"/>
                </a:lnTo>
                <a:lnTo>
                  <a:pt x="75470" y="60690"/>
                </a:lnTo>
                <a:lnTo>
                  <a:pt x="75480" y="60700"/>
                </a:lnTo>
                <a:lnTo>
                  <a:pt x="75490" y="60720"/>
                </a:lnTo>
                <a:lnTo>
                  <a:pt x="75490" y="60740"/>
                </a:lnTo>
                <a:lnTo>
                  <a:pt x="75480" y="60750"/>
                </a:lnTo>
                <a:lnTo>
                  <a:pt x="75470" y="60760"/>
                </a:lnTo>
                <a:lnTo>
                  <a:pt x="75440" y="60780"/>
                </a:lnTo>
                <a:lnTo>
                  <a:pt x="75430" y="60780"/>
                </a:lnTo>
                <a:lnTo>
                  <a:pt x="75420" y="60780"/>
                </a:lnTo>
                <a:lnTo>
                  <a:pt x="75400" y="60790"/>
                </a:lnTo>
                <a:lnTo>
                  <a:pt x="75390" y="60790"/>
                </a:lnTo>
                <a:lnTo>
                  <a:pt x="75380" y="60800"/>
                </a:lnTo>
                <a:lnTo>
                  <a:pt x="75380" y="60810"/>
                </a:lnTo>
                <a:lnTo>
                  <a:pt x="75370" y="60830"/>
                </a:lnTo>
                <a:lnTo>
                  <a:pt x="75370" y="60840"/>
                </a:lnTo>
                <a:lnTo>
                  <a:pt x="75370" y="60850"/>
                </a:lnTo>
                <a:lnTo>
                  <a:pt x="75360" y="60860"/>
                </a:lnTo>
                <a:lnTo>
                  <a:pt x="75350" y="60870"/>
                </a:lnTo>
                <a:lnTo>
                  <a:pt x="75340" y="60890"/>
                </a:lnTo>
                <a:lnTo>
                  <a:pt x="75260" y="60960"/>
                </a:lnTo>
                <a:lnTo>
                  <a:pt x="75250" y="60950"/>
                </a:lnTo>
                <a:lnTo>
                  <a:pt x="75240" y="60940"/>
                </a:lnTo>
                <a:lnTo>
                  <a:pt x="75230" y="60930"/>
                </a:lnTo>
                <a:lnTo>
                  <a:pt x="75210" y="60920"/>
                </a:lnTo>
                <a:lnTo>
                  <a:pt x="75200" y="60910"/>
                </a:lnTo>
                <a:lnTo>
                  <a:pt x="75190" y="60910"/>
                </a:lnTo>
                <a:lnTo>
                  <a:pt x="75180" y="60910"/>
                </a:lnTo>
                <a:lnTo>
                  <a:pt x="75170" y="60910"/>
                </a:lnTo>
                <a:lnTo>
                  <a:pt x="75160" y="60910"/>
                </a:lnTo>
                <a:lnTo>
                  <a:pt x="75150" y="60910"/>
                </a:lnTo>
                <a:lnTo>
                  <a:pt x="75140" y="60900"/>
                </a:lnTo>
                <a:lnTo>
                  <a:pt x="75130" y="60900"/>
                </a:lnTo>
                <a:lnTo>
                  <a:pt x="75120" y="60900"/>
                </a:lnTo>
                <a:lnTo>
                  <a:pt x="75110" y="60900"/>
                </a:lnTo>
                <a:lnTo>
                  <a:pt x="75100" y="60900"/>
                </a:lnTo>
                <a:lnTo>
                  <a:pt x="75090" y="60900"/>
                </a:lnTo>
                <a:lnTo>
                  <a:pt x="75090" y="60910"/>
                </a:lnTo>
                <a:lnTo>
                  <a:pt x="75080" y="60910"/>
                </a:lnTo>
                <a:lnTo>
                  <a:pt x="75070" y="60910"/>
                </a:lnTo>
                <a:lnTo>
                  <a:pt x="75060" y="60910"/>
                </a:lnTo>
                <a:lnTo>
                  <a:pt x="75050" y="60910"/>
                </a:lnTo>
                <a:lnTo>
                  <a:pt x="75040" y="60910"/>
                </a:lnTo>
                <a:lnTo>
                  <a:pt x="75030" y="60920"/>
                </a:lnTo>
                <a:lnTo>
                  <a:pt x="75020" y="60920"/>
                </a:lnTo>
                <a:lnTo>
                  <a:pt x="75010" y="60920"/>
                </a:lnTo>
                <a:lnTo>
                  <a:pt x="75000" y="60920"/>
                </a:lnTo>
                <a:lnTo>
                  <a:pt x="74990" y="60920"/>
                </a:lnTo>
                <a:lnTo>
                  <a:pt x="74990" y="60910"/>
                </a:lnTo>
                <a:lnTo>
                  <a:pt x="74980" y="60910"/>
                </a:lnTo>
                <a:lnTo>
                  <a:pt x="74970" y="60910"/>
                </a:lnTo>
                <a:lnTo>
                  <a:pt x="74960" y="60900"/>
                </a:lnTo>
                <a:lnTo>
                  <a:pt x="74950" y="60900"/>
                </a:lnTo>
                <a:lnTo>
                  <a:pt x="74950" y="60890"/>
                </a:lnTo>
                <a:lnTo>
                  <a:pt x="74950" y="60880"/>
                </a:lnTo>
                <a:lnTo>
                  <a:pt x="74940" y="60880"/>
                </a:lnTo>
                <a:lnTo>
                  <a:pt x="74940" y="60870"/>
                </a:lnTo>
                <a:lnTo>
                  <a:pt x="74930" y="60870"/>
                </a:lnTo>
                <a:lnTo>
                  <a:pt x="74930" y="60860"/>
                </a:lnTo>
                <a:lnTo>
                  <a:pt x="74920" y="60850"/>
                </a:lnTo>
                <a:lnTo>
                  <a:pt x="74910" y="60840"/>
                </a:lnTo>
                <a:lnTo>
                  <a:pt x="74910" y="60830"/>
                </a:lnTo>
                <a:lnTo>
                  <a:pt x="74900" y="60830"/>
                </a:lnTo>
                <a:lnTo>
                  <a:pt x="74890" y="60820"/>
                </a:lnTo>
                <a:lnTo>
                  <a:pt x="74880" y="60820"/>
                </a:lnTo>
                <a:lnTo>
                  <a:pt x="74870" y="60810"/>
                </a:lnTo>
                <a:lnTo>
                  <a:pt x="74860" y="60810"/>
                </a:lnTo>
                <a:lnTo>
                  <a:pt x="74860" y="60800"/>
                </a:lnTo>
                <a:lnTo>
                  <a:pt x="74850" y="60810"/>
                </a:lnTo>
                <a:lnTo>
                  <a:pt x="74830" y="60810"/>
                </a:lnTo>
                <a:lnTo>
                  <a:pt x="74820" y="60810"/>
                </a:lnTo>
                <a:lnTo>
                  <a:pt x="74810" y="60810"/>
                </a:lnTo>
                <a:lnTo>
                  <a:pt x="74800" y="60820"/>
                </a:lnTo>
                <a:lnTo>
                  <a:pt x="74790" y="60820"/>
                </a:lnTo>
                <a:lnTo>
                  <a:pt x="74780" y="60820"/>
                </a:lnTo>
                <a:lnTo>
                  <a:pt x="74770" y="60820"/>
                </a:lnTo>
                <a:lnTo>
                  <a:pt x="74760" y="60820"/>
                </a:lnTo>
                <a:lnTo>
                  <a:pt x="74750" y="60820"/>
                </a:lnTo>
                <a:lnTo>
                  <a:pt x="74740" y="60820"/>
                </a:lnTo>
                <a:lnTo>
                  <a:pt x="74730" y="60810"/>
                </a:lnTo>
                <a:lnTo>
                  <a:pt x="74720" y="60790"/>
                </a:lnTo>
                <a:lnTo>
                  <a:pt x="74710" y="60790"/>
                </a:lnTo>
                <a:lnTo>
                  <a:pt x="74700" y="60780"/>
                </a:lnTo>
                <a:lnTo>
                  <a:pt x="74690" y="60780"/>
                </a:lnTo>
                <a:lnTo>
                  <a:pt x="74680" y="60780"/>
                </a:lnTo>
                <a:lnTo>
                  <a:pt x="74670" y="60780"/>
                </a:lnTo>
                <a:lnTo>
                  <a:pt x="74670" y="60770"/>
                </a:lnTo>
                <a:lnTo>
                  <a:pt x="74660" y="60770"/>
                </a:lnTo>
                <a:lnTo>
                  <a:pt x="74660" y="60750"/>
                </a:lnTo>
                <a:lnTo>
                  <a:pt x="74650" y="60750"/>
                </a:lnTo>
                <a:lnTo>
                  <a:pt x="74650" y="60740"/>
                </a:lnTo>
                <a:lnTo>
                  <a:pt x="74650" y="60730"/>
                </a:lnTo>
                <a:lnTo>
                  <a:pt x="74640" y="60720"/>
                </a:lnTo>
                <a:lnTo>
                  <a:pt x="74640" y="60710"/>
                </a:lnTo>
                <a:lnTo>
                  <a:pt x="74640" y="60700"/>
                </a:lnTo>
                <a:lnTo>
                  <a:pt x="74650" y="60700"/>
                </a:lnTo>
                <a:lnTo>
                  <a:pt x="74650" y="60690"/>
                </a:lnTo>
                <a:lnTo>
                  <a:pt x="74660" y="60690"/>
                </a:lnTo>
                <a:lnTo>
                  <a:pt x="74670" y="60680"/>
                </a:lnTo>
                <a:lnTo>
                  <a:pt x="74670" y="60670"/>
                </a:lnTo>
                <a:lnTo>
                  <a:pt x="74670" y="60660"/>
                </a:lnTo>
                <a:lnTo>
                  <a:pt x="74670" y="60650"/>
                </a:lnTo>
                <a:lnTo>
                  <a:pt x="74670" y="60640"/>
                </a:lnTo>
                <a:lnTo>
                  <a:pt x="74670" y="60630"/>
                </a:lnTo>
                <a:lnTo>
                  <a:pt x="74670" y="60620"/>
                </a:lnTo>
                <a:lnTo>
                  <a:pt x="74660" y="60610"/>
                </a:lnTo>
                <a:lnTo>
                  <a:pt x="74660" y="60600"/>
                </a:lnTo>
                <a:lnTo>
                  <a:pt x="74660" y="60590"/>
                </a:lnTo>
                <a:lnTo>
                  <a:pt x="74660" y="60580"/>
                </a:lnTo>
                <a:lnTo>
                  <a:pt x="74650" y="60580"/>
                </a:lnTo>
                <a:lnTo>
                  <a:pt x="74650" y="60570"/>
                </a:lnTo>
                <a:lnTo>
                  <a:pt x="74640" y="60570"/>
                </a:lnTo>
                <a:lnTo>
                  <a:pt x="74640" y="60560"/>
                </a:lnTo>
                <a:lnTo>
                  <a:pt x="74630" y="60560"/>
                </a:lnTo>
                <a:lnTo>
                  <a:pt x="74620" y="60560"/>
                </a:lnTo>
                <a:lnTo>
                  <a:pt x="74620" y="60550"/>
                </a:lnTo>
                <a:lnTo>
                  <a:pt x="74610" y="60550"/>
                </a:lnTo>
                <a:lnTo>
                  <a:pt x="74610" y="60540"/>
                </a:lnTo>
                <a:lnTo>
                  <a:pt x="74610" y="60530"/>
                </a:lnTo>
                <a:lnTo>
                  <a:pt x="74610" y="60520"/>
                </a:lnTo>
                <a:lnTo>
                  <a:pt x="74620" y="60510"/>
                </a:lnTo>
                <a:lnTo>
                  <a:pt x="74630" y="60500"/>
                </a:lnTo>
                <a:lnTo>
                  <a:pt x="74640" y="60490"/>
                </a:lnTo>
                <a:lnTo>
                  <a:pt x="74640" y="60480"/>
                </a:lnTo>
                <a:lnTo>
                  <a:pt x="74640" y="60470"/>
                </a:lnTo>
                <a:lnTo>
                  <a:pt x="74630" y="60470"/>
                </a:lnTo>
                <a:lnTo>
                  <a:pt x="74620" y="60470"/>
                </a:lnTo>
                <a:lnTo>
                  <a:pt x="74610" y="60470"/>
                </a:lnTo>
                <a:lnTo>
                  <a:pt x="74600" y="60470"/>
                </a:lnTo>
                <a:lnTo>
                  <a:pt x="74590" y="60460"/>
                </a:lnTo>
                <a:lnTo>
                  <a:pt x="74580" y="60460"/>
                </a:lnTo>
                <a:lnTo>
                  <a:pt x="74580" y="60450"/>
                </a:lnTo>
                <a:lnTo>
                  <a:pt x="74570" y="60450"/>
                </a:lnTo>
                <a:lnTo>
                  <a:pt x="74570" y="60440"/>
                </a:lnTo>
                <a:lnTo>
                  <a:pt x="74570" y="60430"/>
                </a:lnTo>
                <a:lnTo>
                  <a:pt x="74570" y="60420"/>
                </a:lnTo>
                <a:lnTo>
                  <a:pt x="74570" y="60410"/>
                </a:lnTo>
                <a:lnTo>
                  <a:pt x="74570" y="60400"/>
                </a:lnTo>
                <a:lnTo>
                  <a:pt x="74580" y="60400"/>
                </a:lnTo>
                <a:lnTo>
                  <a:pt x="74590" y="60390"/>
                </a:lnTo>
                <a:lnTo>
                  <a:pt x="74590" y="60380"/>
                </a:lnTo>
                <a:lnTo>
                  <a:pt x="74590" y="60370"/>
                </a:lnTo>
                <a:lnTo>
                  <a:pt x="74580" y="60370"/>
                </a:lnTo>
                <a:lnTo>
                  <a:pt x="74580" y="60360"/>
                </a:lnTo>
                <a:lnTo>
                  <a:pt x="74580" y="60350"/>
                </a:lnTo>
                <a:lnTo>
                  <a:pt x="74570" y="60340"/>
                </a:lnTo>
                <a:lnTo>
                  <a:pt x="74570" y="60330"/>
                </a:lnTo>
                <a:lnTo>
                  <a:pt x="74560" y="60330"/>
                </a:lnTo>
                <a:lnTo>
                  <a:pt x="74560" y="60340"/>
                </a:lnTo>
                <a:lnTo>
                  <a:pt x="74550" y="60340"/>
                </a:lnTo>
                <a:lnTo>
                  <a:pt x="74540" y="60340"/>
                </a:lnTo>
                <a:lnTo>
                  <a:pt x="74540" y="60350"/>
                </a:lnTo>
                <a:lnTo>
                  <a:pt x="74530" y="60340"/>
                </a:lnTo>
                <a:lnTo>
                  <a:pt x="74520" y="60340"/>
                </a:lnTo>
                <a:lnTo>
                  <a:pt x="74520" y="60330"/>
                </a:lnTo>
                <a:lnTo>
                  <a:pt x="74520" y="60320"/>
                </a:lnTo>
                <a:lnTo>
                  <a:pt x="74510" y="60320"/>
                </a:lnTo>
                <a:lnTo>
                  <a:pt x="74510" y="60310"/>
                </a:lnTo>
                <a:lnTo>
                  <a:pt x="74500" y="60310"/>
                </a:lnTo>
                <a:lnTo>
                  <a:pt x="74500" y="60300"/>
                </a:lnTo>
                <a:lnTo>
                  <a:pt x="74500" y="60290"/>
                </a:lnTo>
                <a:lnTo>
                  <a:pt x="74500" y="60280"/>
                </a:lnTo>
                <a:lnTo>
                  <a:pt x="74500" y="60270"/>
                </a:lnTo>
                <a:lnTo>
                  <a:pt x="74490" y="60270"/>
                </a:lnTo>
                <a:lnTo>
                  <a:pt x="74490" y="60260"/>
                </a:lnTo>
                <a:lnTo>
                  <a:pt x="74480" y="60260"/>
                </a:lnTo>
                <a:lnTo>
                  <a:pt x="74480" y="60250"/>
                </a:lnTo>
                <a:lnTo>
                  <a:pt x="74470" y="60250"/>
                </a:lnTo>
                <a:lnTo>
                  <a:pt x="74460" y="60250"/>
                </a:lnTo>
                <a:lnTo>
                  <a:pt x="74460" y="60240"/>
                </a:lnTo>
                <a:lnTo>
                  <a:pt x="74450" y="60240"/>
                </a:lnTo>
                <a:lnTo>
                  <a:pt x="74450" y="60230"/>
                </a:lnTo>
                <a:lnTo>
                  <a:pt x="74440" y="60230"/>
                </a:lnTo>
                <a:lnTo>
                  <a:pt x="74430" y="60240"/>
                </a:lnTo>
                <a:lnTo>
                  <a:pt x="74420" y="60240"/>
                </a:lnTo>
                <a:lnTo>
                  <a:pt x="74420" y="60250"/>
                </a:lnTo>
                <a:lnTo>
                  <a:pt x="74410" y="60250"/>
                </a:lnTo>
                <a:lnTo>
                  <a:pt x="74410" y="60240"/>
                </a:lnTo>
                <a:lnTo>
                  <a:pt x="74400" y="60240"/>
                </a:lnTo>
                <a:lnTo>
                  <a:pt x="74390" y="60240"/>
                </a:lnTo>
                <a:lnTo>
                  <a:pt x="74380" y="60250"/>
                </a:lnTo>
                <a:lnTo>
                  <a:pt x="74370" y="60260"/>
                </a:lnTo>
                <a:lnTo>
                  <a:pt x="74360" y="60260"/>
                </a:lnTo>
                <a:lnTo>
                  <a:pt x="74350" y="60270"/>
                </a:lnTo>
                <a:lnTo>
                  <a:pt x="74340" y="60270"/>
                </a:lnTo>
                <a:lnTo>
                  <a:pt x="74330" y="60270"/>
                </a:lnTo>
                <a:lnTo>
                  <a:pt x="74320" y="60260"/>
                </a:lnTo>
                <a:lnTo>
                  <a:pt x="74310" y="60260"/>
                </a:lnTo>
                <a:lnTo>
                  <a:pt x="74270" y="60250"/>
                </a:lnTo>
                <a:lnTo>
                  <a:pt x="74260" y="60250"/>
                </a:lnTo>
                <a:lnTo>
                  <a:pt x="74250" y="60240"/>
                </a:lnTo>
                <a:lnTo>
                  <a:pt x="74240" y="60240"/>
                </a:lnTo>
                <a:lnTo>
                  <a:pt x="74230" y="60240"/>
                </a:lnTo>
                <a:lnTo>
                  <a:pt x="74230" y="60230"/>
                </a:lnTo>
                <a:lnTo>
                  <a:pt x="74230" y="60220"/>
                </a:lnTo>
                <a:lnTo>
                  <a:pt x="74230" y="60210"/>
                </a:lnTo>
                <a:lnTo>
                  <a:pt x="74230" y="60200"/>
                </a:lnTo>
                <a:lnTo>
                  <a:pt x="74230" y="60190"/>
                </a:lnTo>
                <a:lnTo>
                  <a:pt x="74240" y="60190"/>
                </a:lnTo>
                <a:lnTo>
                  <a:pt x="74240" y="60180"/>
                </a:lnTo>
                <a:lnTo>
                  <a:pt x="74250" y="60180"/>
                </a:lnTo>
                <a:lnTo>
                  <a:pt x="74250" y="60170"/>
                </a:lnTo>
                <a:lnTo>
                  <a:pt x="74260" y="60170"/>
                </a:lnTo>
                <a:lnTo>
                  <a:pt x="74260" y="60160"/>
                </a:lnTo>
                <a:lnTo>
                  <a:pt x="74260" y="60150"/>
                </a:lnTo>
                <a:lnTo>
                  <a:pt x="74260" y="60140"/>
                </a:lnTo>
                <a:lnTo>
                  <a:pt x="74270" y="60130"/>
                </a:lnTo>
                <a:lnTo>
                  <a:pt x="74270" y="60120"/>
                </a:lnTo>
                <a:lnTo>
                  <a:pt x="74270" y="60110"/>
                </a:lnTo>
                <a:lnTo>
                  <a:pt x="74260" y="60110"/>
                </a:lnTo>
                <a:lnTo>
                  <a:pt x="74260" y="60100"/>
                </a:lnTo>
                <a:lnTo>
                  <a:pt x="74260" y="60090"/>
                </a:lnTo>
                <a:lnTo>
                  <a:pt x="74250" y="60090"/>
                </a:lnTo>
                <a:lnTo>
                  <a:pt x="74240" y="60090"/>
                </a:lnTo>
                <a:lnTo>
                  <a:pt x="74230" y="60090"/>
                </a:lnTo>
                <a:lnTo>
                  <a:pt x="74220" y="60080"/>
                </a:lnTo>
                <a:lnTo>
                  <a:pt x="74210" y="60080"/>
                </a:lnTo>
                <a:lnTo>
                  <a:pt x="74210" y="60070"/>
                </a:lnTo>
                <a:lnTo>
                  <a:pt x="74200" y="60070"/>
                </a:lnTo>
                <a:lnTo>
                  <a:pt x="74200" y="60080"/>
                </a:lnTo>
                <a:lnTo>
                  <a:pt x="74200" y="60070"/>
                </a:lnTo>
                <a:lnTo>
                  <a:pt x="74190" y="60070"/>
                </a:lnTo>
                <a:lnTo>
                  <a:pt x="74190" y="60060"/>
                </a:lnTo>
                <a:lnTo>
                  <a:pt x="74180" y="60060"/>
                </a:lnTo>
                <a:lnTo>
                  <a:pt x="74180" y="60050"/>
                </a:lnTo>
                <a:lnTo>
                  <a:pt x="74190" y="60040"/>
                </a:lnTo>
                <a:lnTo>
                  <a:pt x="74190" y="60030"/>
                </a:lnTo>
                <a:lnTo>
                  <a:pt x="74200" y="60030"/>
                </a:lnTo>
                <a:lnTo>
                  <a:pt x="74210" y="60020"/>
                </a:lnTo>
                <a:lnTo>
                  <a:pt x="74220" y="60010"/>
                </a:lnTo>
                <a:lnTo>
                  <a:pt x="74220" y="60000"/>
                </a:lnTo>
                <a:lnTo>
                  <a:pt x="74210" y="59990"/>
                </a:lnTo>
                <a:lnTo>
                  <a:pt x="74210" y="59980"/>
                </a:lnTo>
                <a:lnTo>
                  <a:pt x="74200" y="59980"/>
                </a:lnTo>
                <a:lnTo>
                  <a:pt x="74190" y="59980"/>
                </a:lnTo>
                <a:lnTo>
                  <a:pt x="74190" y="59970"/>
                </a:lnTo>
                <a:lnTo>
                  <a:pt x="74190" y="59960"/>
                </a:lnTo>
                <a:lnTo>
                  <a:pt x="74180" y="59950"/>
                </a:lnTo>
                <a:lnTo>
                  <a:pt x="74180" y="59940"/>
                </a:lnTo>
                <a:lnTo>
                  <a:pt x="74160" y="59940"/>
                </a:lnTo>
                <a:lnTo>
                  <a:pt x="74150" y="59940"/>
                </a:lnTo>
                <a:lnTo>
                  <a:pt x="74140" y="59940"/>
                </a:lnTo>
                <a:lnTo>
                  <a:pt x="74130" y="59940"/>
                </a:lnTo>
                <a:lnTo>
                  <a:pt x="74130" y="59930"/>
                </a:lnTo>
                <a:lnTo>
                  <a:pt x="74120" y="59930"/>
                </a:lnTo>
                <a:lnTo>
                  <a:pt x="74120" y="59920"/>
                </a:lnTo>
                <a:lnTo>
                  <a:pt x="74110" y="59910"/>
                </a:lnTo>
                <a:lnTo>
                  <a:pt x="74110" y="59900"/>
                </a:lnTo>
                <a:lnTo>
                  <a:pt x="74100" y="59890"/>
                </a:lnTo>
                <a:lnTo>
                  <a:pt x="74090" y="59890"/>
                </a:lnTo>
                <a:lnTo>
                  <a:pt x="74080" y="59880"/>
                </a:lnTo>
                <a:lnTo>
                  <a:pt x="74070" y="59880"/>
                </a:lnTo>
                <a:lnTo>
                  <a:pt x="74060" y="59870"/>
                </a:lnTo>
                <a:lnTo>
                  <a:pt x="74050" y="59860"/>
                </a:lnTo>
                <a:lnTo>
                  <a:pt x="74040" y="59850"/>
                </a:lnTo>
                <a:lnTo>
                  <a:pt x="74030" y="59850"/>
                </a:lnTo>
                <a:lnTo>
                  <a:pt x="74030" y="59830"/>
                </a:lnTo>
                <a:lnTo>
                  <a:pt x="74030" y="59820"/>
                </a:lnTo>
                <a:lnTo>
                  <a:pt x="74020" y="59820"/>
                </a:lnTo>
                <a:lnTo>
                  <a:pt x="74020" y="59810"/>
                </a:lnTo>
                <a:lnTo>
                  <a:pt x="74010" y="59810"/>
                </a:lnTo>
                <a:lnTo>
                  <a:pt x="74000" y="59800"/>
                </a:lnTo>
                <a:lnTo>
                  <a:pt x="73990" y="59790"/>
                </a:lnTo>
                <a:lnTo>
                  <a:pt x="73990" y="59780"/>
                </a:lnTo>
                <a:lnTo>
                  <a:pt x="73990" y="59770"/>
                </a:lnTo>
                <a:lnTo>
                  <a:pt x="73990" y="59760"/>
                </a:lnTo>
                <a:lnTo>
                  <a:pt x="74000" y="59750"/>
                </a:lnTo>
                <a:lnTo>
                  <a:pt x="74000" y="59740"/>
                </a:lnTo>
                <a:lnTo>
                  <a:pt x="73990" y="59730"/>
                </a:lnTo>
                <a:lnTo>
                  <a:pt x="73990" y="59720"/>
                </a:lnTo>
                <a:lnTo>
                  <a:pt x="73990" y="59710"/>
                </a:lnTo>
                <a:lnTo>
                  <a:pt x="73980" y="59700"/>
                </a:lnTo>
                <a:lnTo>
                  <a:pt x="73970" y="59700"/>
                </a:lnTo>
                <a:lnTo>
                  <a:pt x="73970" y="59690"/>
                </a:lnTo>
                <a:lnTo>
                  <a:pt x="73960" y="59680"/>
                </a:lnTo>
                <a:lnTo>
                  <a:pt x="73960" y="59670"/>
                </a:lnTo>
                <a:lnTo>
                  <a:pt x="73950" y="59660"/>
                </a:lnTo>
                <a:lnTo>
                  <a:pt x="73950" y="59650"/>
                </a:lnTo>
                <a:lnTo>
                  <a:pt x="73950" y="59630"/>
                </a:lnTo>
                <a:lnTo>
                  <a:pt x="73940" y="59630"/>
                </a:lnTo>
                <a:lnTo>
                  <a:pt x="73940" y="59600"/>
                </a:lnTo>
                <a:lnTo>
                  <a:pt x="73940" y="59580"/>
                </a:lnTo>
                <a:lnTo>
                  <a:pt x="73940" y="59560"/>
                </a:lnTo>
                <a:lnTo>
                  <a:pt x="73940" y="59550"/>
                </a:lnTo>
                <a:lnTo>
                  <a:pt x="73940" y="59540"/>
                </a:lnTo>
                <a:lnTo>
                  <a:pt x="73930" y="59530"/>
                </a:lnTo>
                <a:lnTo>
                  <a:pt x="73930" y="59520"/>
                </a:lnTo>
                <a:lnTo>
                  <a:pt x="73930" y="59510"/>
                </a:lnTo>
                <a:lnTo>
                  <a:pt x="73930" y="59500"/>
                </a:lnTo>
                <a:lnTo>
                  <a:pt x="73930" y="59490"/>
                </a:lnTo>
                <a:lnTo>
                  <a:pt x="73930" y="59480"/>
                </a:lnTo>
                <a:lnTo>
                  <a:pt x="73920" y="59470"/>
                </a:lnTo>
                <a:lnTo>
                  <a:pt x="73920" y="59460"/>
                </a:lnTo>
                <a:lnTo>
                  <a:pt x="73920" y="59450"/>
                </a:lnTo>
                <a:lnTo>
                  <a:pt x="73910" y="59420"/>
                </a:lnTo>
                <a:lnTo>
                  <a:pt x="73890" y="59370"/>
                </a:lnTo>
                <a:lnTo>
                  <a:pt x="73890" y="59360"/>
                </a:lnTo>
                <a:lnTo>
                  <a:pt x="73880" y="59320"/>
                </a:lnTo>
                <a:lnTo>
                  <a:pt x="73870" y="59270"/>
                </a:lnTo>
                <a:lnTo>
                  <a:pt x="73870" y="59250"/>
                </a:lnTo>
                <a:lnTo>
                  <a:pt x="73860" y="59200"/>
                </a:lnTo>
                <a:lnTo>
                  <a:pt x="73850" y="59120"/>
                </a:lnTo>
                <a:lnTo>
                  <a:pt x="73840" y="59070"/>
                </a:lnTo>
                <a:lnTo>
                  <a:pt x="73840" y="59050"/>
                </a:lnTo>
                <a:lnTo>
                  <a:pt x="73810" y="58960"/>
                </a:lnTo>
                <a:lnTo>
                  <a:pt x="73780" y="58880"/>
                </a:lnTo>
                <a:lnTo>
                  <a:pt x="73760" y="58830"/>
                </a:lnTo>
                <a:lnTo>
                  <a:pt x="73760" y="58800"/>
                </a:lnTo>
                <a:lnTo>
                  <a:pt x="73760" y="58790"/>
                </a:lnTo>
                <a:lnTo>
                  <a:pt x="73770" y="58770"/>
                </a:lnTo>
                <a:lnTo>
                  <a:pt x="73780" y="58670"/>
                </a:lnTo>
                <a:lnTo>
                  <a:pt x="73780" y="58620"/>
                </a:lnTo>
                <a:lnTo>
                  <a:pt x="73780" y="58590"/>
                </a:lnTo>
                <a:lnTo>
                  <a:pt x="73790" y="58430"/>
                </a:lnTo>
                <a:lnTo>
                  <a:pt x="73800" y="58370"/>
                </a:lnTo>
                <a:lnTo>
                  <a:pt x="73800" y="58340"/>
                </a:lnTo>
                <a:lnTo>
                  <a:pt x="73810" y="58220"/>
                </a:lnTo>
                <a:lnTo>
                  <a:pt x="73810" y="58140"/>
                </a:lnTo>
                <a:lnTo>
                  <a:pt x="73820" y="58100"/>
                </a:lnTo>
                <a:lnTo>
                  <a:pt x="73820" y="58000"/>
                </a:lnTo>
                <a:lnTo>
                  <a:pt x="73820" y="57990"/>
                </a:lnTo>
                <a:lnTo>
                  <a:pt x="73820" y="57980"/>
                </a:lnTo>
                <a:lnTo>
                  <a:pt x="73830" y="57900"/>
                </a:lnTo>
                <a:lnTo>
                  <a:pt x="73830" y="57860"/>
                </a:lnTo>
                <a:lnTo>
                  <a:pt x="73830" y="57740"/>
                </a:lnTo>
                <a:lnTo>
                  <a:pt x="73840" y="57720"/>
                </a:lnTo>
                <a:lnTo>
                  <a:pt x="73840" y="57640"/>
                </a:lnTo>
                <a:lnTo>
                  <a:pt x="73840" y="57620"/>
                </a:lnTo>
                <a:lnTo>
                  <a:pt x="73840" y="57500"/>
                </a:lnTo>
                <a:lnTo>
                  <a:pt x="73840" y="57380"/>
                </a:lnTo>
                <a:lnTo>
                  <a:pt x="73840" y="57350"/>
                </a:lnTo>
                <a:lnTo>
                  <a:pt x="73820" y="57320"/>
                </a:lnTo>
                <a:lnTo>
                  <a:pt x="73820" y="57310"/>
                </a:lnTo>
                <a:lnTo>
                  <a:pt x="73770" y="57270"/>
                </a:lnTo>
                <a:lnTo>
                  <a:pt x="73750" y="57250"/>
                </a:lnTo>
                <a:lnTo>
                  <a:pt x="73710" y="57220"/>
                </a:lnTo>
                <a:lnTo>
                  <a:pt x="73680" y="57200"/>
                </a:lnTo>
                <a:lnTo>
                  <a:pt x="73610" y="57160"/>
                </a:lnTo>
                <a:lnTo>
                  <a:pt x="73570" y="57130"/>
                </a:lnTo>
                <a:lnTo>
                  <a:pt x="73490" y="57090"/>
                </a:lnTo>
                <a:lnTo>
                  <a:pt x="73480" y="57080"/>
                </a:lnTo>
                <a:lnTo>
                  <a:pt x="73450" y="57060"/>
                </a:lnTo>
                <a:lnTo>
                  <a:pt x="73430" y="57040"/>
                </a:lnTo>
                <a:lnTo>
                  <a:pt x="73410" y="57020"/>
                </a:lnTo>
                <a:lnTo>
                  <a:pt x="73400" y="57010"/>
                </a:lnTo>
                <a:lnTo>
                  <a:pt x="73330" y="56910"/>
                </a:lnTo>
                <a:lnTo>
                  <a:pt x="73340" y="56900"/>
                </a:lnTo>
                <a:lnTo>
                  <a:pt x="73340" y="56890"/>
                </a:lnTo>
                <a:lnTo>
                  <a:pt x="73350" y="56880"/>
                </a:lnTo>
                <a:lnTo>
                  <a:pt x="73390" y="56830"/>
                </a:lnTo>
                <a:lnTo>
                  <a:pt x="73420" y="56790"/>
                </a:lnTo>
                <a:lnTo>
                  <a:pt x="73430" y="56780"/>
                </a:lnTo>
                <a:lnTo>
                  <a:pt x="73440" y="56770"/>
                </a:lnTo>
                <a:lnTo>
                  <a:pt x="73470" y="56750"/>
                </a:lnTo>
                <a:lnTo>
                  <a:pt x="73490" y="56740"/>
                </a:lnTo>
                <a:lnTo>
                  <a:pt x="73500" y="56740"/>
                </a:lnTo>
                <a:lnTo>
                  <a:pt x="73530" y="56740"/>
                </a:lnTo>
                <a:lnTo>
                  <a:pt x="73540" y="56740"/>
                </a:lnTo>
                <a:lnTo>
                  <a:pt x="73560" y="56740"/>
                </a:lnTo>
                <a:lnTo>
                  <a:pt x="73580" y="56740"/>
                </a:lnTo>
                <a:lnTo>
                  <a:pt x="73630" y="56740"/>
                </a:lnTo>
                <a:lnTo>
                  <a:pt x="73670" y="56750"/>
                </a:lnTo>
                <a:lnTo>
                  <a:pt x="73680" y="56750"/>
                </a:lnTo>
                <a:lnTo>
                  <a:pt x="73720" y="56760"/>
                </a:lnTo>
                <a:lnTo>
                  <a:pt x="73740" y="56760"/>
                </a:lnTo>
                <a:lnTo>
                  <a:pt x="73770" y="56770"/>
                </a:lnTo>
                <a:lnTo>
                  <a:pt x="73800" y="56770"/>
                </a:lnTo>
                <a:lnTo>
                  <a:pt x="73810" y="56770"/>
                </a:lnTo>
                <a:lnTo>
                  <a:pt x="73830" y="56780"/>
                </a:lnTo>
                <a:lnTo>
                  <a:pt x="73880" y="56780"/>
                </a:lnTo>
                <a:lnTo>
                  <a:pt x="73940" y="56800"/>
                </a:lnTo>
                <a:lnTo>
                  <a:pt x="74010" y="56810"/>
                </a:lnTo>
                <a:lnTo>
                  <a:pt x="74060" y="56820"/>
                </a:lnTo>
                <a:lnTo>
                  <a:pt x="74100" y="56820"/>
                </a:lnTo>
                <a:lnTo>
                  <a:pt x="74130" y="56830"/>
                </a:lnTo>
                <a:lnTo>
                  <a:pt x="74200" y="56840"/>
                </a:lnTo>
                <a:lnTo>
                  <a:pt x="74260" y="56850"/>
                </a:lnTo>
                <a:lnTo>
                  <a:pt x="74270" y="56850"/>
                </a:lnTo>
                <a:lnTo>
                  <a:pt x="74300" y="56850"/>
                </a:lnTo>
                <a:lnTo>
                  <a:pt x="74370" y="56860"/>
                </a:lnTo>
                <a:lnTo>
                  <a:pt x="74390" y="56870"/>
                </a:lnTo>
                <a:lnTo>
                  <a:pt x="74400" y="56870"/>
                </a:lnTo>
                <a:lnTo>
                  <a:pt x="74420" y="56870"/>
                </a:lnTo>
                <a:lnTo>
                  <a:pt x="74440" y="56870"/>
                </a:lnTo>
                <a:lnTo>
                  <a:pt x="74460" y="56880"/>
                </a:lnTo>
                <a:lnTo>
                  <a:pt x="74470" y="56880"/>
                </a:lnTo>
                <a:lnTo>
                  <a:pt x="74490" y="56880"/>
                </a:lnTo>
                <a:lnTo>
                  <a:pt x="74500" y="56880"/>
                </a:lnTo>
                <a:lnTo>
                  <a:pt x="74520" y="56890"/>
                </a:lnTo>
                <a:lnTo>
                  <a:pt x="74550" y="56890"/>
                </a:lnTo>
                <a:lnTo>
                  <a:pt x="74580" y="56900"/>
                </a:lnTo>
                <a:lnTo>
                  <a:pt x="74610" y="56910"/>
                </a:lnTo>
                <a:lnTo>
                  <a:pt x="74640" y="56910"/>
                </a:lnTo>
                <a:lnTo>
                  <a:pt x="74680" y="56910"/>
                </a:lnTo>
                <a:lnTo>
                  <a:pt x="74710" y="56920"/>
                </a:lnTo>
                <a:lnTo>
                  <a:pt x="74740" y="56930"/>
                </a:lnTo>
                <a:lnTo>
                  <a:pt x="74770" y="56930"/>
                </a:lnTo>
                <a:lnTo>
                  <a:pt x="74800" y="56940"/>
                </a:lnTo>
                <a:lnTo>
                  <a:pt x="74830" y="56940"/>
                </a:lnTo>
                <a:lnTo>
                  <a:pt x="74870" y="56950"/>
                </a:lnTo>
                <a:lnTo>
                  <a:pt x="74900" y="56950"/>
                </a:lnTo>
                <a:lnTo>
                  <a:pt x="74930" y="56960"/>
                </a:lnTo>
                <a:lnTo>
                  <a:pt x="74960" y="56960"/>
                </a:lnTo>
                <a:lnTo>
                  <a:pt x="74980" y="5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