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s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350" y="62680"/>
                </a:moveTo>
                <a:lnTo>
                  <a:pt x="79190" y="63050"/>
                </a:lnTo>
                <a:lnTo>
                  <a:pt x="79190" y="63070"/>
                </a:lnTo>
                <a:lnTo>
                  <a:pt x="79180" y="63090"/>
                </a:lnTo>
                <a:lnTo>
                  <a:pt x="79180" y="63220"/>
                </a:lnTo>
                <a:lnTo>
                  <a:pt x="79170" y="63370"/>
                </a:lnTo>
                <a:lnTo>
                  <a:pt x="79140" y="63420"/>
                </a:lnTo>
                <a:lnTo>
                  <a:pt x="79030" y="63640"/>
                </a:lnTo>
                <a:lnTo>
                  <a:pt x="79040" y="63640"/>
                </a:lnTo>
                <a:lnTo>
                  <a:pt x="79050" y="63650"/>
                </a:lnTo>
                <a:lnTo>
                  <a:pt x="79060" y="63670"/>
                </a:lnTo>
                <a:lnTo>
                  <a:pt x="79080" y="63680"/>
                </a:lnTo>
                <a:lnTo>
                  <a:pt x="79100" y="63680"/>
                </a:lnTo>
                <a:lnTo>
                  <a:pt x="79110" y="63700"/>
                </a:lnTo>
                <a:lnTo>
                  <a:pt x="79110" y="63720"/>
                </a:lnTo>
                <a:lnTo>
                  <a:pt x="79110" y="63730"/>
                </a:lnTo>
                <a:lnTo>
                  <a:pt x="79100" y="63740"/>
                </a:lnTo>
                <a:lnTo>
                  <a:pt x="79090" y="63750"/>
                </a:lnTo>
                <a:lnTo>
                  <a:pt x="79070" y="63770"/>
                </a:lnTo>
                <a:lnTo>
                  <a:pt x="79060" y="63780"/>
                </a:lnTo>
                <a:lnTo>
                  <a:pt x="79040" y="63800"/>
                </a:lnTo>
                <a:lnTo>
                  <a:pt x="79020" y="63850"/>
                </a:lnTo>
                <a:lnTo>
                  <a:pt x="79030" y="63860"/>
                </a:lnTo>
                <a:lnTo>
                  <a:pt x="79030" y="63870"/>
                </a:lnTo>
                <a:lnTo>
                  <a:pt x="79030" y="63880"/>
                </a:lnTo>
                <a:lnTo>
                  <a:pt x="79030" y="63900"/>
                </a:lnTo>
                <a:lnTo>
                  <a:pt x="79030" y="63940"/>
                </a:lnTo>
                <a:lnTo>
                  <a:pt x="79040" y="63960"/>
                </a:lnTo>
                <a:lnTo>
                  <a:pt x="79040" y="63970"/>
                </a:lnTo>
                <a:lnTo>
                  <a:pt x="79040" y="63980"/>
                </a:lnTo>
                <a:lnTo>
                  <a:pt x="79040" y="63990"/>
                </a:lnTo>
                <a:lnTo>
                  <a:pt x="79040" y="64010"/>
                </a:lnTo>
                <a:lnTo>
                  <a:pt x="79040" y="64030"/>
                </a:lnTo>
                <a:lnTo>
                  <a:pt x="79040" y="64050"/>
                </a:lnTo>
                <a:lnTo>
                  <a:pt x="79040" y="64060"/>
                </a:lnTo>
                <a:lnTo>
                  <a:pt x="79030" y="64080"/>
                </a:lnTo>
                <a:lnTo>
                  <a:pt x="79030" y="64090"/>
                </a:lnTo>
                <a:lnTo>
                  <a:pt x="79030" y="64110"/>
                </a:lnTo>
                <a:lnTo>
                  <a:pt x="79030" y="64130"/>
                </a:lnTo>
                <a:lnTo>
                  <a:pt x="79030" y="64140"/>
                </a:lnTo>
                <a:lnTo>
                  <a:pt x="79030" y="64150"/>
                </a:lnTo>
                <a:lnTo>
                  <a:pt x="79030" y="64160"/>
                </a:lnTo>
                <a:lnTo>
                  <a:pt x="79030" y="64170"/>
                </a:lnTo>
                <a:lnTo>
                  <a:pt x="79030" y="64190"/>
                </a:lnTo>
                <a:lnTo>
                  <a:pt x="79030" y="64200"/>
                </a:lnTo>
                <a:lnTo>
                  <a:pt x="79040" y="64210"/>
                </a:lnTo>
                <a:lnTo>
                  <a:pt x="79040" y="64220"/>
                </a:lnTo>
                <a:lnTo>
                  <a:pt x="79040" y="64230"/>
                </a:lnTo>
                <a:lnTo>
                  <a:pt x="79050" y="64230"/>
                </a:lnTo>
                <a:lnTo>
                  <a:pt x="79050" y="64240"/>
                </a:lnTo>
                <a:lnTo>
                  <a:pt x="79050" y="64250"/>
                </a:lnTo>
                <a:lnTo>
                  <a:pt x="79050" y="64260"/>
                </a:lnTo>
                <a:lnTo>
                  <a:pt x="79040" y="64270"/>
                </a:lnTo>
                <a:lnTo>
                  <a:pt x="79020" y="64290"/>
                </a:lnTo>
                <a:lnTo>
                  <a:pt x="79010" y="64290"/>
                </a:lnTo>
                <a:lnTo>
                  <a:pt x="79000" y="64300"/>
                </a:lnTo>
                <a:lnTo>
                  <a:pt x="78980" y="64310"/>
                </a:lnTo>
                <a:lnTo>
                  <a:pt x="78960" y="64320"/>
                </a:lnTo>
                <a:lnTo>
                  <a:pt x="78920" y="64360"/>
                </a:lnTo>
                <a:lnTo>
                  <a:pt x="78910" y="64370"/>
                </a:lnTo>
                <a:lnTo>
                  <a:pt x="78890" y="64380"/>
                </a:lnTo>
                <a:lnTo>
                  <a:pt x="78880" y="64390"/>
                </a:lnTo>
                <a:lnTo>
                  <a:pt x="78850" y="64420"/>
                </a:lnTo>
                <a:lnTo>
                  <a:pt x="78840" y="64430"/>
                </a:lnTo>
                <a:lnTo>
                  <a:pt x="78830" y="64440"/>
                </a:lnTo>
                <a:lnTo>
                  <a:pt x="78820" y="64460"/>
                </a:lnTo>
                <a:lnTo>
                  <a:pt x="78800" y="64470"/>
                </a:lnTo>
                <a:lnTo>
                  <a:pt x="78790" y="64480"/>
                </a:lnTo>
                <a:lnTo>
                  <a:pt x="78780" y="64490"/>
                </a:lnTo>
                <a:lnTo>
                  <a:pt x="78770" y="64490"/>
                </a:lnTo>
                <a:lnTo>
                  <a:pt x="78750" y="64500"/>
                </a:lnTo>
                <a:lnTo>
                  <a:pt x="78740" y="64510"/>
                </a:lnTo>
                <a:lnTo>
                  <a:pt x="78720" y="64520"/>
                </a:lnTo>
                <a:lnTo>
                  <a:pt x="78710" y="64530"/>
                </a:lnTo>
                <a:lnTo>
                  <a:pt x="78690" y="64550"/>
                </a:lnTo>
                <a:lnTo>
                  <a:pt x="78690" y="64560"/>
                </a:lnTo>
                <a:lnTo>
                  <a:pt x="78670" y="64570"/>
                </a:lnTo>
                <a:lnTo>
                  <a:pt x="78660" y="64580"/>
                </a:lnTo>
                <a:lnTo>
                  <a:pt x="78640" y="64590"/>
                </a:lnTo>
                <a:lnTo>
                  <a:pt x="78630" y="64620"/>
                </a:lnTo>
                <a:lnTo>
                  <a:pt x="78620" y="64630"/>
                </a:lnTo>
                <a:lnTo>
                  <a:pt x="78610" y="64650"/>
                </a:lnTo>
                <a:lnTo>
                  <a:pt x="78580" y="64670"/>
                </a:lnTo>
                <a:lnTo>
                  <a:pt x="78570" y="64730"/>
                </a:lnTo>
                <a:lnTo>
                  <a:pt x="78570" y="64740"/>
                </a:lnTo>
                <a:lnTo>
                  <a:pt x="78580" y="64750"/>
                </a:lnTo>
                <a:lnTo>
                  <a:pt x="78580" y="64760"/>
                </a:lnTo>
                <a:lnTo>
                  <a:pt x="78590" y="64770"/>
                </a:lnTo>
                <a:lnTo>
                  <a:pt x="78590" y="64790"/>
                </a:lnTo>
                <a:lnTo>
                  <a:pt x="78590" y="64860"/>
                </a:lnTo>
                <a:lnTo>
                  <a:pt x="78600" y="64870"/>
                </a:lnTo>
                <a:lnTo>
                  <a:pt x="78600" y="64880"/>
                </a:lnTo>
                <a:lnTo>
                  <a:pt x="78600" y="64900"/>
                </a:lnTo>
                <a:lnTo>
                  <a:pt x="78600" y="64910"/>
                </a:lnTo>
                <a:lnTo>
                  <a:pt x="78600" y="64930"/>
                </a:lnTo>
                <a:lnTo>
                  <a:pt x="78590" y="64940"/>
                </a:lnTo>
                <a:lnTo>
                  <a:pt x="78570" y="65000"/>
                </a:lnTo>
                <a:lnTo>
                  <a:pt x="78580" y="65020"/>
                </a:lnTo>
                <a:lnTo>
                  <a:pt x="78580" y="65040"/>
                </a:lnTo>
                <a:lnTo>
                  <a:pt x="78580" y="65050"/>
                </a:lnTo>
                <a:lnTo>
                  <a:pt x="78570" y="65080"/>
                </a:lnTo>
                <a:lnTo>
                  <a:pt x="78570" y="65170"/>
                </a:lnTo>
                <a:lnTo>
                  <a:pt x="78600" y="65200"/>
                </a:lnTo>
                <a:lnTo>
                  <a:pt x="78620" y="65230"/>
                </a:lnTo>
                <a:lnTo>
                  <a:pt x="78650" y="65270"/>
                </a:lnTo>
                <a:lnTo>
                  <a:pt x="78690" y="65300"/>
                </a:lnTo>
                <a:lnTo>
                  <a:pt x="78710" y="65310"/>
                </a:lnTo>
                <a:lnTo>
                  <a:pt x="78760" y="65350"/>
                </a:lnTo>
                <a:lnTo>
                  <a:pt x="78780" y="65380"/>
                </a:lnTo>
                <a:lnTo>
                  <a:pt x="78800" y="65470"/>
                </a:lnTo>
                <a:lnTo>
                  <a:pt x="78800" y="65530"/>
                </a:lnTo>
                <a:lnTo>
                  <a:pt x="78840" y="65600"/>
                </a:lnTo>
                <a:lnTo>
                  <a:pt x="78860" y="65670"/>
                </a:lnTo>
                <a:lnTo>
                  <a:pt x="78880" y="65760"/>
                </a:lnTo>
                <a:lnTo>
                  <a:pt x="78890" y="65840"/>
                </a:lnTo>
                <a:lnTo>
                  <a:pt x="78910" y="65890"/>
                </a:lnTo>
                <a:lnTo>
                  <a:pt x="78920" y="65950"/>
                </a:lnTo>
                <a:lnTo>
                  <a:pt x="78920" y="66000"/>
                </a:lnTo>
                <a:lnTo>
                  <a:pt x="78920" y="66060"/>
                </a:lnTo>
                <a:lnTo>
                  <a:pt x="78890" y="66140"/>
                </a:lnTo>
                <a:lnTo>
                  <a:pt x="78840" y="66210"/>
                </a:lnTo>
                <a:lnTo>
                  <a:pt x="78800" y="66260"/>
                </a:lnTo>
                <a:lnTo>
                  <a:pt x="78770" y="66320"/>
                </a:lnTo>
                <a:lnTo>
                  <a:pt x="78770" y="66390"/>
                </a:lnTo>
                <a:lnTo>
                  <a:pt x="78750" y="66430"/>
                </a:lnTo>
                <a:lnTo>
                  <a:pt x="78740" y="66440"/>
                </a:lnTo>
                <a:lnTo>
                  <a:pt x="78720" y="66460"/>
                </a:lnTo>
                <a:lnTo>
                  <a:pt x="78710" y="66460"/>
                </a:lnTo>
                <a:lnTo>
                  <a:pt x="78700" y="66470"/>
                </a:lnTo>
                <a:lnTo>
                  <a:pt x="78680" y="66480"/>
                </a:lnTo>
                <a:lnTo>
                  <a:pt x="78660" y="66480"/>
                </a:lnTo>
                <a:lnTo>
                  <a:pt x="78660" y="66490"/>
                </a:lnTo>
                <a:lnTo>
                  <a:pt x="78650" y="66500"/>
                </a:lnTo>
                <a:lnTo>
                  <a:pt x="78630" y="66530"/>
                </a:lnTo>
                <a:lnTo>
                  <a:pt x="78610" y="66550"/>
                </a:lnTo>
                <a:lnTo>
                  <a:pt x="78600" y="66560"/>
                </a:lnTo>
                <a:lnTo>
                  <a:pt x="78590" y="66560"/>
                </a:lnTo>
                <a:lnTo>
                  <a:pt x="78540" y="66610"/>
                </a:lnTo>
                <a:lnTo>
                  <a:pt x="78510" y="66630"/>
                </a:lnTo>
                <a:lnTo>
                  <a:pt x="78480" y="66650"/>
                </a:lnTo>
                <a:lnTo>
                  <a:pt x="78490" y="66690"/>
                </a:lnTo>
                <a:lnTo>
                  <a:pt x="78460" y="66710"/>
                </a:lnTo>
                <a:lnTo>
                  <a:pt x="78450" y="66710"/>
                </a:lnTo>
                <a:lnTo>
                  <a:pt x="78450" y="66720"/>
                </a:lnTo>
                <a:lnTo>
                  <a:pt x="78440" y="66720"/>
                </a:lnTo>
                <a:lnTo>
                  <a:pt x="78420" y="66730"/>
                </a:lnTo>
                <a:lnTo>
                  <a:pt x="78410" y="66730"/>
                </a:lnTo>
                <a:lnTo>
                  <a:pt x="78380" y="66750"/>
                </a:lnTo>
                <a:lnTo>
                  <a:pt x="78380" y="66760"/>
                </a:lnTo>
                <a:lnTo>
                  <a:pt x="78370" y="66770"/>
                </a:lnTo>
                <a:lnTo>
                  <a:pt x="78360" y="66770"/>
                </a:lnTo>
                <a:lnTo>
                  <a:pt x="78360" y="66780"/>
                </a:lnTo>
                <a:lnTo>
                  <a:pt x="78350" y="66780"/>
                </a:lnTo>
                <a:lnTo>
                  <a:pt x="78350" y="66790"/>
                </a:lnTo>
                <a:lnTo>
                  <a:pt x="78340" y="66800"/>
                </a:lnTo>
                <a:lnTo>
                  <a:pt x="78270" y="66790"/>
                </a:lnTo>
                <a:lnTo>
                  <a:pt x="78190" y="66800"/>
                </a:lnTo>
                <a:lnTo>
                  <a:pt x="78130" y="66820"/>
                </a:lnTo>
                <a:lnTo>
                  <a:pt x="78100" y="66810"/>
                </a:lnTo>
                <a:lnTo>
                  <a:pt x="78090" y="66810"/>
                </a:lnTo>
                <a:lnTo>
                  <a:pt x="78070" y="66810"/>
                </a:lnTo>
                <a:lnTo>
                  <a:pt x="78070" y="66850"/>
                </a:lnTo>
                <a:lnTo>
                  <a:pt x="78070" y="66860"/>
                </a:lnTo>
                <a:lnTo>
                  <a:pt x="78070" y="66870"/>
                </a:lnTo>
                <a:lnTo>
                  <a:pt x="78080" y="66890"/>
                </a:lnTo>
                <a:lnTo>
                  <a:pt x="78080" y="66900"/>
                </a:lnTo>
                <a:lnTo>
                  <a:pt x="78080" y="66910"/>
                </a:lnTo>
                <a:lnTo>
                  <a:pt x="78090" y="66920"/>
                </a:lnTo>
                <a:lnTo>
                  <a:pt x="78090" y="66930"/>
                </a:lnTo>
                <a:lnTo>
                  <a:pt x="78090" y="66940"/>
                </a:lnTo>
                <a:lnTo>
                  <a:pt x="78100" y="66950"/>
                </a:lnTo>
                <a:lnTo>
                  <a:pt x="78100" y="66960"/>
                </a:lnTo>
                <a:lnTo>
                  <a:pt x="78100" y="66970"/>
                </a:lnTo>
                <a:lnTo>
                  <a:pt x="78100" y="66980"/>
                </a:lnTo>
                <a:lnTo>
                  <a:pt x="78090" y="66980"/>
                </a:lnTo>
                <a:lnTo>
                  <a:pt x="78090" y="66990"/>
                </a:lnTo>
                <a:lnTo>
                  <a:pt x="78100" y="66990"/>
                </a:lnTo>
                <a:lnTo>
                  <a:pt x="78090" y="66990"/>
                </a:lnTo>
                <a:lnTo>
                  <a:pt x="78070" y="67000"/>
                </a:lnTo>
                <a:lnTo>
                  <a:pt x="78060" y="67010"/>
                </a:lnTo>
                <a:lnTo>
                  <a:pt x="78050" y="67020"/>
                </a:lnTo>
                <a:lnTo>
                  <a:pt x="78040" y="67030"/>
                </a:lnTo>
                <a:lnTo>
                  <a:pt x="78020" y="67030"/>
                </a:lnTo>
                <a:lnTo>
                  <a:pt x="78010" y="67040"/>
                </a:lnTo>
                <a:lnTo>
                  <a:pt x="77990" y="67050"/>
                </a:lnTo>
                <a:lnTo>
                  <a:pt x="77980" y="67060"/>
                </a:lnTo>
                <a:lnTo>
                  <a:pt x="77970" y="67080"/>
                </a:lnTo>
                <a:lnTo>
                  <a:pt x="77960" y="67100"/>
                </a:lnTo>
                <a:lnTo>
                  <a:pt x="77950" y="67110"/>
                </a:lnTo>
                <a:lnTo>
                  <a:pt x="77930" y="67150"/>
                </a:lnTo>
                <a:lnTo>
                  <a:pt x="77930" y="67160"/>
                </a:lnTo>
                <a:lnTo>
                  <a:pt x="77940" y="67180"/>
                </a:lnTo>
                <a:lnTo>
                  <a:pt x="77940" y="67190"/>
                </a:lnTo>
                <a:lnTo>
                  <a:pt x="77950" y="67200"/>
                </a:lnTo>
                <a:lnTo>
                  <a:pt x="77950" y="67210"/>
                </a:lnTo>
                <a:lnTo>
                  <a:pt x="77950" y="67220"/>
                </a:lnTo>
                <a:lnTo>
                  <a:pt x="77950" y="67230"/>
                </a:lnTo>
                <a:lnTo>
                  <a:pt x="77930" y="67240"/>
                </a:lnTo>
                <a:lnTo>
                  <a:pt x="77920" y="67270"/>
                </a:lnTo>
                <a:lnTo>
                  <a:pt x="77910" y="67280"/>
                </a:lnTo>
                <a:lnTo>
                  <a:pt x="77900" y="67270"/>
                </a:lnTo>
                <a:lnTo>
                  <a:pt x="77890" y="67280"/>
                </a:lnTo>
                <a:lnTo>
                  <a:pt x="77860" y="67300"/>
                </a:lnTo>
                <a:lnTo>
                  <a:pt x="77840" y="67310"/>
                </a:lnTo>
                <a:lnTo>
                  <a:pt x="77830" y="67290"/>
                </a:lnTo>
                <a:lnTo>
                  <a:pt x="77820" y="67320"/>
                </a:lnTo>
                <a:lnTo>
                  <a:pt x="77820" y="67340"/>
                </a:lnTo>
                <a:lnTo>
                  <a:pt x="77800" y="67350"/>
                </a:lnTo>
                <a:lnTo>
                  <a:pt x="77820" y="67370"/>
                </a:lnTo>
                <a:lnTo>
                  <a:pt x="77810" y="67390"/>
                </a:lnTo>
                <a:lnTo>
                  <a:pt x="77800" y="67390"/>
                </a:lnTo>
                <a:lnTo>
                  <a:pt x="77790" y="67400"/>
                </a:lnTo>
                <a:lnTo>
                  <a:pt x="77790" y="67410"/>
                </a:lnTo>
                <a:lnTo>
                  <a:pt x="77790" y="67420"/>
                </a:lnTo>
                <a:lnTo>
                  <a:pt x="77790" y="67440"/>
                </a:lnTo>
                <a:lnTo>
                  <a:pt x="77800" y="67450"/>
                </a:lnTo>
                <a:lnTo>
                  <a:pt x="77800" y="67460"/>
                </a:lnTo>
                <a:lnTo>
                  <a:pt x="77790" y="67460"/>
                </a:lnTo>
                <a:lnTo>
                  <a:pt x="77800" y="67510"/>
                </a:lnTo>
                <a:lnTo>
                  <a:pt x="77810" y="67510"/>
                </a:lnTo>
                <a:lnTo>
                  <a:pt x="77820" y="67520"/>
                </a:lnTo>
                <a:lnTo>
                  <a:pt x="77810" y="67530"/>
                </a:lnTo>
                <a:lnTo>
                  <a:pt x="77810" y="67540"/>
                </a:lnTo>
                <a:lnTo>
                  <a:pt x="77800" y="67550"/>
                </a:lnTo>
                <a:lnTo>
                  <a:pt x="77800" y="67560"/>
                </a:lnTo>
                <a:lnTo>
                  <a:pt x="77780" y="67570"/>
                </a:lnTo>
                <a:lnTo>
                  <a:pt x="77770" y="67590"/>
                </a:lnTo>
                <a:lnTo>
                  <a:pt x="77760" y="67600"/>
                </a:lnTo>
                <a:lnTo>
                  <a:pt x="77750" y="67610"/>
                </a:lnTo>
                <a:lnTo>
                  <a:pt x="77760" y="67620"/>
                </a:lnTo>
                <a:lnTo>
                  <a:pt x="77740" y="67620"/>
                </a:lnTo>
                <a:lnTo>
                  <a:pt x="77720" y="67630"/>
                </a:lnTo>
                <a:lnTo>
                  <a:pt x="77710" y="67640"/>
                </a:lnTo>
                <a:lnTo>
                  <a:pt x="77690" y="67640"/>
                </a:lnTo>
                <a:lnTo>
                  <a:pt x="77650" y="67670"/>
                </a:lnTo>
                <a:lnTo>
                  <a:pt x="77590" y="67680"/>
                </a:lnTo>
                <a:lnTo>
                  <a:pt x="77550" y="67680"/>
                </a:lnTo>
                <a:lnTo>
                  <a:pt x="77540" y="67710"/>
                </a:lnTo>
                <a:lnTo>
                  <a:pt x="77540" y="67720"/>
                </a:lnTo>
                <a:lnTo>
                  <a:pt x="77530" y="67740"/>
                </a:lnTo>
                <a:lnTo>
                  <a:pt x="77520" y="67760"/>
                </a:lnTo>
                <a:lnTo>
                  <a:pt x="77520" y="67770"/>
                </a:lnTo>
                <a:lnTo>
                  <a:pt x="77490" y="67810"/>
                </a:lnTo>
                <a:lnTo>
                  <a:pt x="77500" y="67830"/>
                </a:lnTo>
                <a:lnTo>
                  <a:pt x="77500" y="67850"/>
                </a:lnTo>
                <a:lnTo>
                  <a:pt x="77500" y="67870"/>
                </a:lnTo>
                <a:lnTo>
                  <a:pt x="77500" y="67880"/>
                </a:lnTo>
                <a:lnTo>
                  <a:pt x="77490" y="67900"/>
                </a:lnTo>
                <a:lnTo>
                  <a:pt x="77470" y="67910"/>
                </a:lnTo>
                <a:lnTo>
                  <a:pt x="77460" y="67910"/>
                </a:lnTo>
                <a:lnTo>
                  <a:pt x="77450" y="67920"/>
                </a:lnTo>
                <a:lnTo>
                  <a:pt x="77400" y="67970"/>
                </a:lnTo>
                <a:lnTo>
                  <a:pt x="77390" y="67990"/>
                </a:lnTo>
                <a:lnTo>
                  <a:pt x="77370" y="68010"/>
                </a:lnTo>
                <a:lnTo>
                  <a:pt x="77380" y="68030"/>
                </a:lnTo>
                <a:lnTo>
                  <a:pt x="77370" y="68050"/>
                </a:lnTo>
                <a:lnTo>
                  <a:pt x="77350" y="68050"/>
                </a:lnTo>
                <a:lnTo>
                  <a:pt x="77340" y="68060"/>
                </a:lnTo>
                <a:lnTo>
                  <a:pt x="77320" y="68100"/>
                </a:lnTo>
                <a:lnTo>
                  <a:pt x="77320" y="68110"/>
                </a:lnTo>
                <a:lnTo>
                  <a:pt x="77310" y="68130"/>
                </a:lnTo>
                <a:lnTo>
                  <a:pt x="77300" y="68140"/>
                </a:lnTo>
                <a:lnTo>
                  <a:pt x="77290" y="68150"/>
                </a:lnTo>
                <a:lnTo>
                  <a:pt x="77280" y="68180"/>
                </a:lnTo>
                <a:lnTo>
                  <a:pt x="77270" y="68190"/>
                </a:lnTo>
                <a:lnTo>
                  <a:pt x="77260" y="68210"/>
                </a:lnTo>
                <a:lnTo>
                  <a:pt x="77180" y="68310"/>
                </a:lnTo>
                <a:lnTo>
                  <a:pt x="76940" y="68630"/>
                </a:lnTo>
                <a:lnTo>
                  <a:pt x="76750" y="68890"/>
                </a:lnTo>
                <a:lnTo>
                  <a:pt x="76710" y="68940"/>
                </a:lnTo>
                <a:lnTo>
                  <a:pt x="76650" y="68880"/>
                </a:lnTo>
                <a:lnTo>
                  <a:pt x="76610" y="68850"/>
                </a:lnTo>
                <a:lnTo>
                  <a:pt x="76600" y="68840"/>
                </a:lnTo>
                <a:lnTo>
                  <a:pt x="76520" y="68770"/>
                </a:lnTo>
                <a:lnTo>
                  <a:pt x="76430" y="68700"/>
                </a:lnTo>
                <a:lnTo>
                  <a:pt x="76430" y="68690"/>
                </a:lnTo>
                <a:lnTo>
                  <a:pt x="76310" y="68590"/>
                </a:lnTo>
                <a:lnTo>
                  <a:pt x="76190" y="68500"/>
                </a:lnTo>
                <a:lnTo>
                  <a:pt x="76170" y="68470"/>
                </a:lnTo>
                <a:lnTo>
                  <a:pt x="76120" y="68430"/>
                </a:lnTo>
                <a:lnTo>
                  <a:pt x="76100" y="68410"/>
                </a:lnTo>
                <a:lnTo>
                  <a:pt x="76070" y="68390"/>
                </a:lnTo>
                <a:lnTo>
                  <a:pt x="76040" y="68360"/>
                </a:lnTo>
                <a:lnTo>
                  <a:pt x="76030" y="68340"/>
                </a:lnTo>
                <a:lnTo>
                  <a:pt x="76020" y="68340"/>
                </a:lnTo>
                <a:lnTo>
                  <a:pt x="76020" y="68330"/>
                </a:lnTo>
                <a:lnTo>
                  <a:pt x="76010" y="68330"/>
                </a:lnTo>
                <a:lnTo>
                  <a:pt x="76010" y="68320"/>
                </a:lnTo>
                <a:lnTo>
                  <a:pt x="76000" y="68320"/>
                </a:lnTo>
                <a:lnTo>
                  <a:pt x="75990" y="68320"/>
                </a:lnTo>
                <a:lnTo>
                  <a:pt x="75980" y="68310"/>
                </a:lnTo>
                <a:lnTo>
                  <a:pt x="75980" y="68300"/>
                </a:lnTo>
                <a:lnTo>
                  <a:pt x="75970" y="68300"/>
                </a:lnTo>
                <a:lnTo>
                  <a:pt x="75970" y="68290"/>
                </a:lnTo>
                <a:lnTo>
                  <a:pt x="75960" y="68280"/>
                </a:lnTo>
                <a:lnTo>
                  <a:pt x="75950" y="68270"/>
                </a:lnTo>
                <a:lnTo>
                  <a:pt x="75950" y="68260"/>
                </a:lnTo>
                <a:lnTo>
                  <a:pt x="75930" y="68230"/>
                </a:lnTo>
                <a:lnTo>
                  <a:pt x="75930" y="68210"/>
                </a:lnTo>
                <a:lnTo>
                  <a:pt x="75920" y="68170"/>
                </a:lnTo>
                <a:lnTo>
                  <a:pt x="75910" y="68140"/>
                </a:lnTo>
                <a:lnTo>
                  <a:pt x="75910" y="68130"/>
                </a:lnTo>
                <a:lnTo>
                  <a:pt x="75880" y="68040"/>
                </a:lnTo>
                <a:lnTo>
                  <a:pt x="75880" y="68030"/>
                </a:lnTo>
                <a:lnTo>
                  <a:pt x="75860" y="68010"/>
                </a:lnTo>
                <a:lnTo>
                  <a:pt x="75850" y="67990"/>
                </a:lnTo>
                <a:lnTo>
                  <a:pt x="75820" y="67970"/>
                </a:lnTo>
                <a:lnTo>
                  <a:pt x="75810" y="67970"/>
                </a:lnTo>
                <a:lnTo>
                  <a:pt x="75790" y="67950"/>
                </a:lnTo>
                <a:lnTo>
                  <a:pt x="75780" y="67940"/>
                </a:lnTo>
                <a:lnTo>
                  <a:pt x="75770" y="67930"/>
                </a:lnTo>
                <a:lnTo>
                  <a:pt x="75760" y="67920"/>
                </a:lnTo>
                <a:lnTo>
                  <a:pt x="75760" y="67870"/>
                </a:lnTo>
                <a:lnTo>
                  <a:pt x="75760" y="67840"/>
                </a:lnTo>
                <a:lnTo>
                  <a:pt x="75760" y="67830"/>
                </a:lnTo>
                <a:lnTo>
                  <a:pt x="75750" y="67820"/>
                </a:lnTo>
                <a:lnTo>
                  <a:pt x="75740" y="67800"/>
                </a:lnTo>
                <a:lnTo>
                  <a:pt x="75740" y="67790"/>
                </a:lnTo>
                <a:lnTo>
                  <a:pt x="75730" y="67780"/>
                </a:lnTo>
                <a:lnTo>
                  <a:pt x="75730" y="67760"/>
                </a:lnTo>
                <a:lnTo>
                  <a:pt x="75720" y="67740"/>
                </a:lnTo>
                <a:lnTo>
                  <a:pt x="75710" y="67690"/>
                </a:lnTo>
                <a:lnTo>
                  <a:pt x="75700" y="67670"/>
                </a:lnTo>
                <a:lnTo>
                  <a:pt x="75690" y="67650"/>
                </a:lnTo>
                <a:lnTo>
                  <a:pt x="75680" y="67640"/>
                </a:lnTo>
                <a:lnTo>
                  <a:pt x="75670" y="67630"/>
                </a:lnTo>
                <a:lnTo>
                  <a:pt x="75660" y="67620"/>
                </a:lnTo>
                <a:lnTo>
                  <a:pt x="75640" y="67590"/>
                </a:lnTo>
                <a:lnTo>
                  <a:pt x="75640" y="67570"/>
                </a:lnTo>
                <a:lnTo>
                  <a:pt x="75630" y="67520"/>
                </a:lnTo>
                <a:lnTo>
                  <a:pt x="75610" y="67450"/>
                </a:lnTo>
                <a:lnTo>
                  <a:pt x="75600" y="67430"/>
                </a:lnTo>
                <a:lnTo>
                  <a:pt x="75600" y="67420"/>
                </a:lnTo>
                <a:lnTo>
                  <a:pt x="75580" y="67380"/>
                </a:lnTo>
                <a:lnTo>
                  <a:pt x="75570" y="67360"/>
                </a:lnTo>
                <a:lnTo>
                  <a:pt x="75570" y="67350"/>
                </a:lnTo>
                <a:lnTo>
                  <a:pt x="75570" y="67340"/>
                </a:lnTo>
                <a:lnTo>
                  <a:pt x="75560" y="67340"/>
                </a:lnTo>
                <a:lnTo>
                  <a:pt x="75560" y="67330"/>
                </a:lnTo>
                <a:lnTo>
                  <a:pt x="75550" y="67330"/>
                </a:lnTo>
                <a:lnTo>
                  <a:pt x="75550" y="67320"/>
                </a:lnTo>
                <a:lnTo>
                  <a:pt x="75540" y="67320"/>
                </a:lnTo>
                <a:lnTo>
                  <a:pt x="75540" y="67310"/>
                </a:lnTo>
                <a:lnTo>
                  <a:pt x="75530" y="67300"/>
                </a:lnTo>
                <a:lnTo>
                  <a:pt x="75520" y="67290"/>
                </a:lnTo>
                <a:lnTo>
                  <a:pt x="75510" y="67280"/>
                </a:lnTo>
                <a:lnTo>
                  <a:pt x="75510" y="67260"/>
                </a:lnTo>
                <a:lnTo>
                  <a:pt x="75510" y="67250"/>
                </a:lnTo>
                <a:lnTo>
                  <a:pt x="75500" y="67240"/>
                </a:lnTo>
                <a:lnTo>
                  <a:pt x="75500" y="67230"/>
                </a:lnTo>
                <a:lnTo>
                  <a:pt x="75500" y="67220"/>
                </a:lnTo>
                <a:lnTo>
                  <a:pt x="75500" y="67210"/>
                </a:lnTo>
                <a:lnTo>
                  <a:pt x="75500" y="67190"/>
                </a:lnTo>
                <a:lnTo>
                  <a:pt x="75500" y="67180"/>
                </a:lnTo>
                <a:lnTo>
                  <a:pt x="75490" y="67170"/>
                </a:lnTo>
                <a:lnTo>
                  <a:pt x="75490" y="67160"/>
                </a:lnTo>
                <a:lnTo>
                  <a:pt x="75480" y="67150"/>
                </a:lnTo>
                <a:lnTo>
                  <a:pt x="75480" y="67130"/>
                </a:lnTo>
                <a:lnTo>
                  <a:pt x="75470" y="67120"/>
                </a:lnTo>
                <a:lnTo>
                  <a:pt x="75470" y="67110"/>
                </a:lnTo>
                <a:lnTo>
                  <a:pt x="75460" y="67110"/>
                </a:lnTo>
                <a:lnTo>
                  <a:pt x="75460" y="67100"/>
                </a:lnTo>
                <a:lnTo>
                  <a:pt x="75450" y="67090"/>
                </a:lnTo>
                <a:lnTo>
                  <a:pt x="75450" y="67080"/>
                </a:lnTo>
                <a:lnTo>
                  <a:pt x="75440" y="67080"/>
                </a:lnTo>
                <a:lnTo>
                  <a:pt x="75440" y="67070"/>
                </a:lnTo>
                <a:lnTo>
                  <a:pt x="75430" y="67060"/>
                </a:lnTo>
                <a:lnTo>
                  <a:pt x="75420" y="67050"/>
                </a:lnTo>
                <a:lnTo>
                  <a:pt x="75410" y="67040"/>
                </a:lnTo>
                <a:lnTo>
                  <a:pt x="75400" y="67040"/>
                </a:lnTo>
                <a:lnTo>
                  <a:pt x="75390" y="67030"/>
                </a:lnTo>
                <a:lnTo>
                  <a:pt x="75380" y="67020"/>
                </a:lnTo>
                <a:lnTo>
                  <a:pt x="75370" y="67010"/>
                </a:lnTo>
                <a:lnTo>
                  <a:pt x="75360" y="67010"/>
                </a:lnTo>
                <a:lnTo>
                  <a:pt x="75350" y="67000"/>
                </a:lnTo>
                <a:lnTo>
                  <a:pt x="75340" y="67000"/>
                </a:lnTo>
                <a:lnTo>
                  <a:pt x="75330" y="66990"/>
                </a:lnTo>
                <a:lnTo>
                  <a:pt x="75320" y="66990"/>
                </a:lnTo>
                <a:lnTo>
                  <a:pt x="75310" y="66980"/>
                </a:lnTo>
                <a:lnTo>
                  <a:pt x="75300" y="66980"/>
                </a:lnTo>
                <a:lnTo>
                  <a:pt x="75290" y="66980"/>
                </a:lnTo>
                <a:lnTo>
                  <a:pt x="75290" y="66960"/>
                </a:lnTo>
                <a:lnTo>
                  <a:pt x="75300" y="66940"/>
                </a:lnTo>
                <a:lnTo>
                  <a:pt x="75300" y="66930"/>
                </a:lnTo>
                <a:lnTo>
                  <a:pt x="75300" y="66920"/>
                </a:lnTo>
                <a:lnTo>
                  <a:pt x="75310" y="66920"/>
                </a:lnTo>
                <a:lnTo>
                  <a:pt x="75310" y="66910"/>
                </a:lnTo>
                <a:lnTo>
                  <a:pt x="75320" y="66890"/>
                </a:lnTo>
                <a:lnTo>
                  <a:pt x="75320" y="66880"/>
                </a:lnTo>
                <a:lnTo>
                  <a:pt x="75330" y="66870"/>
                </a:lnTo>
                <a:lnTo>
                  <a:pt x="75330" y="66850"/>
                </a:lnTo>
                <a:lnTo>
                  <a:pt x="75330" y="66840"/>
                </a:lnTo>
                <a:lnTo>
                  <a:pt x="75340" y="66840"/>
                </a:lnTo>
                <a:lnTo>
                  <a:pt x="75340" y="66830"/>
                </a:lnTo>
                <a:lnTo>
                  <a:pt x="75340" y="66820"/>
                </a:lnTo>
                <a:lnTo>
                  <a:pt x="75340" y="66810"/>
                </a:lnTo>
                <a:lnTo>
                  <a:pt x="75340" y="66800"/>
                </a:lnTo>
                <a:lnTo>
                  <a:pt x="75340" y="66790"/>
                </a:lnTo>
                <a:lnTo>
                  <a:pt x="75330" y="66780"/>
                </a:lnTo>
                <a:lnTo>
                  <a:pt x="75330" y="66770"/>
                </a:lnTo>
                <a:lnTo>
                  <a:pt x="75330" y="66760"/>
                </a:lnTo>
                <a:lnTo>
                  <a:pt x="75330" y="66750"/>
                </a:lnTo>
                <a:lnTo>
                  <a:pt x="75320" y="66740"/>
                </a:lnTo>
                <a:lnTo>
                  <a:pt x="75320" y="66730"/>
                </a:lnTo>
                <a:lnTo>
                  <a:pt x="75310" y="66710"/>
                </a:lnTo>
                <a:lnTo>
                  <a:pt x="75290" y="66680"/>
                </a:lnTo>
                <a:lnTo>
                  <a:pt x="75270" y="66650"/>
                </a:lnTo>
                <a:lnTo>
                  <a:pt x="75270" y="66630"/>
                </a:lnTo>
                <a:lnTo>
                  <a:pt x="75260" y="66620"/>
                </a:lnTo>
                <a:lnTo>
                  <a:pt x="75250" y="66610"/>
                </a:lnTo>
                <a:lnTo>
                  <a:pt x="75240" y="66600"/>
                </a:lnTo>
                <a:lnTo>
                  <a:pt x="75240" y="66580"/>
                </a:lnTo>
                <a:lnTo>
                  <a:pt x="75240" y="66570"/>
                </a:lnTo>
                <a:lnTo>
                  <a:pt x="75240" y="66560"/>
                </a:lnTo>
                <a:lnTo>
                  <a:pt x="75250" y="66550"/>
                </a:lnTo>
                <a:lnTo>
                  <a:pt x="75250" y="66540"/>
                </a:lnTo>
                <a:lnTo>
                  <a:pt x="75260" y="66520"/>
                </a:lnTo>
                <a:lnTo>
                  <a:pt x="75260" y="66510"/>
                </a:lnTo>
                <a:lnTo>
                  <a:pt x="75270" y="66510"/>
                </a:lnTo>
                <a:lnTo>
                  <a:pt x="75280" y="66500"/>
                </a:lnTo>
                <a:lnTo>
                  <a:pt x="75290" y="66490"/>
                </a:lnTo>
                <a:lnTo>
                  <a:pt x="75310" y="66470"/>
                </a:lnTo>
                <a:lnTo>
                  <a:pt x="75310" y="66460"/>
                </a:lnTo>
                <a:lnTo>
                  <a:pt x="75320" y="66460"/>
                </a:lnTo>
                <a:lnTo>
                  <a:pt x="75330" y="66450"/>
                </a:lnTo>
                <a:lnTo>
                  <a:pt x="75340" y="66440"/>
                </a:lnTo>
                <a:lnTo>
                  <a:pt x="75350" y="66440"/>
                </a:lnTo>
                <a:lnTo>
                  <a:pt x="75350" y="66430"/>
                </a:lnTo>
                <a:lnTo>
                  <a:pt x="75360" y="66430"/>
                </a:lnTo>
                <a:lnTo>
                  <a:pt x="75360" y="66420"/>
                </a:lnTo>
                <a:lnTo>
                  <a:pt x="75370" y="66420"/>
                </a:lnTo>
                <a:lnTo>
                  <a:pt x="75380" y="66410"/>
                </a:lnTo>
                <a:lnTo>
                  <a:pt x="75390" y="66410"/>
                </a:lnTo>
                <a:lnTo>
                  <a:pt x="75400" y="66400"/>
                </a:lnTo>
                <a:lnTo>
                  <a:pt x="75410" y="66400"/>
                </a:lnTo>
                <a:lnTo>
                  <a:pt x="75420" y="66390"/>
                </a:lnTo>
                <a:lnTo>
                  <a:pt x="75430" y="66390"/>
                </a:lnTo>
                <a:lnTo>
                  <a:pt x="75430" y="66380"/>
                </a:lnTo>
                <a:lnTo>
                  <a:pt x="75440" y="66370"/>
                </a:lnTo>
                <a:lnTo>
                  <a:pt x="75450" y="66370"/>
                </a:lnTo>
                <a:lnTo>
                  <a:pt x="75460" y="66360"/>
                </a:lnTo>
                <a:lnTo>
                  <a:pt x="75470" y="66360"/>
                </a:lnTo>
                <a:lnTo>
                  <a:pt x="75480" y="66350"/>
                </a:lnTo>
                <a:lnTo>
                  <a:pt x="75490" y="66340"/>
                </a:lnTo>
                <a:lnTo>
                  <a:pt x="75500" y="66340"/>
                </a:lnTo>
                <a:lnTo>
                  <a:pt x="75500" y="66330"/>
                </a:lnTo>
                <a:lnTo>
                  <a:pt x="75510" y="66330"/>
                </a:lnTo>
                <a:lnTo>
                  <a:pt x="75520" y="66330"/>
                </a:lnTo>
                <a:lnTo>
                  <a:pt x="75520" y="66320"/>
                </a:lnTo>
                <a:lnTo>
                  <a:pt x="75530" y="66310"/>
                </a:lnTo>
                <a:lnTo>
                  <a:pt x="75540" y="66300"/>
                </a:lnTo>
                <a:lnTo>
                  <a:pt x="75540" y="66280"/>
                </a:lnTo>
                <a:lnTo>
                  <a:pt x="75550" y="66280"/>
                </a:lnTo>
                <a:lnTo>
                  <a:pt x="75550" y="66270"/>
                </a:lnTo>
                <a:lnTo>
                  <a:pt x="75560" y="66260"/>
                </a:lnTo>
                <a:lnTo>
                  <a:pt x="75580" y="66250"/>
                </a:lnTo>
                <a:lnTo>
                  <a:pt x="75600" y="66240"/>
                </a:lnTo>
                <a:lnTo>
                  <a:pt x="75610" y="66230"/>
                </a:lnTo>
                <a:lnTo>
                  <a:pt x="75620" y="66230"/>
                </a:lnTo>
                <a:lnTo>
                  <a:pt x="75630" y="66220"/>
                </a:lnTo>
                <a:lnTo>
                  <a:pt x="75640" y="66210"/>
                </a:lnTo>
                <a:lnTo>
                  <a:pt x="75650" y="66200"/>
                </a:lnTo>
                <a:lnTo>
                  <a:pt x="75650" y="66190"/>
                </a:lnTo>
                <a:lnTo>
                  <a:pt x="75660" y="66190"/>
                </a:lnTo>
                <a:lnTo>
                  <a:pt x="75660" y="66180"/>
                </a:lnTo>
                <a:lnTo>
                  <a:pt x="75660" y="66170"/>
                </a:lnTo>
                <a:lnTo>
                  <a:pt x="75670" y="66160"/>
                </a:lnTo>
                <a:lnTo>
                  <a:pt x="75670" y="66150"/>
                </a:lnTo>
                <a:lnTo>
                  <a:pt x="75680" y="66150"/>
                </a:lnTo>
                <a:lnTo>
                  <a:pt x="75690" y="66140"/>
                </a:lnTo>
                <a:lnTo>
                  <a:pt x="75700" y="66140"/>
                </a:lnTo>
                <a:lnTo>
                  <a:pt x="75700" y="66130"/>
                </a:lnTo>
                <a:lnTo>
                  <a:pt x="75700" y="66120"/>
                </a:lnTo>
                <a:lnTo>
                  <a:pt x="75700" y="66110"/>
                </a:lnTo>
                <a:lnTo>
                  <a:pt x="75700" y="66100"/>
                </a:lnTo>
                <a:lnTo>
                  <a:pt x="75700" y="66090"/>
                </a:lnTo>
                <a:lnTo>
                  <a:pt x="75700" y="66080"/>
                </a:lnTo>
                <a:lnTo>
                  <a:pt x="75700" y="66070"/>
                </a:lnTo>
                <a:lnTo>
                  <a:pt x="75710" y="66070"/>
                </a:lnTo>
                <a:lnTo>
                  <a:pt x="75720" y="66060"/>
                </a:lnTo>
                <a:lnTo>
                  <a:pt x="75720" y="66050"/>
                </a:lnTo>
                <a:lnTo>
                  <a:pt x="75730" y="66050"/>
                </a:lnTo>
                <a:lnTo>
                  <a:pt x="75730" y="66040"/>
                </a:lnTo>
                <a:lnTo>
                  <a:pt x="75730" y="66030"/>
                </a:lnTo>
                <a:lnTo>
                  <a:pt x="75730" y="66020"/>
                </a:lnTo>
                <a:lnTo>
                  <a:pt x="75740" y="66020"/>
                </a:lnTo>
                <a:lnTo>
                  <a:pt x="75740" y="66010"/>
                </a:lnTo>
                <a:lnTo>
                  <a:pt x="75750" y="66000"/>
                </a:lnTo>
                <a:lnTo>
                  <a:pt x="75760" y="66000"/>
                </a:lnTo>
                <a:lnTo>
                  <a:pt x="75760" y="65990"/>
                </a:lnTo>
                <a:lnTo>
                  <a:pt x="75770" y="65990"/>
                </a:lnTo>
                <a:lnTo>
                  <a:pt x="75770" y="65980"/>
                </a:lnTo>
                <a:lnTo>
                  <a:pt x="75780" y="65980"/>
                </a:lnTo>
                <a:lnTo>
                  <a:pt x="75780" y="65970"/>
                </a:lnTo>
                <a:lnTo>
                  <a:pt x="75790" y="65970"/>
                </a:lnTo>
                <a:lnTo>
                  <a:pt x="75790" y="65960"/>
                </a:lnTo>
                <a:lnTo>
                  <a:pt x="75800" y="65960"/>
                </a:lnTo>
                <a:lnTo>
                  <a:pt x="75810" y="65950"/>
                </a:lnTo>
                <a:lnTo>
                  <a:pt x="75820" y="65950"/>
                </a:lnTo>
                <a:lnTo>
                  <a:pt x="75820" y="65940"/>
                </a:lnTo>
                <a:lnTo>
                  <a:pt x="75830" y="65940"/>
                </a:lnTo>
                <a:lnTo>
                  <a:pt x="75840" y="65930"/>
                </a:lnTo>
                <a:lnTo>
                  <a:pt x="75850" y="65920"/>
                </a:lnTo>
                <a:lnTo>
                  <a:pt x="75860" y="65900"/>
                </a:lnTo>
                <a:lnTo>
                  <a:pt x="75870" y="65890"/>
                </a:lnTo>
                <a:lnTo>
                  <a:pt x="75880" y="65870"/>
                </a:lnTo>
                <a:lnTo>
                  <a:pt x="75880" y="65860"/>
                </a:lnTo>
                <a:lnTo>
                  <a:pt x="75880" y="65850"/>
                </a:lnTo>
                <a:lnTo>
                  <a:pt x="75890" y="65840"/>
                </a:lnTo>
                <a:lnTo>
                  <a:pt x="75900" y="65820"/>
                </a:lnTo>
                <a:lnTo>
                  <a:pt x="75910" y="65800"/>
                </a:lnTo>
                <a:lnTo>
                  <a:pt x="75940" y="65770"/>
                </a:lnTo>
                <a:lnTo>
                  <a:pt x="75960" y="65740"/>
                </a:lnTo>
                <a:lnTo>
                  <a:pt x="75980" y="65710"/>
                </a:lnTo>
                <a:lnTo>
                  <a:pt x="75980" y="65690"/>
                </a:lnTo>
                <a:lnTo>
                  <a:pt x="75980" y="65660"/>
                </a:lnTo>
                <a:lnTo>
                  <a:pt x="75980" y="65640"/>
                </a:lnTo>
                <a:lnTo>
                  <a:pt x="75980" y="65630"/>
                </a:lnTo>
                <a:lnTo>
                  <a:pt x="75990" y="65620"/>
                </a:lnTo>
                <a:lnTo>
                  <a:pt x="75990" y="65610"/>
                </a:lnTo>
                <a:lnTo>
                  <a:pt x="76000" y="65590"/>
                </a:lnTo>
                <a:lnTo>
                  <a:pt x="76010" y="65560"/>
                </a:lnTo>
                <a:lnTo>
                  <a:pt x="76020" y="65540"/>
                </a:lnTo>
                <a:lnTo>
                  <a:pt x="76040" y="65520"/>
                </a:lnTo>
                <a:lnTo>
                  <a:pt x="76050" y="65500"/>
                </a:lnTo>
                <a:lnTo>
                  <a:pt x="76050" y="65480"/>
                </a:lnTo>
                <a:lnTo>
                  <a:pt x="76050" y="65470"/>
                </a:lnTo>
                <a:lnTo>
                  <a:pt x="76060" y="65440"/>
                </a:lnTo>
                <a:lnTo>
                  <a:pt x="76060" y="65420"/>
                </a:lnTo>
                <a:lnTo>
                  <a:pt x="76060" y="65400"/>
                </a:lnTo>
                <a:lnTo>
                  <a:pt x="76070" y="65390"/>
                </a:lnTo>
                <a:lnTo>
                  <a:pt x="76070" y="65370"/>
                </a:lnTo>
                <a:lnTo>
                  <a:pt x="76070" y="65350"/>
                </a:lnTo>
                <a:lnTo>
                  <a:pt x="76070" y="65340"/>
                </a:lnTo>
                <a:lnTo>
                  <a:pt x="76070" y="65310"/>
                </a:lnTo>
                <a:lnTo>
                  <a:pt x="76070" y="65290"/>
                </a:lnTo>
                <a:lnTo>
                  <a:pt x="76080" y="65280"/>
                </a:lnTo>
                <a:lnTo>
                  <a:pt x="76080" y="65270"/>
                </a:lnTo>
                <a:lnTo>
                  <a:pt x="76090" y="65270"/>
                </a:lnTo>
                <a:lnTo>
                  <a:pt x="76100" y="65250"/>
                </a:lnTo>
                <a:lnTo>
                  <a:pt x="76100" y="65240"/>
                </a:lnTo>
                <a:lnTo>
                  <a:pt x="76100" y="65230"/>
                </a:lnTo>
                <a:lnTo>
                  <a:pt x="76110" y="65220"/>
                </a:lnTo>
                <a:lnTo>
                  <a:pt x="76100" y="65220"/>
                </a:lnTo>
                <a:lnTo>
                  <a:pt x="76100" y="65210"/>
                </a:lnTo>
                <a:lnTo>
                  <a:pt x="76090" y="65200"/>
                </a:lnTo>
                <a:lnTo>
                  <a:pt x="76090" y="65190"/>
                </a:lnTo>
                <a:lnTo>
                  <a:pt x="76080" y="65190"/>
                </a:lnTo>
                <a:lnTo>
                  <a:pt x="76070" y="65170"/>
                </a:lnTo>
                <a:lnTo>
                  <a:pt x="76060" y="65160"/>
                </a:lnTo>
                <a:lnTo>
                  <a:pt x="76040" y="65140"/>
                </a:lnTo>
                <a:lnTo>
                  <a:pt x="76030" y="65120"/>
                </a:lnTo>
                <a:lnTo>
                  <a:pt x="76010" y="65090"/>
                </a:lnTo>
                <a:lnTo>
                  <a:pt x="76000" y="65080"/>
                </a:lnTo>
                <a:lnTo>
                  <a:pt x="75970" y="65030"/>
                </a:lnTo>
                <a:lnTo>
                  <a:pt x="75930" y="64980"/>
                </a:lnTo>
                <a:lnTo>
                  <a:pt x="75920" y="64960"/>
                </a:lnTo>
                <a:lnTo>
                  <a:pt x="75910" y="64950"/>
                </a:lnTo>
                <a:lnTo>
                  <a:pt x="75890" y="64930"/>
                </a:lnTo>
                <a:lnTo>
                  <a:pt x="75870" y="64920"/>
                </a:lnTo>
                <a:lnTo>
                  <a:pt x="75860" y="64910"/>
                </a:lnTo>
                <a:lnTo>
                  <a:pt x="75850" y="64910"/>
                </a:lnTo>
                <a:lnTo>
                  <a:pt x="75820" y="64900"/>
                </a:lnTo>
                <a:lnTo>
                  <a:pt x="75800" y="64900"/>
                </a:lnTo>
                <a:lnTo>
                  <a:pt x="75790" y="64900"/>
                </a:lnTo>
                <a:lnTo>
                  <a:pt x="75770" y="64880"/>
                </a:lnTo>
                <a:lnTo>
                  <a:pt x="75770" y="64860"/>
                </a:lnTo>
                <a:lnTo>
                  <a:pt x="75760" y="64860"/>
                </a:lnTo>
                <a:lnTo>
                  <a:pt x="75760" y="64850"/>
                </a:lnTo>
                <a:lnTo>
                  <a:pt x="75750" y="64850"/>
                </a:lnTo>
                <a:lnTo>
                  <a:pt x="75750" y="64840"/>
                </a:lnTo>
                <a:lnTo>
                  <a:pt x="75750" y="64830"/>
                </a:lnTo>
                <a:lnTo>
                  <a:pt x="75760" y="64830"/>
                </a:lnTo>
                <a:lnTo>
                  <a:pt x="75760" y="64820"/>
                </a:lnTo>
                <a:lnTo>
                  <a:pt x="75760" y="64810"/>
                </a:lnTo>
                <a:lnTo>
                  <a:pt x="75760" y="64800"/>
                </a:lnTo>
                <a:lnTo>
                  <a:pt x="75760" y="64790"/>
                </a:lnTo>
                <a:lnTo>
                  <a:pt x="75760" y="64780"/>
                </a:lnTo>
                <a:lnTo>
                  <a:pt x="75760" y="64770"/>
                </a:lnTo>
                <a:lnTo>
                  <a:pt x="75760" y="64760"/>
                </a:lnTo>
                <a:lnTo>
                  <a:pt x="75750" y="64760"/>
                </a:lnTo>
                <a:lnTo>
                  <a:pt x="75750" y="64750"/>
                </a:lnTo>
                <a:lnTo>
                  <a:pt x="75750" y="64740"/>
                </a:lnTo>
                <a:lnTo>
                  <a:pt x="75740" y="64740"/>
                </a:lnTo>
                <a:lnTo>
                  <a:pt x="75750" y="64740"/>
                </a:lnTo>
                <a:lnTo>
                  <a:pt x="75750" y="64730"/>
                </a:lnTo>
                <a:lnTo>
                  <a:pt x="75740" y="64730"/>
                </a:lnTo>
                <a:lnTo>
                  <a:pt x="75750" y="64730"/>
                </a:lnTo>
                <a:lnTo>
                  <a:pt x="75750" y="64720"/>
                </a:lnTo>
                <a:lnTo>
                  <a:pt x="75740" y="64720"/>
                </a:lnTo>
                <a:lnTo>
                  <a:pt x="75740" y="64710"/>
                </a:lnTo>
                <a:lnTo>
                  <a:pt x="75750" y="64710"/>
                </a:lnTo>
                <a:lnTo>
                  <a:pt x="75740" y="64710"/>
                </a:lnTo>
                <a:lnTo>
                  <a:pt x="75740" y="64700"/>
                </a:lnTo>
                <a:lnTo>
                  <a:pt x="75740" y="64690"/>
                </a:lnTo>
                <a:lnTo>
                  <a:pt x="75750" y="64690"/>
                </a:lnTo>
                <a:lnTo>
                  <a:pt x="75760" y="64690"/>
                </a:lnTo>
                <a:lnTo>
                  <a:pt x="75750" y="64680"/>
                </a:lnTo>
                <a:lnTo>
                  <a:pt x="75760" y="64680"/>
                </a:lnTo>
                <a:lnTo>
                  <a:pt x="75760" y="64670"/>
                </a:lnTo>
                <a:lnTo>
                  <a:pt x="75760" y="64660"/>
                </a:lnTo>
                <a:lnTo>
                  <a:pt x="75770" y="64650"/>
                </a:lnTo>
                <a:lnTo>
                  <a:pt x="75770" y="64640"/>
                </a:lnTo>
                <a:lnTo>
                  <a:pt x="75760" y="64640"/>
                </a:lnTo>
                <a:lnTo>
                  <a:pt x="75760" y="64630"/>
                </a:lnTo>
                <a:lnTo>
                  <a:pt x="75760" y="64620"/>
                </a:lnTo>
                <a:lnTo>
                  <a:pt x="75760" y="64610"/>
                </a:lnTo>
                <a:lnTo>
                  <a:pt x="75750" y="64610"/>
                </a:lnTo>
                <a:lnTo>
                  <a:pt x="75750" y="64620"/>
                </a:lnTo>
                <a:lnTo>
                  <a:pt x="75750" y="64610"/>
                </a:lnTo>
                <a:lnTo>
                  <a:pt x="75740" y="64610"/>
                </a:lnTo>
                <a:lnTo>
                  <a:pt x="75730" y="64610"/>
                </a:lnTo>
                <a:lnTo>
                  <a:pt x="75730" y="64600"/>
                </a:lnTo>
                <a:lnTo>
                  <a:pt x="75720" y="64580"/>
                </a:lnTo>
                <a:lnTo>
                  <a:pt x="75720" y="64560"/>
                </a:lnTo>
                <a:lnTo>
                  <a:pt x="75730" y="64550"/>
                </a:lnTo>
                <a:lnTo>
                  <a:pt x="75730" y="64540"/>
                </a:lnTo>
                <a:lnTo>
                  <a:pt x="75740" y="64530"/>
                </a:lnTo>
                <a:lnTo>
                  <a:pt x="75740" y="64520"/>
                </a:lnTo>
                <a:lnTo>
                  <a:pt x="75740" y="64510"/>
                </a:lnTo>
                <a:lnTo>
                  <a:pt x="75750" y="64510"/>
                </a:lnTo>
                <a:lnTo>
                  <a:pt x="75750" y="64500"/>
                </a:lnTo>
                <a:lnTo>
                  <a:pt x="75750" y="64490"/>
                </a:lnTo>
                <a:lnTo>
                  <a:pt x="75750" y="64480"/>
                </a:lnTo>
                <a:lnTo>
                  <a:pt x="75760" y="64480"/>
                </a:lnTo>
                <a:lnTo>
                  <a:pt x="75760" y="64470"/>
                </a:lnTo>
                <a:lnTo>
                  <a:pt x="75750" y="64470"/>
                </a:lnTo>
                <a:lnTo>
                  <a:pt x="75750" y="64460"/>
                </a:lnTo>
                <a:lnTo>
                  <a:pt x="75740" y="64460"/>
                </a:lnTo>
                <a:lnTo>
                  <a:pt x="75730" y="64460"/>
                </a:lnTo>
                <a:lnTo>
                  <a:pt x="75730" y="64450"/>
                </a:lnTo>
                <a:lnTo>
                  <a:pt x="75720" y="64450"/>
                </a:lnTo>
                <a:lnTo>
                  <a:pt x="75710" y="64450"/>
                </a:lnTo>
                <a:lnTo>
                  <a:pt x="75710" y="64440"/>
                </a:lnTo>
                <a:lnTo>
                  <a:pt x="75720" y="64440"/>
                </a:lnTo>
                <a:lnTo>
                  <a:pt x="75710" y="64430"/>
                </a:lnTo>
                <a:lnTo>
                  <a:pt x="75710" y="64420"/>
                </a:lnTo>
                <a:lnTo>
                  <a:pt x="75700" y="64420"/>
                </a:lnTo>
                <a:lnTo>
                  <a:pt x="75700" y="64410"/>
                </a:lnTo>
                <a:lnTo>
                  <a:pt x="75700" y="64400"/>
                </a:lnTo>
                <a:lnTo>
                  <a:pt x="75700" y="64390"/>
                </a:lnTo>
                <a:lnTo>
                  <a:pt x="75690" y="64390"/>
                </a:lnTo>
                <a:lnTo>
                  <a:pt x="75690" y="64380"/>
                </a:lnTo>
                <a:lnTo>
                  <a:pt x="75700" y="64380"/>
                </a:lnTo>
                <a:lnTo>
                  <a:pt x="75690" y="64380"/>
                </a:lnTo>
                <a:lnTo>
                  <a:pt x="75680" y="64380"/>
                </a:lnTo>
                <a:lnTo>
                  <a:pt x="75670" y="64380"/>
                </a:lnTo>
                <a:lnTo>
                  <a:pt x="75670" y="64370"/>
                </a:lnTo>
                <a:lnTo>
                  <a:pt x="75660" y="64370"/>
                </a:lnTo>
                <a:lnTo>
                  <a:pt x="75660" y="64360"/>
                </a:lnTo>
                <a:lnTo>
                  <a:pt x="75660" y="64350"/>
                </a:lnTo>
                <a:lnTo>
                  <a:pt x="75650" y="64350"/>
                </a:lnTo>
                <a:lnTo>
                  <a:pt x="75650" y="64340"/>
                </a:lnTo>
                <a:lnTo>
                  <a:pt x="75640" y="64340"/>
                </a:lnTo>
                <a:lnTo>
                  <a:pt x="75640" y="64330"/>
                </a:lnTo>
                <a:lnTo>
                  <a:pt x="75630" y="64330"/>
                </a:lnTo>
                <a:lnTo>
                  <a:pt x="75620" y="64330"/>
                </a:lnTo>
                <a:lnTo>
                  <a:pt x="75610" y="64330"/>
                </a:lnTo>
                <a:lnTo>
                  <a:pt x="75610" y="64320"/>
                </a:lnTo>
                <a:lnTo>
                  <a:pt x="75600" y="64320"/>
                </a:lnTo>
                <a:lnTo>
                  <a:pt x="75590" y="64310"/>
                </a:lnTo>
                <a:lnTo>
                  <a:pt x="75590" y="64300"/>
                </a:lnTo>
                <a:lnTo>
                  <a:pt x="75590" y="64280"/>
                </a:lnTo>
                <a:lnTo>
                  <a:pt x="75590" y="64230"/>
                </a:lnTo>
                <a:lnTo>
                  <a:pt x="75580" y="64210"/>
                </a:lnTo>
                <a:lnTo>
                  <a:pt x="75570" y="64200"/>
                </a:lnTo>
                <a:lnTo>
                  <a:pt x="75570" y="64190"/>
                </a:lnTo>
                <a:lnTo>
                  <a:pt x="75560" y="64180"/>
                </a:lnTo>
                <a:lnTo>
                  <a:pt x="75560" y="64170"/>
                </a:lnTo>
                <a:lnTo>
                  <a:pt x="75570" y="64170"/>
                </a:lnTo>
                <a:lnTo>
                  <a:pt x="75570" y="64160"/>
                </a:lnTo>
                <a:lnTo>
                  <a:pt x="75570" y="64150"/>
                </a:lnTo>
                <a:lnTo>
                  <a:pt x="75570" y="64140"/>
                </a:lnTo>
                <a:lnTo>
                  <a:pt x="75580" y="64140"/>
                </a:lnTo>
                <a:lnTo>
                  <a:pt x="75580" y="64130"/>
                </a:lnTo>
                <a:lnTo>
                  <a:pt x="75590" y="64130"/>
                </a:lnTo>
                <a:lnTo>
                  <a:pt x="75590" y="64120"/>
                </a:lnTo>
                <a:lnTo>
                  <a:pt x="75600" y="64120"/>
                </a:lnTo>
                <a:lnTo>
                  <a:pt x="75610" y="64120"/>
                </a:lnTo>
                <a:lnTo>
                  <a:pt x="75610" y="64110"/>
                </a:lnTo>
                <a:lnTo>
                  <a:pt x="75620" y="64100"/>
                </a:lnTo>
                <a:lnTo>
                  <a:pt x="75620" y="64090"/>
                </a:lnTo>
                <a:lnTo>
                  <a:pt x="75630" y="64080"/>
                </a:lnTo>
                <a:lnTo>
                  <a:pt x="75630" y="64070"/>
                </a:lnTo>
                <a:lnTo>
                  <a:pt x="75640" y="64070"/>
                </a:lnTo>
                <a:lnTo>
                  <a:pt x="75650" y="64060"/>
                </a:lnTo>
                <a:lnTo>
                  <a:pt x="75660" y="64060"/>
                </a:lnTo>
                <a:lnTo>
                  <a:pt x="75660" y="64050"/>
                </a:lnTo>
                <a:lnTo>
                  <a:pt x="75670" y="64050"/>
                </a:lnTo>
                <a:lnTo>
                  <a:pt x="75690" y="64040"/>
                </a:lnTo>
                <a:lnTo>
                  <a:pt x="75700" y="64030"/>
                </a:lnTo>
                <a:lnTo>
                  <a:pt x="75710" y="64030"/>
                </a:lnTo>
                <a:lnTo>
                  <a:pt x="75720" y="64020"/>
                </a:lnTo>
                <a:lnTo>
                  <a:pt x="75730" y="64020"/>
                </a:lnTo>
                <a:lnTo>
                  <a:pt x="75730" y="64010"/>
                </a:lnTo>
                <a:lnTo>
                  <a:pt x="75740" y="64010"/>
                </a:lnTo>
                <a:lnTo>
                  <a:pt x="75750" y="64010"/>
                </a:lnTo>
                <a:lnTo>
                  <a:pt x="75760" y="64000"/>
                </a:lnTo>
                <a:lnTo>
                  <a:pt x="75780" y="63990"/>
                </a:lnTo>
                <a:lnTo>
                  <a:pt x="75810" y="63970"/>
                </a:lnTo>
                <a:lnTo>
                  <a:pt x="75820" y="63960"/>
                </a:lnTo>
                <a:lnTo>
                  <a:pt x="75820" y="63950"/>
                </a:lnTo>
                <a:lnTo>
                  <a:pt x="75830" y="63950"/>
                </a:lnTo>
                <a:lnTo>
                  <a:pt x="75830" y="63940"/>
                </a:lnTo>
                <a:lnTo>
                  <a:pt x="75840" y="63930"/>
                </a:lnTo>
                <a:lnTo>
                  <a:pt x="75850" y="63920"/>
                </a:lnTo>
                <a:lnTo>
                  <a:pt x="75860" y="63920"/>
                </a:lnTo>
                <a:lnTo>
                  <a:pt x="75860" y="63910"/>
                </a:lnTo>
                <a:lnTo>
                  <a:pt x="75880" y="63910"/>
                </a:lnTo>
                <a:lnTo>
                  <a:pt x="75890" y="63910"/>
                </a:lnTo>
                <a:lnTo>
                  <a:pt x="75890" y="63890"/>
                </a:lnTo>
                <a:lnTo>
                  <a:pt x="75910" y="63870"/>
                </a:lnTo>
                <a:lnTo>
                  <a:pt x="75920" y="63860"/>
                </a:lnTo>
                <a:lnTo>
                  <a:pt x="75920" y="63850"/>
                </a:lnTo>
                <a:lnTo>
                  <a:pt x="75930" y="63840"/>
                </a:lnTo>
                <a:lnTo>
                  <a:pt x="75940" y="63820"/>
                </a:lnTo>
                <a:lnTo>
                  <a:pt x="75940" y="63810"/>
                </a:lnTo>
                <a:lnTo>
                  <a:pt x="75950" y="63790"/>
                </a:lnTo>
                <a:lnTo>
                  <a:pt x="75980" y="63740"/>
                </a:lnTo>
                <a:lnTo>
                  <a:pt x="76010" y="63710"/>
                </a:lnTo>
                <a:lnTo>
                  <a:pt x="76040" y="63680"/>
                </a:lnTo>
                <a:lnTo>
                  <a:pt x="76060" y="63670"/>
                </a:lnTo>
                <a:lnTo>
                  <a:pt x="76080" y="63640"/>
                </a:lnTo>
                <a:lnTo>
                  <a:pt x="76090" y="63610"/>
                </a:lnTo>
                <a:lnTo>
                  <a:pt x="76110" y="63580"/>
                </a:lnTo>
                <a:lnTo>
                  <a:pt x="76110" y="63570"/>
                </a:lnTo>
                <a:lnTo>
                  <a:pt x="76120" y="63550"/>
                </a:lnTo>
                <a:lnTo>
                  <a:pt x="76130" y="63550"/>
                </a:lnTo>
                <a:lnTo>
                  <a:pt x="76130" y="63540"/>
                </a:lnTo>
                <a:lnTo>
                  <a:pt x="76130" y="63530"/>
                </a:lnTo>
                <a:lnTo>
                  <a:pt x="76140" y="63530"/>
                </a:lnTo>
                <a:lnTo>
                  <a:pt x="76140" y="63520"/>
                </a:lnTo>
                <a:lnTo>
                  <a:pt x="76140" y="63510"/>
                </a:lnTo>
                <a:lnTo>
                  <a:pt x="76130" y="63470"/>
                </a:lnTo>
                <a:lnTo>
                  <a:pt x="76130" y="63460"/>
                </a:lnTo>
                <a:lnTo>
                  <a:pt x="76130" y="63440"/>
                </a:lnTo>
                <a:lnTo>
                  <a:pt x="76130" y="63430"/>
                </a:lnTo>
                <a:lnTo>
                  <a:pt x="76140" y="63420"/>
                </a:lnTo>
                <a:lnTo>
                  <a:pt x="76150" y="63420"/>
                </a:lnTo>
                <a:lnTo>
                  <a:pt x="76160" y="63420"/>
                </a:lnTo>
                <a:lnTo>
                  <a:pt x="76170" y="63430"/>
                </a:lnTo>
                <a:lnTo>
                  <a:pt x="76180" y="63440"/>
                </a:lnTo>
                <a:lnTo>
                  <a:pt x="76190" y="63440"/>
                </a:lnTo>
                <a:lnTo>
                  <a:pt x="76190" y="63430"/>
                </a:lnTo>
                <a:lnTo>
                  <a:pt x="76200" y="63420"/>
                </a:lnTo>
                <a:lnTo>
                  <a:pt x="76190" y="63400"/>
                </a:lnTo>
                <a:lnTo>
                  <a:pt x="76200" y="63380"/>
                </a:lnTo>
                <a:lnTo>
                  <a:pt x="76200" y="63350"/>
                </a:lnTo>
                <a:lnTo>
                  <a:pt x="76220" y="63320"/>
                </a:lnTo>
                <a:lnTo>
                  <a:pt x="76230" y="63310"/>
                </a:lnTo>
                <a:lnTo>
                  <a:pt x="76240" y="63290"/>
                </a:lnTo>
                <a:lnTo>
                  <a:pt x="76270" y="63280"/>
                </a:lnTo>
                <a:lnTo>
                  <a:pt x="76280" y="63270"/>
                </a:lnTo>
                <a:lnTo>
                  <a:pt x="76290" y="63270"/>
                </a:lnTo>
                <a:lnTo>
                  <a:pt x="76300" y="63260"/>
                </a:lnTo>
                <a:lnTo>
                  <a:pt x="76310" y="63260"/>
                </a:lnTo>
                <a:lnTo>
                  <a:pt x="76320" y="63260"/>
                </a:lnTo>
                <a:lnTo>
                  <a:pt x="76340" y="63270"/>
                </a:lnTo>
                <a:lnTo>
                  <a:pt x="76350" y="63280"/>
                </a:lnTo>
                <a:lnTo>
                  <a:pt x="76350" y="63290"/>
                </a:lnTo>
                <a:lnTo>
                  <a:pt x="76350" y="63310"/>
                </a:lnTo>
                <a:lnTo>
                  <a:pt x="76350" y="63320"/>
                </a:lnTo>
                <a:lnTo>
                  <a:pt x="76370" y="63320"/>
                </a:lnTo>
                <a:lnTo>
                  <a:pt x="76380" y="63320"/>
                </a:lnTo>
                <a:lnTo>
                  <a:pt x="76400" y="63330"/>
                </a:lnTo>
                <a:lnTo>
                  <a:pt x="76410" y="63330"/>
                </a:lnTo>
                <a:lnTo>
                  <a:pt x="76420" y="63350"/>
                </a:lnTo>
                <a:lnTo>
                  <a:pt x="76420" y="63360"/>
                </a:lnTo>
                <a:lnTo>
                  <a:pt x="76430" y="63380"/>
                </a:lnTo>
                <a:lnTo>
                  <a:pt x="76440" y="63390"/>
                </a:lnTo>
                <a:lnTo>
                  <a:pt x="76450" y="63400"/>
                </a:lnTo>
                <a:lnTo>
                  <a:pt x="76460" y="63390"/>
                </a:lnTo>
                <a:lnTo>
                  <a:pt x="76480" y="63380"/>
                </a:lnTo>
                <a:lnTo>
                  <a:pt x="76490" y="63370"/>
                </a:lnTo>
                <a:lnTo>
                  <a:pt x="76510" y="63350"/>
                </a:lnTo>
                <a:lnTo>
                  <a:pt x="76540" y="63330"/>
                </a:lnTo>
                <a:lnTo>
                  <a:pt x="76560" y="63320"/>
                </a:lnTo>
                <a:lnTo>
                  <a:pt x="76570" y="63310"/>
                </a:lnTo>
                <a:lnTo>
                  <a:pt x="76580" y="63300"/>
                </a:lnTo>
                <a:lnTo>
                  <a:pt x="76610" y="63270"/>
                </a:lnTo>
                <a:lnTo>
                  <a:pt x="76650" y="63250"/>
                </a:lnTo>
                <a:lnTo>
                  <a:pt x="76650" y="63240"/>
                </a:lnTo>
                <a:lnTo>
                  <a:pt x="76660" y="63240"/>
                </a:lnTo>
                <a:lnTo>
                  <a:pt x="76660" y="63230"/>
                </a:lnTo>
                <a:lnTo>
                  <a:pt x="76660" y="63220"/>
                </a:lnTo>
                <a:lnTo>
                  <a:pt x="76670" y="63220"/>
                </a:lnTo>
                <a:lnTo>
                  <a:pt x="76680" y="63210"/>
                </a:lnTo>
                <a:lnTo>
                  <a:pt x="76680" y="63200"/>
                </a:lnTo>
                <a:lnTo>
                  <a:pt x="76690" y="63200"/>
                </a:lnTo>
                <a:lnTo>
                  <a:pt x="76700" y="63200"/>
                </a:lnTo>
                <a:lnTo>
                  <a:pt x="76700" y="63190"/>
                </a:lnTo>
                <a:lnTo>
                  <a:pt x="76700" y="63180"/>
                </a:lnTo>
                <a:lnTo>
                  <a:pt x="76710" y="63180"/>
                </a:lnTo>
                <a:lnTo>
                  <a:pt x="76720" y="63180"/>
                </a:lnTo>
                <a:lnTo>
                  <a:pt x="76720" y="63170"/>
                </a:lnTo>
                <a:lnTo>
                  <a:pt x="76730" y="63170"/>
                </a:lnTo>
                <a:lnTo>
                  <a:pt x="76720" y="63170"/>
                </a:lnTo>
                <a:lnTo>
                  <a:pt x="76720" y="63160"/>
                </a:lnTo>
                <a:lnTo>
                  <a:pt x="76730" y="63150"/>
                </a:lnTo>
                <a:lnTo>
                  <a:pt x="76720" y="63150"/>
                </a:lnTo>
                <a:lnTo>
                  <a:pt x="76720" y="63140"/>
                </a:lnTo>
                <a:lnTo>
                  <a:pt x="76710" y="63140"/>
                </a:lnTo>
                <a:lnTo>
                  <a:pt x="76710" y="63130"/>
                </a:lnTo>
                <a:lnTo>
                  <a:pt x="76710" y="63120"/>
                </a:lnTo>
                <a:lnTo>
                  <a:pt x="76710" y="63110"/>
                </a:lnTo>
                <a:lnTo>
                  <a:pt x="76710" y="63100"/>
                </a:lnTo>
                <a:lnTo>
                  <a:pt x="76710" y="63080"/>
                </a:lnTo>
                <a:lnTo>
                  <a:pt x="76710" y="63070"/>
                </a:lnTo>
                <a:lnTo>
                  <a:pt x="76710" y="63050"/>
                </a:lnTo>
                <a:lnTo>
                  <a:pt x="76710" y="63040"/>
                </a:lnTo>
                <a:lnTo>
                  <a:pt x="76710" y="63030"/>
                </a:lnTo>
                <a:lnTo>
                  <a:pt x="76720" y="63020"/>
                </a:lnTo>
                <a:lnTo>
                  <a:pt x="76720" y="63010"/>
                </a:lnTo>
                <a:lnTo>
                  <a:pt x="76720" y="63000"/>
                </a:lnTo>
                <a:lnTo>
                  <a:pt x="76730" y="62990"/>
                </a:lnTo>
                <a:lnTo>
                  <a:pt x="76730" y="62960"/>
                </a:lnTo>
                <a:lnTo>
                  <a:pt x="76740" y="62950"/>
                </a:lnTo>
                <a:lnTo>
                  <a:pt x="76740" y="62940"/>
                </a:lnTo>
                <a:lnTo>
                  <a:pt x="76750" y="62920"/>
                </a:lnTo>
                <a:lnTo>
                  <a:pt x="76760" y="62900"/>
                </a:lnTo>
                <a:lnTo>
                  <a:pt x="76770" y="62880"/>
                </a:lnTo>
                <a:lnTo>
                  <a:pt x="76790" y="62850"/>
                </a:lnTo>
                <a:lnTo>
                  <a:pt x="76800" y="62810"/>
                </a:lnTo>
                <a:lnTo>
                  <a:pt x="76810" y="62790"/>
                </a:lnTo>
                <a:lnTo>
                  <a:pt x="76810" y="62770"/>
                </a:lnTo>
                <a:lnTo>
                  <a:pt x="76820" y="62770"/>
                </a:lnTo>
                <a:lnTo>
                  <a:pt x="76820" y="62760"/>
                </a:lnTo>
                <a:lnTo>
                  <a:pt x="76820" y="62770"/>
                </a:lnTo>
                <a:lnTo>
                  <a:pt x="76830" y="62770"/>
                </a:lnTo>
                <a:lnTo>
                  <a:pt x="76830" y="62780"/>
                </a:lnTo>
                <a:lnTo>
                  <a:pt x="76830" y="62790"/>
                </a:lnTo>
                <a:lnTo>
                  <a:pt x="76840" y="62790"/>
                </a:lnTo>
                <a:lnTo>
                  <a:pt x="76850" y="62790"/>
                </a:lnTo>
                <a:lnTo>
                  <a:pt x="76850" y="62780"/>
                </a:lnTo>
                <a:lnTo>
                  <a:pt x="76860" y="62780"/>
                </a:lnTo>
                <a:lnTo>
                  <a:pt x="76870" y="62790"/>
                </a:lnTo>
                <a:lnTo>
                  <a:pt x="76870" y="62800"/>
                </a:lnTo>
                <a:lnTo>
                  <a:pt x="76870" y="62810"/>
                </a:lnTo>
                <a:lnTo>
                  <a:pt x="76880" y="62810"/>
                </a:lnTo>
                <a:lnTo>
                  <a:pt x="76880" y="62800"/>
                </a:lnTo>
                <a:lnTo>
                  <a:pt x="76890" y="62800"/>
                </a:lnTo>
                <a:lnTo>
                  <a:pt x="76890" y="62790"/>
                </a:lnTo>
                <a:lnTo>
                  <a:pt x="76900" y="62790"/>
                </a:lnTo>
                <a:lnTo>
                  <a:pt x="76900" y="62780"/>
                </a:lnTo>
                <a:lnTo>
                  <a:pt x="76910" y="62790"/>
                </a:lnTo>
                <a:lnTo>
                  <a:pt x="76910" y="62800"/>
                </a:lnTo>
                <a:lnTo>
                  <a:pt x="76920" y="62790"/>
                </a:lnTo>
                <a:lnTo>
                  <a:pt x="76920" y="62780"/>
                </a:lnTo>
                <a:lnTo>
                  <a:pt x="76930" y="62780"/>
                </a:lnTo>
                <a:lnTo>
                  <a:pt x="76940" y="62780"/>
                </a:lnTo>
                <a:lnTo>
                  <a:pt x="76950" y="62770"/>
                </a:lnTo>
                <a:lnTo>
                  <a:pt x="76960" y="62770"/>
                </a:lnTo>
                <a:lnTo>
                  <a:pt x="76970" y="62770"/>
                </a:lnTo>
                <a:lnTo>
                  <a:pt x="76980" y="62770"/>
                </a:lnTo>
                <a:lnTo>
                  <a:pt x="76990" y="62760"/>
                </a:lnTo>
                <a:lnTo>
                  <a:pt x="77000" y="62760"/>
                </a:lnTo>
                <a:lnTo>
                  <a:pt x="77000" y="62750"/>
                </a:lnTo>
                <a:lnTo>
                  <a:pt x="77010" y="62750"/>
                </a:lnTo>
                <a:lnTo>
                  <a:pt x="77010" y="62740"/>
                </a:lnTo>
                <a:lnTo>
                  <a:pt x="77020" y="62750"/>
                </a:lnTo>
                <a:lnTo>
                  <a:pt x="77030" y="62750"/>
                </a:lnTo>
                <a:lnTo>
                  <a:pt x="77030" y="62740"/>
                </a:lnTo>
                <a:lnTo>
                  <a:pt x="77040" y="62740"/>
                </a:lnTo>
                <a:lnTo>
                  <a:pt x="77040" y="62730"/>
                </a:lnTo>
                <a:lnTo>
                  <a:pt x="77050" y="62730"/>
                </a:lnTo>
                <a:lnTo>
                  <a:pt x="77060" y="62730"/>
                </a:lnTo>
                <a:lnTo>
                  <a:pt x="77070" y="62730"/>
                </a:lnTo>
                <a:lnTo>
                  <a:pt x="77070" y="62740"/>
                </a:lnTo>
                <a:lnTo>
                  <a:pt x="77080" y="62740"/>
                </a:lnTo>
                <a:lnTo>
                  <a:pt x="77090" y="62750"/>
                </a:lnTo>
                <a:lnTo>
                  <a:pt x="77100" y="62750"/>
                </a:lnTo>
                <a:lnTo>
                  <a:pt x="77100" y="62760"/>
                </a:lnTo>
                <a:lnTo>
                  <a:pt x="77100" y="62750"/>
                </a:lnTo>
                <a:lnTo>
                  <a:pt x="77110" y="62760"/>
                </a:lnTo>
                <a:lnTo>
                  <a:pt x="77110" y="62770"/>
                </a:lnTo>
                <a:lnTo>
                  <a:pt x="77120" y="62770"/>
                </a:lnTo>
                <a:lnTo>
                  <a:pt x="77110" y="62770"/>
                </a:lnTo>
                <a:lnTo>
                  <a:pt x="77110" y="62780"/>
                </a:lnTo>
                <a:lnTo>
                  <a:pt x="77120" y="62780"/>
                </a:lnTo>
                <a:lnTo>
                  <a:pt x="77130" y="62780"/>
                </a:lnTo>
                <a:lnTo>
                  <a:pt x="77130" y="62790"/>
                </a:lnTo>
                <a:lnTo>
                  <a:pt x="77140" y="62800"/>
                </a:lnTo>
                <a:lnTo>
                  <a:pt x="77150" y="62800"/>
                </a:lnTo>
                <a:lnTo>
                  <a:pt x="77160" y="62810"/>
                </a:lnTo>
                <a:lnTo>
                  <a:pt x="77150" y="62810"/>
                </a:lnTo>
                <a:lnTo>
                  <a:pt x="77160" y="62810"/>
                </a:lnTo>
                <a:lnTo>
                  <a:pt x="77160" y="62800"/>
                </a:lnTo>
                <a:lnTo>
                  <a:pt x="77160" y="62790"/>
                </a:lnTo>
                <a:lnTo>
                  <a:pt x="77170" y="62800"/>
                </a:lnTo>
                <a:lnTo>
                  <a:pt x="77180" y="62800"/>
                </a:lnTo>
                <a:lnTo>
                  <a:pt x="77180" y="62790"/>
                </a:lnTo>
                <a:lnTo>
                  <a:pt x="77190" y="62790"/>
                </a:lnTo>
                <a:lnTo>
                  <a:pt x="77200" y="62790"/>
                </a:lnTo>
                <a:lnTo>
                  <a:pt x="77210" y="62790"/>
                </a:lnTo>
                <a:lnTo>
                  <a:pt x="77220" y="62790"/>
                </a:lnTo>
                <a:lnTo>
                  <a:pt x="77220" y="62780"/>
                </a:lnTo>
                <a:lnTo>
                  <a:pt x="77220" y="62790"/>
                </a:lnTo>
                <a:lnTo>
                  <a:pt x="77230" y="62790"/>
                </a:lnTo>
                <a:lnTo>
                  <a:pt x="77230" y="62780"/>
                </a:lnTo>
                <a:lnTo>
                  <a:pt x="77230" y="62770"/>
                </a:lnTo>
                <a:lnTo>
                  <a:pt x="77240" y="62770"/>
                </a:lnTo>
                <a:lnTo>
                  <a:pt x="77250" y="62770"/>
                </a:lnTo>
                <a:lnTo>
                  <a:pt x="77250" y="62780"/>
                </a:lnTo>
                <a:lnTo>
                  <a:pt x="77260" y="62780"/>
                </a:lnTo>
                <a:lnTo>
                  <a:pt x="77260" y="62770"/>
                </a:lnTo>
                <a:lnTo>
                  <a:pt x="77270" y="62770"/>
                </a:lnTo>
                <a:lnTo>
                  <a:pt x="77280" y="62770"/>
                </a:lnTo>
                <a:lnTo>
                  <a:pt x="77290" y="62770"/>
                </a:lnTo>
                <a:lnTo>
                  <a:pt x="77300" y="62770"/>
                </a:lnTo>
                <a:lnTo>
                  <a:pt x="77300" y="62780"/>
                </a:lnTo>
                <a:lnTo>
                  <a:pt x="77310" y="62780"/>
                </a:lnTo>
                <a:lnTo>
                  <a:pt x="77310" y="62790"/>
                </a:lnTo>
                <a:lnTo>
                  <a:pt x="77320" y="62790"/>
                </a:lnTo>
                <a:lnTo>
                  <a:pt x="77330" y="62790"/>
                </a:lnTo>
                <a:lnTo>
                  <a:pt x="77330" y="62800"/>
                </a:lnTo>
                <a:lnTo>
                  <a:pt x="77340" y="62800"/>
                </a:lnTo>
                <a:lnTo>
                  <a:pt x="77350" y="62800"/>
                </a:lnTo>
                <a:lnTo>
                  <a:pt x="77360" y="62800"/>
                </a:lnTo>
                <a:lnTo>
                  <a:pt x="77360" y="62790"/>
                </a:lnTo>
                <a:lnTo>
                  <a:pt x="77370" y="62790"/>
                </a:lnTo>
                <a:lnTo>
                  <a:pt x="77370" y="62800"/>
                </a:lnTo>
                <a:lnTo>
                  <a:pt x="77380" y="62800"/>
                </a:lnTo>
                <a:lnTo>
                  <a:pt x="77380" y="62790"/>
                </a:lnTo>
                <a:lnTo>
                  <a:pt x="77390" y="62780"/>
                </a:lnTo>
                <a:lnTo>
                  <a:pt x="77390" y="62790"/>
                </a:lnTo>
                <a:lnTo>
                  <a:pt x="77400" y="62790"/>
                </a:lnTo>
                <a:lnTo>
                  <a:pt x="77410" y="62790"/>
                </a:lnTo>
                <a:lnTo>
                  <a:pt x="77420" y="62780"/>
                </a:lnTo>
                <a:lnTo>
                  <a:pt x="77420" y="62770"/>
                </a:lnTo>
                <a:lnTo>
                  <a:pt x="77420" y="62760"/>
                </a:lnTo>
                <a:lnTo>
                  <a:pt x="77420" y="62750"/>
                </a:lnTo>
                <a:lnTo>
                  <a:pt x="77430" y="62750"/>
                </a:lnTo>
                <a:lnTo>
                  <a:pt x="77420" y="62750"/>
                </a:lnTo>
                <a:lnTo>
                  <a:pt x="77420" y="62740"/>
                </a:lnTo>
                <a:lnTo>
                  <a:pt x="77420" y="62730"/>
                </a:lnTo>
                <a:lnTo>
                  <a:pt x="77410" y="62720"/>
                </a:lnTo>
                <a:lnTo>
                  <a:pt x="77420" y="62720"/>
                </a:lnTo>
                <a:lnTo>
                  <a:pt x="77430" y="62720"/>
                </a:lnTo>
                <a:lnTo>
                  <a:pt x="77440" y="62720"/>
                </a:lnTo>
                <a:lnTo>
                  <a:pt x="77430" y="62720"/>
                </a:lnTo>
                <a:lnTo>
                  <a:pt x="77430" y="62710"/>
                </a:lnTo>
                <a:lnTo>
                  <a:pt x="77440" y="62710"/>
                </a:lnTo>
                <a:lnTo>
                  <a:pt x="77440" y="62720"/>
                </a:lnTo>
                <a:lnTo>
                  <a:pt x="77450" y="62720"/>
                </a:lnTo>
                <a:lnTo>
                  <a:pt x="77450" y="62710"/>
                </a:lnTo>
                <a:lnTo>
                  <a:pt x="77440" y="62710"/>
                </a:lnTo>
                <a:lnTo>
                  <a:pt x="77440" y="62700"/>
                </a:lnTo>
                <a:lnTo>
                  <a:pt x="77430" y="62700"/>
                </a:lnTo>
                <a:lnTo>
                  <a:pt x="77430" y="62690"/>
                </a:lnTo>
                <a:lnTo>
                  <a:pt x="77440" y="62690"/>
                </a:lnTo>
                <a:lnTo>
                  <a:pt x="77430" y="62690"/>
                </a:lnTo>
                <a:lnTo>
                  <a:pt x="77430" y="62680"/>
                </a:lnTo>
                <a:lnTo>
                  <a:pt x="77440" y="62680"/>
                </a:lnTo>
                <a:lnTo>
                  <a:pt x="77450" y="62670"/>
                </a:lnTo>
                <a:lnTo>
                  <a:pt x="77450" y="62660"/>
                </a:lnTo>
                <a:lnTo>
                  <a:pt x="77460" y="62660"/>
                </a:lnTo>
                <a:lnTo>
                  <a:pt x="77470" y="62650"/>
                </a:lnTo>
                <a:lnTo>
                  <a:pt x="77480" y="62650"/>
                </a:lnTo>
                <a:lnTo>
                  <a:pt x="77490" y="62650"/>
                </a:lnTo>
                <a:lnTo>
                  <a:pt x="77490" y="62660"/>
                </a:lnTo>
                <a:lnTo>
                  <a:pt x="77500" y="62660"/>
                </a:lnTo>
                <a:lnTo>
                  <a:pt x="77500" y="62670"/>
                </a:lnTo>
                <a:lnTo>
                  <a:pt x="77510" y="62670"/>
                </a:lnTo>
                <a:lnTo>
                  <a:pt x="77510" y="62680"/>
                </a:lnTo>
                <a:lnTo>
                  <a:pt x="77520" y="62670"/>
                </a:lnTo>
                <a:lnTo>
                  <a:pt x="77520" y="62660"/>
                </a:lnTo>
                <a:lnTo>
                  <a:pt x="77520" y="62650"/>
                </a:lnTo>
                <a:lnTo>
                  <a:pt x="77530" y="62660"/>
                </a:lnTo>
                <a:lnTo>
                  <a:pt x="77540" y="62660"/>
                </a:lnTo>
                <a:lnTo>
                  <a:pt x="77550" y="62650"/>
                </a:lnTo>
                <a:lnTo>
                  <a:pt x="77550" y="62640"/>
                </a:lnTo>
                <a:lnTo>
                  <a:pt x="77550" y="62630"/>
                </a:lnTo>
                <a:lnTo>
                  <a:pt x="77550" y="62620"/>
                </a:lnTo>
                <a:lnTo>
                  <a:pt x="77550" y="62610"/>
                </a:lnTo>
                <a:lnTo>
                  <a:pt x="77560" y="62610"/>
                </a:lnTo>
                <a:lnTo>
                  <a:pt x="77560" y="62620"/>
                </a:lnTo>
                <a:lnTo>
                  <a:pt x="77570" y="62620"/>
                </a:lnTo>
                <a:lnTo>
                  <a:pt x="77580" y="62620"/>
                </a:lnTo>
                <a:lnTo>
                  <a:pt x="77580" y="62610"/>
                </a:lnTo>
                <a:lnTo>
                  <a:pt x="77590" y="62610"/>
                </a:lnTo>
                <a:lnTo>
                  <a:pt x="77600" y="62610"/>
                </a:lnTo>
                <a:lnTo>
                  <a:pt x="77610" y="62610"/>
                </a:lnTo>
                <a:lnTo>
                  <a:pt x="77610" y="62600"/>
                </a:lnTo>
                <a:lnTo>
                  <a:pt x="77620" y="62600"/>
                </a:lnTo>
                <a:lnTo>
                  <a:pt x="77630" y="62600"/>
                </a:lnTo>
                <a:lnTo>
                  <a:pt x="77630" y="62610"/>
                </a:lnTo>
                <a:lnTo>
                  <a:pt x="77640" y="62610"/>
                </a:lnTo>
                <a:lnTo>
                  <a:pt x="77640" y="62600"/>
                </a:lnTo>
                <a:lnTo>
                  <a:pt x="77650" y="62600"/>
                </a:lnTo>
                <a:lnTo>
                  <a:pt x="77660" y="62600"/>
                </a:lnTo>
                <a:lnTo>
                  <a:pt x="77660" y="62590"/>
                </a:lnTo>
                <a:lnTo>
                  <a:pt x="77670" y="62590"/>
                </a:lnTo>
                <a:lnTo>
                  <a:pt x="77670" y="62580"/>
                </a:lnTo>
                <a:lnTo>
                  <a:pt x="77680" y="62580"/>
                </a:lnTo>
                <a:lnTo>
                  <a:pt x="77690" y="62580"/>
                </a:lnTo>
                <a:lnTo>
                  <a:pt x="77690" y="62570"/>
                </a:lnTo>
                <a:lnTo>
                  <a:pt x="77700" y="62570"/>
                </a:lnTo>
                <a:lnTo>
                  <a:pt x="77710" y="62570"/>
                </a:lnTo>
                <a:lnTo>
                  <a:pt x="77710" y="62580"/>
                </a:lnTo>
                <a:lnTo>
                  <a:pt x="77720" y="62580"/>
                </a:lnTo>
                <a:lnTo>
                  <a:pt x="77730" y="62580"/>
                </a:lnTo>
                <a:lnTo>
                  <a:pt x="77740" y="62580"/>
                </a:lnTo>
                <a:lnTo>
                  <a:pt x="77740" y="62590"/>
                </a:lnTo>
                <a:lnTo>
                  <a:pt x="77750" y="62590"/>
                </a:lnTo>
                <a:lnTo>
                  <a:pt x="77750" y="62580"/>
                </a:lnTo>
                <a:lnTo>
                  <a:pt x="77760" y="62580"/>
                </a:lnTo>
                <a:lnTo>
                  <a:pt x="77770" y="62590"/>
                </a:lnTo>
                <a:lnTo>
                  <a:pt x="77770" y="62580"/>
                </a:lnTo>
                <a:lnTo>
                  <a:pt x="77780" y="62580"/>
                </a:lnTo>
                <a:lnTo>
                  <a:pt x="77790" y="62580"/>
                </a:lnTo>
                <a:lnTo>
                  <a:pt x="77790" y="62590"/>
                </a:lnTo>
                <a:lnTo>
                  <a:pt x="77800" y="62590"/>
                </a:lnTo>
                <a:lnTo>
                  <a:pt x="77800" y="62580"/>
                </a:lnTo>
                <a:lnTo>
                  <a:pt x="77810" y="62580"/>
                </a:lnTo>
                <a:lnTo>
                  <a:pt x="77810" y="62590"/>
                </a:lnTo>
                <a:lnTo>
                  <a:pt x="77820" y="62590"/>
                </a:lnTo>
                <a:lnTo>
                  <a:pt x="77820" y="62580"/>
                </a:lnTo>
                <a:lnTo>
                  <a:pt x="77830" y="62580"/>
                </a:lnTo>
                <a:lnTo>
                  <a:pt x="77840" y="62580"/>
                </a:lnTo>
                <a:lnTo>
                  <a:pt x="77840" y="62570"/>
                </a:lnTo>
                <a:lnTo>
                  <a:pt x="77850" y="62580"/>
                </a:lnTo>
                <a:lnTo>
                  <a:pt x="77860" y="62570"/>
                </a:lnTo>
                <a:lnTo>
                  <a:pt x="77870" y="62570"/>
                </a:lnTo>
                <a:lnTo>
                  <a:pt x="77870" y="62580"/>
                </a:lnTo>
                <a:lnTo>
                  <a:pt x="77880" y="62580"/>
                </a:lnTo>
                <a:lnTo>
                  <a:pt x="77890" y="62580"/>
                </a:lnTo>
                <a:lnTo>
                  <a:pt x="77890" y="62570"/>
                </a:lnTo>
                <a:lnTo>
                  <a:pt x="77900" y="62570"/>
                </a:lnTo>
                <a:lnTo>
                  <a:pt x="77910" y="62570"/>
                </a:lnTo>
                <a:lnTo>
                  <a:pt x="77920" y="62570"/>
                </a:lnTo>
                <a:lnTo>
                  <a:pt x="77920" y="62580"/>
                </a:lnTo>
                <a:lnTo>
                  <a:pt x="77920" y="62590"/>
                </a:lnTo>
                <a:lnTo>
                  <a:pt x="77930" y="62590"/>
                </a:lnTo>
                <a:lnTo>
                  <a:pt x="77940" y="62590"/>
                </a:lnTo>
                <a:lnTo>
                  <a:pt x="77950" y="62590"/>
                </a:lnTo>
                <a:lnTo>
                  <a:pt x="77950" y="62600"/>
                </a:lnTo>
                <a:lnTo>
                  <a:pt x="77950" y="62610"/>
                </a:lnTo>
                <a:lnTo>
                  <a:pt x="77950" y="62620"/>
                </a:lnTo>
                <a:lnTo>
                  <a:pt x="77950" y="62630"/>
                </a:lnTo>
                <a:lnTo>
                  <a:pt x="77950" y="62640"/>
                </a:lnTo>
                <a:lnTo>
                  <a:pt x="77950" y="62650"/>
                </a:lnTo>
                <a:lnTo>
                  <a:pt x="77960" y="62650"/>
                </a:lnTo>
                <a:lnTo>
                  <a:pt x="77960" y="62640"/>
                </a:lnTo>
                <a:lnTo>
                  <a:pt x="77970" y="62640"/>
                </a:lnTo>
                <a:lnTo>
                  <a:pt x="77980" y="62640"/>
                </a:lnTo>
                <a:lnTo>
                  <a:pt x="77980" y="62650"/>
                </a:lnTo>
                <a:lnTo>
                  <a:pt x="77990" y="62650"/>
                </a:lnTo>
                <a:lnTo>
                  <a:pt x="78000" y="62650"/>
                </a:lnTo>
                <a:lnTo>
                  <a:pt x="78000" y="62660"/>
                </a:lnTo>
                <a:lnTo>
                  <a:pt x="78010" y="62670"/>
                </a:lnTo>
                <a:lnTo>
                  <a:pt x="78020" y="62670"/>
                </a:lnTo>
                <a:lnTo>
                  <a:pt x="78030" y="62670"/>
                </a:lnTo>
                <a:lnTo>
                  <a:pt x="78040" y="62670"/>
                </a:lnTo>
                <a:lnTo>
                  <a:pt x="78050" y="62670"/>
                </a:lnTo>
                <a:lnTo>
                  <a:pt x="78050" y="62680"/>
                </a:lnTo>
                <a:lnTo>
                  <a:pt x="78060" y="62680"/>
                </a:lnTo>
                <a:lnTo>
                  <a:pt x="78070" y="62670"/>
                </a:lnTo>
                <a:lnTo>
                  <a:pt x="78070" y="62680"/>
                </a:lnTo>
                <a:lnTo>
                  <a:pt x="78080" y="62680"/>
                </a:lnTo>
                <a:lnTo>
                  <a:pt x="78090" y="62680"/>
                </a:lnTo>
                <a:lnTo>
                  <a:pt x="78100" y="62690"/>
                </a:lnTo>
                <a:lnTo>
                  <a:pt x="78110" y="62690"/>
                </a:lnTo>
                <a:lnTo>
                  <a:pt x="78110" y="62680"/>
                </a:lnTo>
                <a:lnTo>
                  <a:pt x="78120" y="62680"/>
                </a:lnTo>
                <a:lnTo>
                  <a:pt x="78130" y="62680"/>
                </a:lnTo>
                <a:lnTo>
                  <a:pt x="78130" y="62670"/>
                </a:lnTo>
                <a:lnTo>
                  <a:pt x="78140" y="62670"/>
                </a:lnTo>
                <a:lnTo>
                  <a:pt x="78140" y="62680"/>
                </a:lnTo>
                <a:lnTo>
                  <a:pt x="78150" y="62680"/>
                </a:lnTo>
                <a:lnTo>
                  <a:pt x="78150" y="62670"/>
                </a:lnTo>
                <a:lnTo>
                  <a:pt x="78160" y="62670"/>
                </a:lnTo>
                <a:lnTo>
                  <a:pt x="78170" y="62670"/>
                </a:lnTo>
                <a:lnTo>
                  <a:pt x="78170" y="62660"/>
                </a:lnTo>
                <a:lnTo>
                  <a:pt x="78170" y="62670"/>
                </a:lnTo>
                <a:lnTo>
                  <a:pt x="78180" y="62670"/>
                </a:lnTo>
                <a:lnTo>
                  <a:pt x="78180" y="62660"/>
                </a:lnTo>
                <a:lnTo>
                  <a:pt x="78190" y="62660"/>
                </a:lnTo>
                <a:lnTo>
                  <a:pt x="78200" y="62660"/>
                </a:lnTo>
                <a:lnTo>
                  <a:pt x="78200" y="62650"/>
                </a:lnTo>
                <a:lnTo>
                  <a:pt x="78190" y="62650"/>
                </a:lnTo>
                <a:lnTo>
                  <a:pt x="78190" y="62640"/>
                </a:lnTo>
                <a:lnTo>
                  <a:pt x="78200" y="62640"/>
                </a:lnTo>
                <a:lnTo>
                  <a:pt x="78200" y="62630"/>
                </a:lnTo>
                <a:lnTo>
                  <a:pt x="78190" y="62630"/>
                </a:lnTo>
                <a:lnTo>
                  <a:pt x="78200" y="62630"/>
                </a:lnTo>
                <a:lnTo>
                  <a:pt x="78200" y="62620"/>
                </a:lnTo>
                <a:lnTo>
                  <a:pt x="78190" y="62620"/>
                </a:lnTo>
                <a:lnTo>
                  <a:pt x="78200" y="62610"/>
                </a:lnTo>
                <a:lnTo>
                  <a:pt x="78200" y="62600"/>
                </a:lnTo>
                <a:lnTo>
                  <a:pt x="78190" y="62600"/>
                </a:lnTo>
                <a:lnTo>
                  <a:pt x="78180" y="62600"/>
                </a:lnTo>
                <a:lnTo>
                  <a:pt x="78180" y="62590"/>
                </a:lnTo>
                <a:lnTo>
                  <a:pt x="78170" y="62590"/>
                </a:lnTo>
                <a:lnTo>
                  <a:pt x="78170" y="62580"/>
                </a:lnTo>
                <a:lnTo>
                  <a:pt x="78180" y="62580"/>
                </a:lnTo>
                <a:lnTo>
                  <a:pt x="78180" y="62570"/>
                </a:lnTo>
                <a:lnTo>
                  <a:pt x="78190" y="62570"/>
                </a:lnTo>
                <a:lnTo>
                  <a:pt x="78190" y="62580"/>
                </a:lnTo>
                <a:lnTo>
                  <a:pt x="78200" y="62570"/>
                </a:lnTo>
                <a:lnTo>
                  <a:pt x="78200" y="62580"/>
                </a:lnTo>
                <a:lnTo>
                  <a:pt x="78210" y="62580"/>
                </a:lnTo>
                <a:lnTo>
                  <a:pt x="78210" y="62570"/>
                </a:lnTo>
                <a:lnTo>
                  <a:pt x="78210" y="62560"/>
                </a:lnTo>
                <a:lnTo>
                  <a:pt x="78210" y="62550"/>
                </a:lnTo>
                <a:lnTo>
                  <a:pt x="78210" y="62540"/>
                </a:lnTo>
                <a:lnTo>
                  <a:pt x="78220" y="62540"/>
                </a:lnTo>
                <a:lnTo>
                  <a:pt x="78220" y="62530"/>
                </a:lnTo>
                <a:lnTo>
                  <a:pt x="78230" y="62530"/>
                </a:lnTo>
                <a:lnTo>
                  <a:pt x="78240" y="62530"/>
                </a:lnTo>
                <a:lnTo>
                  <a:pt x="78250" y="62530"/>
                </a:lnTo>
                <a:lnTo>
                  <a:pt x="78250" y="62540"/>
                </a:lnTo>
                <a:lnTo>
                  <a:pt x="78260" y="62540"/>
                </a:lnTo>
                <a:lnTo>
                  <a:pt x="78270" y="62540"/>
                </a:lnTo>
                <a:lnTo>
                  <a:pt x="78270" y="62530"/>
                </a:lnTo>
                <a:lnTo>
                  <a:pt x="78270" y="62540"/>
                </a:lnTo>
                <a:lnTo>
                  <a:pt x="78280" y="62540"/>
                </a:lnTo>
                <a:lnTo>
                  <a:pt x="78290" y="62540"/>
                </a:lnTo>
                <a:lnTo>
                  <a:pt x="78300" y="62540"/>
                </a:lnTo>
                <a:lnTo>
                  <a:pt x="78300" y="62550"/>
                </a:lnTo>
                <a:lnTo>
                  <a:pt x="78310" y="62550"/>
                </a:lnTo>
                <a:lnTo>
                  <a:pt x="78320" y="62550"/>
                </a:lnTo>
                <a:lnTo>
                  <a:pt x="78320" y="62560"/>
                </a:lnTo>
                <a:lnTo>
                  <a:pt x="78320" y="62570"/>
                </a:lnTo>
                <a:lnTo>
                  <a:pt x="78330" y="62570"/>
                </a:lnTo>
                <a:lnTo>
                  <a:pt x="78330" y="62560"/>
                </a:lnTo>
                <a:lnTo>
                  <a:pt x="78330" y="62570"/>
                </a:lnTo>
                <a:lnTo>
                  <a:pt x="78340" y="62570"/>
                </a:lnTo>
                <a:lnTo>
                  <a:pt x="78350" y="62570"/>
                </a:lnTo>
                <a:lnTo>
                  <a:pt x="78360" y="62570"/>
                </a:lnTo>
                <a:lnTo>
                  <a:pt x="78360" y="62580"/>
                </a:lnTo>
                <a:lnTo>
                  <a:pt x="78370" y="62580"/>
                </a:lnTo>
                <a:lnTo>
                  <a:pt x="78380" y="62580"/>
                </a:lnTo>
                <a:lnTo>
                  <a:pt x="78380" y="62590"/>
                </a:lnTo>
                <a:lnTo>
                  <a:pt x="78390" y="62590"/>
                </a:lnTo>
                <a:lnTo>
                  <a:pt x="78400" y="62590"/>
                </a:lnTo>
                <a:lnTo>
                  <a:pt x="78400" y="62600"/>
                </a:lnTo>
                <a:lnTo>
                  <a:pt x="78400" y="62610"/>
                </a:lnTo>
                <a:lnTo>
                  <a:pt x="78410" y="62610"/>
                </a:lnTo>
                <a:lnTo>
                  <a:pt x="78410" y="62620"/>
                </a:lnTo>
                <a:lnTo>
                  <a:pt x="78420" y="62620"/>
                </a:lnTo>
                <a:lnTo>
                  <a:pt x="78430" y="62620"/>
                </a:lnTo>
                <a:lnTo>
                  <a:pt x="78430" y="62630"/>
                </a:lnTo>
                <a:lnTo>
                  <a:pt x="78440" y="62630"/>
                </a:lnTo>
                <a:lnTo>
                  <a:pt x="78440" y="62620"/>
                </a:lnTo>
                <a:lnTo>
                  <a:pt x="78450" y="62620"/>
                </a:lnTo>
                <a:lnTo>
                  <a:pt x="78450" y="62630"/>
                </a:lnTo>
                <a:lnTo>
                  <a:pt x="78460" y="62630"/>
                </a:lnTo>
                <a:lnTo>
                  <a:pt x="78470" y="62630"/>
                </a:lnTo>
                <a:lnTo>
                  <a:pt x="78470" y="62620"/>
                </a:lnTo>
                <a:lnTo>
                  <a:pt x="78480" y="62620"/>
                </a:lnTo>
                <a:lnTo>
                  <a:pt x="78480" y="62630"/>
                </a:lnTo>
                <a:lnTo>
                  <a:pt x="78480" y="62640"/>
                </a:lnTo>
                <a:lnTo>
                  <a:pt x="78490" y="62640"/>
                </a:lnTo>
                <a:lnTo>
                  <a:pt x="78490" y="62630"/>
                </a:lnTo>
                <a:lnTo>
                  <a:pt x="78500" y="62630"/>
                </a:lnTo>
                <a:lnTo>
                  <a:pt x="78500" y="62620"/>
                </a:lnTo>
                <a:lnTo>
                  <a:pt x="78510" y="62620"/>
                </a:lnTo>
                <a:lnTo>
                  <a:pt x="78510" y="62610"/>
                </a:lnTo>
                <a:lnTo>
                  <a:pt x="78520" y="62620"/>
                </a:lnTo>
                <a:lnTo>
                  <a:pt x="78530" y="62620"/>
                </a:lnTo>
                <a:lnTo>
                  <a:pt x="78530" y="62610"/>
                </a:lnTo>
                <a:lnTo>
                  <a:pt x="78530" y="62600"/>
                </a:lnTo>
                <a:lnTo>
                  <a:pt x="78540" y="62600"/>
                </a:lnTo>
                <a:lnTo>
                  <a:pt x="78550" y="62600"/>
                </a:lnTo>
                <a:lnTo>
                  <a:pt x="78560" y="62600"/>
                </a:lnTo>
                <a:lnTo>
                  <a:pt x="78560" y="62610"/>
                </a:lnTo>
                <a:lnTo>
                  <a:pt x="78560" y="62620"/>
                </a:lnTo>
                <a:lnTo>
                  <a:pt x="78560" y="62630"/>
                </a:lnTo>
                <a:lnTo>
                  <a:pt x="78560" y="62640"/>
                </a:lnTo>
                <a:lnTo>
                  <a:pt x="78560" y="62650"/>
                </a:lnTo>
                <a:lnTo>
                  <a:pt x="78570" y="62650"/>
                </a:lnTo>
                <a:lnTo>
                  <a:pt x="78580" y="62650"/>
                </a:lnTo>
                <a:lnTo>
                  <a:pt x="78580" y="62660"/>
                </a:lnTo>
                <a:lnTo>
                  <a:pt x="78590" y="62660"/>
                </a:lnTo>
                <a:lnTo>
                  <a:pt x="78590" y="62650"/>
                </a:lnTo>
                <a:lnTo>
                  <a:pt x="78600" y="62660"/>
                </a:lnTo>
                <a:lnTo>
                  <a:pt x="78600" y="62670"/>
                </a:lnTo>
                <a:lnTo>
                  <a:pt x="78610" y="62670"/>
                </a:lnTo>
                <a:lnTo>
                  <a:pt x="78620" y="62670"/>
                </a:lnTo>
                <a:lnTo>
                  <a:pt x="78620" y="62680"/>
                </a:lnTo>
                <a:lnTo>
                  <a:pt x="78630" y="62680"/>
                </a:lnTo>
                <a:lnTo>
                  <a:pt x="78640" y="62680"/>
                </a:lnTo>
                <a:lnTo>
                  <a:pt x="78650" y="62680"/>
                </a:lnTo>
                <a:lnTo>
                  <a:pt x="78660" y="62680"/>
                </a:lnTo>
                <a:lnTo>
                  <a:pt x="78670" y="62680"/>
                </a:lnTo>
                <a:lnTo>
                  <a:pt x="78670" y="62670"/>
                </a:lnTo>
                <a:lnTo>
                  <a:pt x="78680" y="62670"/>
                </a:lnTo>
                <a:lnTo>
                  <a:pt x="78690" y="62670"/>
                </a:lnTo>
                <a:lnTo>
                  <a:pt x="78690" y="62660"/>
                </a:lnTo>
                <a:lnTo>
                  <a:pt x="78700" y="62660"/>
                </a:lnTo>
                <a:lnTo>
                  <a:pt x="78710" y="62660"/>
                </a:lnTo>
                <a:lnTo>
                  <a:pt x="78720" y="62660"/>
                </a:lnTo>
                <a:lnTo>
                  <a:pt x="78720" y="62650"/>
                </a:lnTo>
                <a:lnTo>
                  <a:pt x="78730" y="62640"/>
                </a:lnTo>
                <a:lnTo>
                  <a:pt x="78730" y="62630"/>
                </a:lnTo>
                <a:lnTo>
                  <a:pt x="78740" y="62630"/>
                </a:lnTo>
                <a:lnTo>
                  <a:pt x="78740" y="62620"/>
                </a:lnTo>
                <a:lnTo>
                  <a:pt x="78750" y="62620"/>
                </a:lnTo>
                <a:lnTo>
                  <a:pt x="78760" y="62620"/>
                </a:lnTo>
                <a:lnTo>
                  <a:pt x="78760" y="62630"/>
                </a:lnTo>
                <a:lnTo>
                  <a:pt x="78770" y="62630"/>
                </a:lnTo>
                <a:lnTo>
                  <a:pt x="78780" y="62630"/>
                </a:lnTo>
                <a:lnTo>
                  <a:pt x="78790" y="62630"/>
                </a:lnTo>
                <a:lnTo>
                  <a:pt x="78800" y="62630"/>
                </a:lnTo>
                <a:lnTo>
                  <a:pt x="78810" y="62630"/>
                </a:lnTo>
                <a:lnTo>
                  <a:pt x="78820" y="62630"/>
                </a:lnTo>
                <a:lnTo>
                  <a:pt x="78830" y="62630"/>
                </a:lnTo>
                <a:lnTo>
                  <a:pt x="78840" y="62640"/>
                </a:lnTo>
                <a:lnTo>
                  <a:pt x="78850" y="62650"/>
                </a:lnTo>
                <a:lnTo>
                  <a:pt x="78860" y="62650"/>
                </a:lnTo>
                <a:lnTo>
                  <a:pt x="78870" y="62660"/>
                </a:lnTo>
                <a:lnTo>
                  <a:pt x="78870" y="62670"/>
                </a:lnTo>
                <a:lnTo>
                  <a:pt x="78870" y="62680"/>
                </a:lnTo>
                <a:lnTo>
                  <a:pt x="78880" y="62680"/>
                </a:lnTo>
                <a:lnTo>
                  <a:pt x="78890" y="62680"/>
                </a:lnTo>
                <a:lnTo>
                  <a:pt x="78900" y="62680"/>
                </a:lnTo>
                <a:lnTo>
                  <a:pt x="78920" y="62680"/>
                </a:lnTo>
                <a:lnTo>
                  <a:pt x="78930" y="62690"/>
                </a:lnTo>
                <a:lnTo>
                  <a:pt x="78940" y="62700"/>
                </a:lnTo>
                <a:lnTo>
                  <a:pt x="78950" y="62700"/>
                </a:lnTo>
                <a:lnTo>
                  <a:pt x="78950" y="62710"/>
                </a:lnTo>
                <a:lnTo>
                  <a:pt x="78960" y="62710"/>
                </a:lnTo>
                <a:lnTo>
                  <a:pt x="78960" y="62720"/>
                </a:lnTo>
                <a:lnTo>
                  <a:pt x="78970" y="62720"/>
                </a:lnTo>
                <a:lnTo>
                  <a:pt x="78970" y="62710"/>
                </a:lnTo>
                <a:lnTo>
                  <a:pt x="78980" y="62710"/>
                </a:lnTo>
                <a:lnTo>
                  <a:pt x="78980" y="62700"/>
                </a:lnTo>
                <a:lnTo>
                  <a:pt x="78990" y="62700"/>
                </a:lnTo>
                <a:lnTo>
                  <a:pt x="79000" y="62690"/>
                </a:lnTo>
                <a:lnTo>
                  <a:pt x="79010" y="62690"/>
                </a:lnTo>
                <a:lnTo>
                  <a:pt x="79020" y="62690"/>
                </a:lnTo>
                <a:lnTo>
                  <a:pt x="79030" y="62690"/>
                </a:lnTo>
                <a:lnTo>
                  <a:pt x="79030" y="62700"/>
                </a:lnTo>
                <a:lnTo>
                  <a:pt x="79040" y="62700"/>
                </a:lnTo>
                <a:lnTo>
                  <a:pt x="79050" y="62700"/>
                </a:lnTo>
                <a:lnTo>
                  <a:pt x="79050" y="62710"/>
                </a:lnTo>
                <a:lnTo>
                  <a:pt x="79060" y="62710"/>
                </a:lnTo>
                <a:lnTo>
                  <a:pt x="79060" y="62720"/>
                </a:lnTo>
                <a:lnTo>
                  <a:pt x="79070" y="62720"/>
                </a:lnTo>
                <a:lnTo>
                  <a:pt x="79080" y="62720"/>
                </a:lnTo>
                <a:lnTo>
                  <a:pt x="79090" y="62720"/>
                </a:lnTo>
                <a:lnTo>
                  <a:pt x="79090" y="62710"/>
                </a:lnTo>
                <a:lnTo>
                  <a:pt x="79100" y="62710"/>
                </a:lnTo>
                <a:lnTo>
                  <a:pt x="79110" y="62710"/>
                </a:lnTo>
                <a:lnTo>
                  <a:pt x="79110" y="62720"/>
                </a:lnTo>
                <a:lnTo>
                  <a:pt x="79120" y="62720"/>
                </a:lnTo>
                <a:lnTo>
                  <a:pt x="79120" y="62730"/>
                </a:lnTo>
                <a:lnTo>
                  <a:pt x="79130" y="62730"/>
                </a:lnTo>
                <a:lnTo>
                  <a:pt x="79130" y="62720"/>
                </a:lnTo>
                <a:lnTo>
                  <a:pt x="79140" y="62720"/>
                </a:lnTo>
                <a:lnTo>
                  <a:pt x="79150" y="62720"/>
                </a:lnTo>
                <a:lnTo>
                  <a:pt x="79160" y="62720"/>
                </a:lnTo>
                <a:lnTo>
                  <a:pt x="79160" y="62710"/>
                </a:lnTo>
                <a:lnTo>
                  <a:pt x="79170" y="62710"/>
                </a:lnTo>
                <a:lnTo>
                  <a:pt x="79170" y="62720"/>
                </a:lnTo>
                <a:lnTo>
                  <a:pt x="79180" y="62720"/>
                </a:lnTo>
                <a:lnTo>
                  <a:pt x="79180" y="62710"/>
                </a:lnTo>
                <a:lnTo>
                  <a:pt x="79180" y="62700"/>
                </a:lnTo>
                <a:lnTo>
                  <a:pt x="79190" y="62700"/>
                </a:lnTo>
                <a:lnTo>
                  <a:pt x="79200" y="62700"/>
                </a:lnTo>
                <a:lnTo>
                  <a:pt x="79200" y="62690"/>
                </a:lnTo>
                <a:lnTo>
                  <a:pt x="79210" y="62690"/>
                </a:lnTo>
                <a:lnTo>
                  <a:pt x="79210" y="62700"/>
                </a:lnTo>
                <a:lnTo>
                  <a:pt x="79220" y="62700"/>
                </a:lnTo>
                <a:lnTo>
                  <a:pt x="79220" y="62710"/>
                </a:lnTo>
                <a:lnTo>
                  <a:pt x="79220" y="62700"/>
                </a:lnTo>
                <a:lnTo>
                  <a:pt x="79230" y="62700"/>
                </a:lnTo>
                <a:lnTo>
                  <a:pt x="79230" y="62710"/>
                </a:lnTo>
                <a:lnTo>
                  <a:pt x="79240" y="62710"/>
                </a:lnTo>
                <a:lnTo>
                  <a:pt x="79240" y="62700"/>
                </a:lnTo>
                <a:lnTo>
                  <a:pt x="79250" y="62700"/>
                </a:lnTo>
                <a:lnTo>
                  <a:pt x="79250" y="62690"/>
                </a:lnTo>
                <a:lnTo>
                  <a:pt x="79260" y="62690"/>
                </a:lnTo>
                <a:lnTo>
                  <a:pt x="79260" y="62700"/>
                </a:lnTo>
                <a:lnTo>
                  <a:pt x="79270" y="62700"/>
                </a:lnTo>
                <a:lnTo>
                  <a:pt x="79270" y="62710"/>
                </a:lnTo>
                <a:lnTo>
                  <a:pt x="79270" y="62700"/>
                </a:lnTo>
                <a:lnTo>
                  <a:pt x="79280" y="62700"/>
                </a:lnTo>
                <a:lnTo>
                  <a:pt x="79280" y="62690"/>
                </a:lnTo>
                <a:lnTo>
                  <a:pt x="79280" y="62700"/>
                </a:lnTo>
                <a:lnTo>
                  <a:pt x="79290" y="62700"/>
                </a:lnTo>
                <a:lnTo>
                  <a:pt x="79290" y="62690"/>
                </a:lnTo>
                <a:lnTo>
                  <a:pt x="79300" y="62690"/>
                </a:lnTo>
                <a:lnTo>
                  <a:pt x="79300" y="62680"/>
                </a:lnTo>
                <a:lnTo>
                  <a:pt x="79300" y="62670"/>
                </a:lnTo>
                <a:lnTo>
                  <a:pt x="79310" y="62670"/>
                </a:lnTo>
                <a:lnTo>
                  <a:pt x="79310" y="62660"/>
                </a:lnTo>
                <a:lnTo>
                  <a:pt x="79320" y="62660"/>
                </a:lnTo>
                <a:lnTo>
                  <a:pt x="79330" y="62660"/>
                </a:lnTo>
                <a:lnTo>
                  <a:pt x="79330" y="62670"/>
                </a:lnTo>
                <a:lnTo>
                  <a:pt x="79340" y="62670"/>
                </a:lnTo>
                <a:lnTo>
                  <a:pt x="79350" y="62670"/>
                </a:lnTo>
                <a:lnTo>
                  <a:pt x="79350" y="6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