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Bushenyi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shen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410" y="76530"/>
                </a:moveTo>
                <a:lnTo>
                  <a:pt x="16400" y="76530"/>
                </a:lnTo>
                <a:lnTo>
                  <a:pt x="16410" y="76540"/>
                </a:lnTo>
                <a:lnTo>
                  <a:pt x="16410" y="76550"/>
                </a:lnTo>
                <a:lnTo>
                  <a:pt x="16400" y="76550"/>
                </a:lnTo>
                <a:lnTo>
                  <a:pt x="16400" y="76560"/>
                </a:lnTo>
                <a:lnTo>
                  <a:pt x="16410" y="76560"/>
                </a:lnTo>
                <a:lnTo>
                  <a:pt x="16410" y="76570"/>
                </a:lnTo>
                <a:lnTo>
                  <a:pt x="16400" y="76570"/>
                </a:lnTo>
                <a:lnTo>
                  <a:pt x="16400" y="76580"/>
                </a:lnTo>
                <a:lnTo>
                  <a:pt x="16400" y="76590"/>
                </a:lnTo>
                <a:lnTo>
                  <a:pt x="16400" y="76600"/>
                </a:lnTo>
                <a:lnTo>
                  <a:pt x="16410" y="76600"/>
                </a:lnTo>
                <a:lnTo>
                  <a:pt x="16410" y="76590"/>
                </a:lnTo>
                <a:lnTo>
                  <a:pt x="16420" y="76590"/>
                </a:lnTo>
                <a:lnTo>
                  <a:pt x="16420" y="76600"/>
                </a:lnTo>
                <a:lnTo>
                  <a:pt x="16420" y="76610"/>
                </a:lnTo>
                <a:lnTo>
                  <a:pt x="16420" y="76620"/>
                </a:lnTo>
                <a:lnTo>
                  <a:pt x="16420" y="76630"/>
                </a:lnTo>
                <a:lnTo>
                  <a:pt x="16430" y="76630"/>
                </a:lnTo>
                <a:lnTo>
                  <a:pt x="16430" y="76640"/>
                </a:lnTo>
                <a:lnTo>
                  <a:pt x="16420" y="76650"/>
                </a:lnTo>
                <a:lnTo>
                  <a:pt x="16430" y="76650"/>
                </a:lnTo>
                <a:lnTo>
                  <a:pt x="16420" y="76650"/>
                </a:lnTo>
                <a:lnTo>
                  <a:pt x="16430" y="76660"/>
                </a:lnTo>
                <a:lnTo>
                  <a:pt x="16430" y="76670"/>
                </a:lnTo>
                <a:lnTo>
                  <a:pt x="16430" y="76680"/>
                </a:lnTo>
                <a:lnTo>
                  <a:pt x="16430" y="76690"/>
                </a:lnTo>
                <a:lnTo>
                  <a:pt x="16430" y="76700"/>
                </a:lnTo>
                <a:lnTo>
                  <a:pt x="16440" y="76700"/>
                </a:lnTo>
                <a:lnTo>
                  <a:pt x="16440" y="76710"/>
                </a:lnTo>
                <a:lnTo>
                  <a:pt x="16440" y="76720"/>
                </a:lnTo>
                <a:lnTo>
                  <a:pt x="16440" y="76730"/>
                </a:lnTo>
                <a:lnTo>
                  <a:pt x="16450" y="76730"/>
                </a:lnTo>
                <a:lnTo>
                  <a:pt x="16450" y="76720"/>
                </a:lnTo>
                <a:lnTo>
                  <a:pt x="16460" y="76720"/>
                </a:lnTo>
                <a:lnTo>
                  <a:pt x="16470" y="76720"/>
                </a:lnTo>
                <a:lnTo>
                  <a:pt x="16470" y="76730"/>
                </a:lnTo>
                <a:lnTo>
                  <a:pt x="16480" y="76730"/>
                </a:lnTo>
                <a:lnTo>
                  <a:pt x="16490" y="76730"/>
                </a:lnTo>
                <a:lnTo>
                  <a:pt x="16500" y="76730"/>
                </a:lnTo>
                <a:lnTo>
                  <a:pt x="16510" y="76730"/>
                </a:lnTo>
                <a:lnTo>
                  <a:pt x="16510" y="76740"/>
                </a:lnTo>
                <a:lnTo>
                  <a:pt x="16510" y="76750"/>
                </a:lnTo>
                <a:lnTo>
                  <a:pt x="16520" y="76750"/>
                </a:lnTo>
                <a:lnTo>
                  <a:pt x="16520" y="76760"/>
                </a:lnTo>
                <a:lnTo>
                  <a:pt x="16510" y="76760"/>
                </a:lnTo>
                <a:lnTo>
                  <a:pt x="16500" y="76760"/>
                </a:lnTo>
                <a:lnTo>
                  <a:pt x="16500" y="76770"/>
                </a:lnTo>
                <a:lnTo>
                  <a:pt x="16500" y="76780"/>
                </a:lnTo>
                <a:lnTo>
                  <a:pt x="16500" y="76790"/>
                </a:lnTo>
                <a:lnTo>
                  <a:pt x="16500" y="76800"/>
                </a:lnTo>
                <a:lnTo>
                  <a:pt x="16510" y="76800"/>
                </a:lnTo>
                <a:lnTo>
                  <a:pt x="16500" y="76800"/>
                </a:lnTo>
                <a:lnTo>
                  <a:pt x="16490" y="76800"/>
                </a:lnTo>
                <a:lnTo>
                  <a:pt x="16490" y="76810"/>
                </a:lnTo>
                <a:lnTo>
                  <a:pt x="16490" y="76820"/>
                </a:lnTo>
                <a:lnTo>
                  <a:pt x="16500" y="76820"/>
                </a:lnTo>
                <a:lnTo>
                  <a:pt x="16500" y="76810"/>
                </a:lnTo>
                <a:lnTo>
                  <a:pt x="16500" y="76820"/>
                </a:lnTo>
                <a:lnTo>
                  <a:pt x="16500" y="76830"/>
                </a:lnTo>
                <a:lnTo>
                  <a:pt x="16500" y="76840"/>
                </a:lnTo>
                <a:lnTo>
                  <a:pt x="16500" y="76850"/>
                </a:lnTo>
                <a:lnTo>
                  <a:pt x="16500" y="76860"/>
                </a:lnTo>
                <a:lnTo>
                  <a:pt x="16510" y="76860"/>
                </a:lnTo>
                <a:lnTo>
                  <a:pt x="16510" y="76870"/>
                </a:lnTo>
                <a:lnTo>
                  <a:pt x="16510" y="76880"/>
                </a:lnTo>
                <a:lnTo>
                  <a:pt x="16520" y="76880"/>
                </a:lnTo>
                <a:lnTo>
                  <a:pt x="16510" y="76880"/>
                </a:lnTo>
                <a:lnTo>
                  <a:pt x="16500" y="76880"/>
                </a:lnTo>
                <a:lnTo>
                  <a:pt x="16500" y="76890"/>
                </a:lnTo>
                <a:lnTo>
                  <a:pt x="16490" y="76890"/>
                </a:lnTo>
                <a:lnTo>
                  <a:pt x="16490" y="76880"/>
                </a:lnTo>
                <a:lnTo>
                  <a:pt x="16480" y="76880"/>
                </a:lnTo>
                <a:lnTo>
                  <a:pt x="16480" y="76890"/>
                </a:lnTo>
                <a:lnTo>
                  <a:pt x="16480" y="76900"/>
                </a:lnTo>
                <a:lnTo>
                  <a:pt x="16490" y="76900"/>
                </a:lnTo>
                <a:lnTo>
                  <a:pt x="16490" y="76910"/>
                </a:lnTo>
                <a:lnTo>
                  <a:pt x="16490" y="76920"/>
                </a:lnTo>
                <a:lnTo>
                  <a:pt x="16480" y="76920"/>
                </a:lnTo>
                <a:lnTo>
                  <a:pt x="16470" y="76920"/>
                </a:lnTo>
                <a:lnTo>
                  <a:pt x="16470" y="76930"/>
                </a:lnTo>
                <a:lnTo>
                  <a:pt x="16480" y="76930"/>
                </a:lnTo>
                <a:lnTo>
                  <a:pt x="16480" y="76940"/>
                </a:lnTo>
                <a:lnTo>
                  <a:pt x="16480" y="76950"/>
                </a:lnTo>
                <a:lnTo>
                  <a:pt x="16480" y="76960"/>
                </a:lnTo>
                <a:lnTo>
                  <a:pt x="16470" y="76960"/>
                </a:lnTo>
                <a:lnTo>
                  <a:pt x="16460" y="76960"/>
                </a:lnTo>
                <a:lnTo>
                  <a:pt x="16460" y="76970"/>
                </a:lnTo>
                <a:lnTo>
                  <a:pt x="16460" y="76980"/>
                </a:lnTo>
                <a:lnTo>
                  <a:pt x="16450" y="76980"/>
                </a:lnTo>
                <a:lnTo>
                  <a:pt x="16450" y="76990"/>
                </a:lnTo>
                <a:lnTo>
                  <a:pt x="16450" y="77000"/>
                </a:lnTo>
                <a:lnTo>
                  <a:pt x="16450" y="77010"/>
                </a:lnTo>
                <a:lnTo>
                  <a:pt x="16460" y="77010"/>
                </a:lnTo>
                <a:lnTo>
                  <a:pt x="16470" y="77010"/>
                </a:lnTo>
                <a:lnTo>
                  <a:pt x="16470" y="77020"/>
                </a:lnTo>
                <a:lnTo>
                  <a:pt x="16480" y="77020"/>
                </a:lnTo>
                <a:lnTo>
                  <a:pt x="16490" y="77020"/>
                </a:lnTo>
                <a:lnTo>
                  <a:pt x="16490" y="77030"/>
                </a:lnTo>
                <a:lnTo>
                  <a:pt x="16480" y="77030"/>
                </a:lnTo>
                <a:lnTo>
                  <a:pt x="16480" y="77040"/>
                </a:lnTo>
                <a:lnTo>
                  <a:pt x="16480" y="77050"/>
                </a:lnTo>
                <a:lnTo>
                  <a:pt x="16480" y="77060"/>
                </a:lnTo>
                <a:lnTo>
                  <a:pt x="16480" y="77070"/>
                </a:lnTo>
                <a:lnTo>
                  <a:pt x="16490" y="77070"/>
                </a:lnTo>
                <a:lnTo>
                  <a:pt x="16490" y="77080"/>
                </a:lnTo>
                <a:lnTo>
                  <a:pt x="16490" y="77090"/>
                </a:lnTo>
                <a:lnTo>
                  <a:pt x="16490" y="77100"/>
                </a:lnTo>
                <a:lnTo>
                  <a:pt x="16480" y="77100"/>
                </a:lnTo>
                <a:lnTo>
                  <a:pt x="16480" y="77110"/>
                </a:lnTo>
                <a:lnTo>
                  <a:pt x="16470" y="77110"/>
                </a:lnTo>
                <a:lnTo>
                  <a:pt x="16470" y="77120"/>
                </a:lnTo>
                <a:lnTo>
                  <a:pt x="16460" y="77120"/>
                </a:lnTo>
                <a:lnTo>
                  <a:pt x="16460" y="77130"/>
                </a:lnTo>
                <a:lnTo>
                  <a:pt x="16460" y="77120"/>
                </a:lnTo>
                <a:lnTo>
                  <a:pt x="16450" y="77120"/>
                </a:lnTo>
                <a:lnTo>
                  <a:pt x="16440" y="77120"/>
                </a:lnTo>
                <a:lnTo>
                  <a:pt x="16440" y="77130"/>
                </a:lnTo>
                <a:lnTo>
                  <a:pt x="16430" y="77130"/>
                </a:lnTo>
                <a:lnTo>
                  <a:pt x="16420" y="77130"/>
                </a:lnTo>
                <a:lnTo>
                  <a:pt x="16420" y="77140"/>
                </a:lnTo>
                <a:lnTo>
                  <a:pt x="16420" y="77150"/>
                </a:lnTo>
                <a:lnTo>
                  <a:pt x="16430" y="77150"/>
                </a:lnTo>
                <a:lnTo>
                  <a:pt x="16440" y="77150"/>
                </a:lnTo>
                <a:lnTo>
                  <a:pt x="16450" y="77160"/>
                </a:lnTo>
                <a:lnTo>
                  <a:pt x="16460" y="77160"/>
                </a:lnTo>
                <a:lnTo>
                  <a:pt x="16470" y="77160"/>
                </a:lnTo>
                <a:lnTo>
                  <a:pt x="16470" y="77170"/>
                </a:lnTo>
                <a:lnTo>
                  <a:pt x="16470" y="77180"/>
                </a:lnTo>
                <a:lnTo>
                  <a:pt x="16470" y="77190"/>
                </a:lnTo>
                <a:lnTo>
                  <a:pt x="16480" y="77190"/>
                </a:lnTo>
                <a:lnTo>
                  <a:pt x="16480" y="77200"/>
                </a:lnTo>
                <a:lnTo>
                  <a:pt x="16490" y="77200"/>
                </a:lnTo>
                <a:lnTo>
                  <a:pt x="16500" y="77200"/>
                </a:lnTo>
                <a:lnTo>
                  <a:pt x="16500" y="77210"/>
                </a:lnTo>
                <a:lnTo>
                  <a:pt x="16500" y="77220"/>
                </a:lnTo>
                <a:lnTo>
                  <a:pt x="16510" y="77220"/>
                </a:lnTo>
                <a:lnTo>
                  <a:pt x="16520" y="77220"/>
                </a:lnTo>
                <a:lnTo>
                  <a:pt x="16520" y="77230"/>
                </a:lnTo>
                <a:lnTo>
                  <a:pt x="16530" y="77230"/>
                </a:lnTo>
                <a:lnTo>
                  <a:pt x="16540" y="77230"/>
                </a:lnTo>
                <a:lnTo>
                  <a:pt x="16550" y="77230"/>
                </a:lnTo>
                <a:lnTo>
                  <a:pt x="16550" y="77240"/>
                </a:lnTo>
                <a:lnTo>
                  <a:pt x="16540" y="77240"/>
                </a:lnTo>
                <a:lnTo>
                  <a:pt x="16540" y="77250"/>
                </a:lnTo>
                <a:lnTo>
                  <a:pt x="16530" y="77250"/>
                </a:lnTo>
                <a:lnTo>
                  <a:pt x="16530" y="77260"/>
                </a:lnTo>
                <a:lnTo>
                  <a:pt x="16540" y="77260"/>
                </a:lnTo>
                <a:lnTo>
                  <a:pt x="16550" y="77250"/>
                </a:lnTo>
                <a:lnTo>
                  <a:pt x="16560" y="77240"/>
                </a:lnTo>
                <a:lnTo>
                  <a:pt x="16570" y="77230"/>
                </a:lnTo>
                <a:lnTo>
                  <a:pt x="16570" y="77220"/>
                </a:lnTo>
                <a:lnTo>
                  <a:pt x="16580" y="77220"/>
                </a:lnTo>
                <a:lnTo>
                  <a:pt x="16590" y="77220"/>
                </a:lnTo>
                <a:lnTo>
                  <a:pt x="16590" y="77210"/>
                </a:lnTo>
                <a:lnTo>
                  <a:pt x="16600" y="77210"/>
                </a:lnTo>
                <a:lnTo>
                  <a:pt x="16600" y="77220"/>
                </a:lnTo>
                <a:lnTo>
                  <a:pt x="16610" y="77230"/>
                </a:lnTo>
                <a:lnTo>
                  <a:pt x="16610" y="77220"/>
                </a:lnTo>
                <a:lnTo>
                  <a:pt x="16620" y="77220"/>
                </a:lnTo>
                <a:lnTo>
                  <a:pt x="16630" y="77210"/>
                </a:lnTo>
                <a:lnTo>
                  <a:pt x="16640" y="77210"/>
                </a:lnTo>
                <a:lnTo>
                  <a:pt x="16650" y="77210"/>
                </a:lnTo>
                <a:lnTo>
                  <a:pt x="16650" y="77200"/>
                </a:lnTo>
                <a:lnTo>
                  <a:pt x="16660" y="77200"/>
                </a:lnTo>
                <a:lnTo>
                  <a:pt x="16670" y="77200"/>
                </a:lnTo>
                <a:lnTo>
                  <a:pt x="16680" y="77200"/>
                </a:lnTo>
                <a:lnTo>
                  <a:pt x="16690" y="77200"/>
                </a:lnTo>
                <a:lnTo>
                  <a:pt x="16700" y="77200"/>
                </a:lnTo>
                <a:lnTo>
                  <a:pt x="16700" y="77190"/>
                </a:lnTo>
                <a:lnTo>
                  <a:pt x="16710" y="77180"/>
                </a:lnTo>
                <a:lnTo>
                  <a:pt x="16710" y="77170"/>
                </a:lnTo>
                <a:lnTo>
                  <a:pt x="16720" y="77170"/>
                </a:lnTo>
                <a:lnTo>
                  <a:pt x="16730" y="77170"/>
                </a:lnTo>
                <a:lnTo>
                  <a:pt x="16730" y="77180"/>
                </a:lnTo>
                <a:lnTo>
                  <a:pt x="16740" y="77180"/>
                </a:lnTo>
                <a:lnTo>
                  <a:pt x="16750" y="77190"/>
                </a:lnTo>
                <a:lnTo>
                  <a:pt x="16750" y="77200"/>
                </a:lnTo>
                <a:lnTo>
                  <a:pt x="16760" y="77200"/>
                </a:lnTo>
                <a:lnTo>
                  <a:pt x="16770" y="77200"/>
                </a:lnTo>
                <a:lnTo>
                  <a:pt x="16780" y="77200"/>
                </a:lnTo>
                <a:lnTo>
                  <a:pt x="16790" y="77210"/>
                </a:lnTo>
                <a:lnTo>
                  <a:pt x="16790" y="77200"/>
                </a:lnTo>
                <a:lnTo>
                  <a:pt x="16800" y="77200"/>
                </a:lnTo>
                <a:lnTo>
                  <a:pt x="16810" y="77200"/>
                </a:lnTo>
                <a:lnTo>
                  <a:pt x="16810" y="77210"/>
                </a:lnTo>
                <a:lnTo>
                  <a:pt x="16820" y="77210"/>
                </a:lnTo>
                <a:lnTo>
                  <a:pt x="16830" y="77210"/>
                </a:lnTo>
                <a:lnTo>
                  <a:pt x="16840" y="77220"/>
                </a:lnTo>
                <a:lnTo>
                  <a:pt x="16840" y="77230"/>
                </a:lnTo>
                <a:lnTo>
                  <a:pt x="16850" y="77230"/>
                </a:lnTo>
                <a:lnTo>
                  <a:pt x="16860" y="77230"/>
                </a:lnTo>
                <a:lnTo>
                  <a:pt x="16870" y="77230"/>
                </a:lnTo>
                <a:lnTo>
                  <a:pt x="16880" y="77230"/>
                </a:lnTo>
                <a:lnTo>
                  <a:pt x="16890" y="77230"/>
                </a:lnTo>
                <a:lnTo>
                  <a:pt x="16890" y="77240"/>
                </a:lnTo>
                <a:lnTo>
                  <a:pt x="16900" y="77240"/>
                </a:lnTo>
                <a:lnTo>
                  <a:pt x="16900" y="77250"/>
                </a:lnTo>
                <a:lnTo>
                  <a:pt x="16910" y="77250"/>
                </a:lnTo>
                <a:lnTo>
                  <a:pt x="16920" y="77250"/>
                </a:lnTo>
                <a:lnTo>
                  <a:pt x="16920" y="77260"/>
                </a:lnTo>
                <a:lnTo>
                  <a:pt x="16930" y="77260"/>
                </a:lnTo>
                <a:lnTo>
                  <a:pt x="16930" y="77270"/>
                </a:lnTo>
                <a:lnTo>
                  <a:pt x="16930" y="77280"/>
                </a:lnTo>
                <a:lnTo>
                  <a:pt x="16930" y="77290"/>
                </a:lnTo>
                <a:lnTo>
                  <a:pt x="16940" y="77290"/>
                </a:lnTo>
                <a:lnTo>
                  <a:pt x="16940" y="77300"/>
                </a:lnTo>
                <a:lnTo>
                  <a:pt x="16950" y="77300"/>
                </a:lnTo>
                <a:lnTo>
                  <a:pt x="16940" y="77300"/>
                </a:lnTo>
                <a:lnTo>
                  <a:pt x="16940" y="77310"/>
                </a:lnTo>
                <a:lnTo>
                  <a:pt x="16950" y="77310"/>
                </a:lnTo>
                <a:lnTo>
                  <a:pt x="16960" y="77310"/>
                </a:lnTo>
                <a:lnTo>
                  <a:pt x="16960" y="77320"/>
                </a:lnTo>
                <a:lnTo>
                  <a:pt x="16970" y="77320"/>
                </a:lnTo>
                <a:lnTo>
                  <a:pt x="16980" y="77320"/>
                </a:lnTo>
                <a:lnTo>
                  <a:pt x="16970" y="77320"/>
                </a:lnTo>
                <a:lnTo>
                  <a:pt x="16970" y="77310"/>
                </a:lnTo>
                <a:lnTo>
                  <a:pt x="16970" y="77300"/>
                </a:lnTo>
                <a:lnTo>
                  <a:pt x="16980" y="77310"/>
                </a:lnTo>
                <a:lnTo>
                  <a:pt x="16990" y="77310"/>
                </a:lnTo>
                <a:lnTo>
                  <a:pt x="16990" y="77300"/>
                </a:lnTo>
                <a:lnTo>
                  <a:pt x="17000" y="77300"/>
                </a:lnTo>
                <a:lnTo>
                  <a:pt x="17010" y="77300"/>
                </a:lnTo>
                <a:lnTo>
                  <a:pt x="17010" y="77310"/>
                </a:lnTo>
                <a:lnTo>
                  <a:pt x="17010" y="77320"/>
                </a:lnTo>
                <a:lnTo>
                  <a:pt x="17000" y="77320"/>
                </a:lnTo>
                <a:lnTo>
                  <a:pt x="17010" y="77320"/>
                </a:lnTo>
                <a:lnTo>
                  <a:pt x="17010" y="77330"/>
                </a:lnTo>
                <a:lnTo>
                  <a:pt x="17010" y="77340"/>
                </a:lnTo>
                <a:lnTo>
                  <a:pt x="17020" y="77340"/>
                </a:lnTo>
                <a:lnTo>
                  <a:pt x="17020" y="77330"/>
                </a:lnTo>
                <a:lnTo>
                  <a:pt x="17020" y="77320"/>
                </a:lnTo>
                <a:lnTo>
                  <a:pt x="17030" y="77320"/>
                </a:lnTo>
                <a:lnTo>
                  <a:pt x="17040" y="77320"/>
                </a:lnTo>
                <a:lnTo>
                  <a:pt x="17050" y="77320"/>
                </a:lnTo>
                <a:lnTo>
                  <a:pt x="17050" y="77330"/>
                </a:lnTo>
                <a:lnTo>
                  <a:pt x="17060" y="77330"/>
                </a:lnTo>
                <a:lnTo>
                  <a:pt x="17070" y="77330"/>
                </a:lnTo>
                <a:lnTo>
                  <a:pt x="17080" y="77330"/>
                </a:lnTo>
                <a:lnTo>
                  <a:pt x="17080" y="77340"/>
                </a:lnTo>
                <a:lnTo>
                  <a:pt x="17090" y="77340"/>
                </a:lnTo>
                <a:lnTo>
                  <a:pt x="17100" y="77350"/>
                </a:lnTo>
                <a:lnTo>
                  <a:pt x="17110" y="77350"/>
                </a:lnTo>
                <a:lnTo>
                  <a:pt x="17110" y="77360"/>
                </a:lnTo>
                <a:lnTo>
                  <a:pt x="17120" y="77360"/>
                </a:lnTo>
                <a:lnTo>
                  <a:pt x="17130" y="77370"/>
                </a:lnTo>
                <a:lnTo>
                  <a:pt x="17140" y="77370"/>
                </a:lnTo>
                <a:lnTo>
                  <a:pt x="17140" y="77380"/>
                </a:lnTo>
                <a:lnTo>
                  <a:pt x="17150" y="77380"/>
                </a:lnTo>
                <a:lnTo>
                  <a:pt x="17150" y="77390"/>
                </a:lnTo>
                <a:lnTo>
                  <a:pt x="17150" y="77400"/>
                </a:lnTo>
                <a:lnTo>
                  <a:pt x="17160" y="77400"/>
                </a:lnTo>
                <a:lnTo>
                  <a:pt x="17160" y="77410"/>
                </a:lnTo>
                <a:lnTo>
                  <a:pt x="17170" y="77410"/>
                </a:lnTo>
                <a:lnTo>
                  <a:pt x="17180" y="77410"/>
                </a:lnTo>
                <a:lnTo>
                  <a:pt x="17180" y="77420"/>
                </a:lnTo>
                <a:lnTo>
                  <a:pt x="17190" y="77420"/>
                </a:lnTo>
                <a:lnTo>
                  <a:pt x="17190" y="77430"/>
                </a:lnTo>
                <a:lnTo>
                  <a:pt x="17200" y="77430"/>
                </a:lnTo>
                <a:lnTo>
                  <a:pt x="17200" y="77440"/>
                </a:lnTo>
                <a:lnTo>
                  <a:pt x="17210" y="77440"/>
                </a:lnTo>
                <a:lnTo>
                  <a:pt x="17210" y="77450"/>
                </a:lnTo>
                <a:lnTo>
                  <a:pt x="17220" y="77450"/>
                </a:lnTo>
                <a:lnTo>
                  <a:pt x="17230" y="77450"/>
                </a:lnTo>
                <a:lnTo>
                  <a:pt x="17230" y="77460"/>
                </a:lnTo>
                <a:lnTo>
                  <a:pt x="17240" y="77470"/>
                </a:lnTo>
                <a:lnTo>
                  <a:pt x="17250" y="77470"/>
                </a:lnTo>
                <a:lnTo>
                  <a:pt x="17260" y="77470"/>
                </a:lnTo>
                <a:lnTo>
                  <a:pt x="17260" y="77480"/>
                </a:lnTo>
                <a:lnTo>
                  <a:pt x="17270" y="77480"/>
                </a:lnTo>
                <a:lnTo>
                  <a:pt x="17270" y="77490"/>
                </a:lnTo>
                <a:lnTo>
                  <a:pt x="17280" y="77490"/>
                </a:lnTo>
                <a:lnTo>
                  <a:pt x="17290" y="77490"/>
                </a:lnTo>
                <a:lnTo>
                  <a:pt x="17300" y="77490"/>
                </a:lnTo>
                <a:lnTo>
                  <a:pt x="17310" y="77500"/>
                </a:lnTo>
                <a:lnTo>
                  <a:pt x="17320" y="77500"/>
                </a:lnTo>
                <a:lnTo>
                  <a:pt x="17320" y="77510"/>
                </a:lnTo>
                <a:lnTo>
                  <a:pt x="17320" y="77520"/>
                </a:lnTo>
                <a:lnTo>
                  <a:pt x="17320" y="77530"/>
                </a:lnTo>
                <a:lnTo>
                  <a:pt x="17330" y="77530"/>
                </a:lnTo>
                <a:lnTo>
                  <a:pt x="17340" y="77530"/>
                </a:lnTo>
                <a:lnTo>
                  <a:pt x="17340" y="77540"/>
                </a:lnTo>
                <a:lnTo>
                  <a:pt x="17340" y="77550"/>
                </a:lnTo>
                <a:lnTo>
                  <a:pt x="17350" y="77550"/>
                </a:lnTo>
                <a:lnTo>
                  <a:pt x="17350" y="77560"/>
                </a:lnTo>
                <a:lnTo>
                  <a:pt x="17360" y="77560"/>
                </a:lnTo>
                <a:lnTo>
                  <a:pt x="17370" y="77560"/>
                </a:lnTo>
                <a:lnTo>
                  <a:pt x="17380" y="77560"/>
                </a:lnTo>
                <a:lnTo>
                  <a:pt x="17380" y="77570"/>
                </a:lnTo>
                <a:lnTo>
                  <a:pt x="17390" y="77570"/>
                </a:lnTo>
                <a:lnTo>
                  <a:pt x="17390" y="77580"/>
                </a:lnTo>
                <a:lnTo>
                  <a:pt x="17400" y="77580"/>
                </a:lnTo>
                <a:lnTo>
                  <a:pt x="17410" y="77580"/>
                </a:lnTo>
                <a:lnTo>
                  <a:pt x="17410" y="77590"/>
                </a:lnTo>
                <a:lnTo>
                  <a:pt x="17400" y="77610"/>
                </a:lnTo>
                <a:lnTo>
                  <a:pt x="17400" y="77620"/>
                </a:lnTo>
                <a:lnTo>
                  <a:pt x="17400" y="77640"/>
                </a:lnTo>
                <a:lnTo>
                  <a:pt x="17380" y="77700"/>
                </a:lnTo>
                <a:lnTo>
                  <a:pt x="17380" y="77710"/>
                </a:lnTo>
                <a:lnTo>
                  <a:pt x="17380" y="77720"/>
                </a:lnTo>
                <a:lnTo>
                  <a:pt x="17380" y="77730"/>
                </a:lnTo>
                <a:lnTo>
                  <a:pt x="17380" y="77740"/>
                </a:lnTo>
                <a:lnTo>
                  <a:pt x="17380" y="77750"/>
                </a:lnTo>
                <a:lnTo>
                  <a:pt x="17380" y="77760"/>
                </a:lnTo>
                <a:lnTo>
                  <a:pt x="17380" y="77770"/>
                </a:lnTo>
                <a:lnTo>
                  <a:pt x="17380" y="77780"/>
                </a:lnTo>
                <a:lnTo>
                  <a:pt x="17380" y="77790"/>
                </a:lnTo>
                <a:lnTo>
                  <a:pt x="17390" y="77800"/>
                </a:lnTo>
                <a:lnTo>
                  <a:pt x="17390" y="77810"/>
                </a:lnTo>
                <a:lnTo>
                  <a:pt x="17390" y="77820"/>
                </a:lnTo>
                <a:lnTo>
                  <a:pt x="17400" y="77820"/>
                </a:lnTo>
                <a:lnTo>
                  <a:pt x="17400" y="77830"/>
                </a:lnTo>
                <a:lnTo>
                  <a:pt x="17410" y="77830"/>
                </a:lnTo>
                <a:lnTo>
                  <a:pt x="17410" y="77840"/>
                </a:lnTo>
                <a:lnTo>
                  <a:pt x="17410" y="77850"/>
                </a:lnTo>
                <a:lnTo>
                  <a:pt x="17420" y="77850"/>
                </a:lnTo>
                <a:lnTo>
                  <a:pt x="17420" y="77860"/>
                </a:lnTo>
                <a:lnTo>
                  <a:pt x="17420" y="77870"/>
                </a:lnTo>
                <a:lnTo>
                  <a:pt x="17420" y="77880"/>
                </a:lnTo>
                <a:lnTo>
                  <a:pt x="17430" y="77880"/>
                </a:lnTo>
                <a:lnTo>
                  <a:pt x="17430" y="77890"/>
                </a:lnTo>
                <a:lnTo>
                  <a:pt x="17430" y="77900"/>
                </a:lnTo>
                <a:lnTo>
                  <a:pt x="17440" y="77900"/>
                </a:lnTo>
                <a:lnTo>
                  <a:pt x="17440" y="77910"/>
                </a:lnTo>
                <a:lnTo>
                  <a:pt x="17450" y="77910"/>
                </a:lnTo>
                <a:lnTo>
                  <a:pt x="17460" y="77920"/>
                </a:lnTo>
                <a:lnTo>
                  <a:pt x="17460" y="77930"/>
                </a:lnTo>
                <a:lnTo>
                  <a:pt x="17460" y="77940"/>
                </a:lnTo>
                <a:lnTo>
                  <a:pt x="17450" y="77950"/>
                </a:lnTo>
                <a:lnTo>
                  <a:pt x="17450" y="77960"/>
                </a:lnTo>
                <a:lnTo>
                  <a:pt x="17450" y="77970"/>
                </a:lnTo>
                <a:lnTo>
                  <a:pt x="17440" y="77980"/>
                </a:lnTo>
                <a:lnTo>
                  <a:pt x="17440" y="77970"/>
                </a:lnTo>
                <a:lnTo>
                  <a:pt x="17430" y="77970"/>
                </a:lnTo>
                <a:lnTo>
                  <a:pt x="17430" y="77980"/>
                </a:lnTo>
                <a:lnTo>
                  <a:pt x="17420" y="77980"/>
                </a:lnTo>
                <a:lnTo>
                  <a:pt x="17420" y="77990"/>
                </a:lnTo>
                <a:lnTo>
                  <a:pt x="17420" y="78000"/>
                </a:lnTo>
                <a:lnTo>
                  <a:pt x="17410" y="78010"/>
                </a:lnTo>
                <a:lnTo>
                  <a:pt x="17420" y="78010"/>
                </a:lnTo>
                <a:lnTo>
                  <a:pt x="17420" y="78020"/>
                </a:lnTo>
                <a:lnTo>
                  <a:pt x="17430" y="78020"/>
                </a:lnTo>
                <a:lnTo>
                  <a:pt x="17430" y="78030"/>
                </a:lnTo>
                <a:lnTo>
                  <a:pt x="17440" y="78030"/>
                </a:lnTo>
                <a:lnTo>
                  <a:pt x="17440" y="78040"/>
                </a:lnTo>
                <a:lnTo>
                  <a:pt x="17430" y="78040"/>
                </a:lnTo>
                <a:lnTo>
                  <a:pt x="17420" y="78040"/>
                </a:lnTo>
                <a:lnTo>
                  <a:pt x="17420" y="78050"/>
                </a:lnTo>
                <a:lnTo>
                  <a:pt x="17420" y="78060"/>
                </a:lnTo>
                <a:lnTo>
                  <a:pt x="17420" y="78070"/>
                </a:lnTo>
                <a:lnTo>
                  <a:pt x="17430" y="78070"/>
                </a:lnTo>
                <a:lnTo>
                  <a:pt x="17430" y="78080"/>
                </a:lnTo>
                <a:lnTo>
                  <a:pt x="17440" y="78080"/>
                </a:lnTo>
                <a:lnTo>
                  <a:pt x="17440" y="78090"/>
                </a:lnTo>
                <a:lnTo>
                  <a:pt x="17440" y="78100"/>
                </a:lnTo>
                <a:lnTo>
                  <a:pt x="17450" y="78100"/>
                </a:lnTo>
                <a:lnTo>
                  <a:pt x="17440" y="78110"/>
                </a:lnTo>
                <a:lnTo>
                  <a:pt x="17440" y="78120"/>
                </a:lnTo>
                <a:lnTo>
                  <a:pt x="17430" y="78120"/>
                </a:lnTo>
                <a:lnTo>
                  <a:pt x="17430" y="78130"/>
                </a:lnTo>
                <a:lnTo>
                  <a:pt x="17430" y="78140"/>
                </a:lnTo>
                <a:lnTo>
                  <a:pt x="17420" y="78150"/>
                </a:lnTo>
                <a:lnTo>
                  <a:pt x="17420" y="78160"/>
                </a:lnTo>
                <a:lnTo>
                  <a:pt x="17420" y="78170"/>
                </a:lnTo>
                <a:lnTo>
                  <a:pt x="17410" y="78180"/>
                </a:lnTo>
                <a:lnTo>
                  <a:pt x="17410" y="78190"/>
                </a:lnTo>
                <a:lnTo>
                  <a:pt x="17420" y="78190"/>
                </a:lnTo>
                <a:lnTo>
                  <a:pt x="17410" y="78200"/>
                </a:lnTo>
                <a:lnTo>
                  <a:pt x="17400" y="78200"/>
                </a:lnTo>
                <a:lnTo>
                  <a:pt x="17400" y="78210"/>
                </a:lnTo>
                <a:lnTo>
                  <a:pt x="17390" y="78210"/>
                </a:lnTo>
                <a:lnTo>
                  <a:pt x="17390" y="78220"/>
                </a:lnTo>
                <a:lnTo>
                  <a:pt x="17380" y="78220"/>
                </a:lnTo>
                <a:lnTo>
                  <a:pt x="17370" y="78220"/>
                </a:lnTo>
                <a:lnTo>
                  <a:pt x="17370" y="78230"/>
                </a:lnTo>
                <a:lnTo>
                  <a:pt x="17360" y="78240"/>
                </a:lnTo>
                <a:lnTo>
                  <a:pt x="17360" y="78250"/>
                </a:lnTo>
                <a:lnTo>
                  <a:pt x="17350" y="78250"/>
                </a:lnTo>
                <a:lnTo>
                  <a:pt x="17340" y="78260"/>
                </a:lnTo>
                <a:lnTo>
                  <a:pt x="17340" y="78250"/>
                </a:lnTo>
                <a:lnTo>
                  <a:pt x="17330" y="78240"/>
                </a:lnTo>
                <a:lnTo>
                  <a:pt x="17330" y="78250"/>
                </a:lnTo>
                <a:lnTo>
                  <a:pt x="17320" y="78250"/>
                </a:lnTo>
                <a:lnTo>
                  <a:pt x="17310" y="78260"/>
                </a:lnTo>
                <a:lnTo>
                  <a:pt x="17310" y="78250"/>
                </a:lnTo>
                <a:lnTo>
                  <a:pt x="17300" y="78250"/>
                </a:lnTo>
                <a:lnTo>
                  <a:pt x="17290" y="78250"/>
                </a:lnTo>
                <a:lnTo>
                  <a:pt x="17290" y="78260"/>
                </a:lnTo>
                <a:lnTo>
                  <a:pt x="17280" y="78260"/>
                </a:lnTo>
                <a:lnTo>
                  <a:pt x="17270" y="78260"/>
                </a:lnTo>
                <a:lnTo>
                  <a:pt x="17260" y="78260"/>
                </a:lnTo>
                <a:lnTo>
                  <a:pt x="17250" y="78260"/>
                </a:lnTo>
                <a:lnTo>
                  <a:pt x="17240" y="78260"/>
                </a:lnTo>
                <a:lnTo>
                  <a:pt x="17240" y="78250"/>
                </a:lnTo>
                <a:lnTo>
                  <a:pt x="17230" y="78250"/>
                </a:lnTo>
                <a:lnTo>
                  <a:pt x="17220" y="78250"/>
                </a:lnTo>
                <a:lnTo>
                  <a:pt x="17210" y="78250"/>
                </a:lnTo>
                <a:lnTo>
                  <a:pt x="17210" y="78260"/>
                </a:lnTo>
                <a:lnTo>
                  <a:pt x="17220" y="78260"/>
                </a:lnTo>
                <a:lnTo>
                  <a:pt x="17220" y="78270"/>
                </a:lnTo>
                <a:lnTo>
                  <a:pt x="17210" y="78270"/>
                </a:lnTo>
                <a:lnTo>
                  <a:pt x="17210" y="78280"/>
                </a:lnTo>
                <a:lnTo>
                  <a:pt x="17200" y="78280"/>
                </a:lnTo>
                <a:lnTo>
                  <a:pt x="17190" y="78280"/>
                </a:lnTo>
                <a:lnTo>
                  <a:pt x="17180" y="78280"/>
                </a:lnTo>
                <a:lnTo>
                  <a:pt x="17180" y="78290"/>
                </a:lnTo>
                <a:lnTo>
                  <a:pt x="17190" y="78290"/>
                </a:lnTo>
                <a:lnTo>
                  <a:pt x="17190" y="78300"/>
                </a:lnTo>
                <a:lnTo>
                  <a:pt x="17180" y="78300"/>
                </a:lnTo>
                <a:lnTo>
                  <a:pt x="17180" y="78310"/>
                </a:lnTo>
                <a:lnTo>
                  <a:pt x="17170" y="78310"/>
                </a:lnTo>
                <a:lnTo>
                  <a:pt x="17170" y="78300"/>
                </a:lnTo>
                <a:lnTo>
                  <a:pt x="17160" y="78300"/>
                </a:lnTo>
                <a:lnTo>
                  <a:pt x="17150" y="78300"/>
                </a:lnTo>
                <a:lnTo>
                  <a:pt x="17150" y="78310"/>
                </a:lnTo>
                <a:lnTo>
                  <a:pt x="17140" y="78310"/>
                </a:lnTo>
                <a:lnTo>
                  <a:pt x="17130" y="78310"/>
                </a:lnTo>
                <a:lnTo>
                  <a:pt x="17120" y="78320"/>
                </a:lnTo>
                <a:lnTo>
                  <a:pt x="17110" y="78320"/>
                </a:lnTo>
                <a:lnTo>
                  <a:pt x="17100" y="78320"/>
                </a:lnTo>
                <a:lnTo>
                  <a:pt x="17090" y="78320"/>
                </a:lnTo>
                <a:lnTo>
                  <a:pt x="17100" y="78310"/>
                </a:lnTo>
                <a:lnTo>
                  <a:pt x="17090" y="78310"/>
                </a:lnTo>
                <a:lnTo>
                  <a:pt x="17090" y="78300"/>
                </a:lnTo>
                <a:lnTo>
                  <a:pt x="17080" y="78300"/>
                </a:lnTo>
                <a:lnTo>
                  <a:pt x="17080" y="78290"/>
                </a:lnTo>
                <a:lnTo>
                  <a:pt x="17070" y="78290"/>
                </a:lnTo>
                <a:lnTo>
                  <a:pt x="17060" y="78290"/>
                </a:lnTo>
                <a:lnTo>
                  <a:pt x="17050" y="78290"/>
                </a:lnTo>
                <a:lnTo>
                  <a:pt x="17050" y="78300"/>
                </a:lnTo>
                <a:lnTo>
                  <a:pt x="17050" y="78310"/>
                </a:lnTo>
                <a:lnTo>
                  <a:pt x="17060" y="78310"/>
                </a:lnTo>
                <a:lnTo>
                  <a:pt x="17050" y="78320"/>
                </a:lnTo>
                <a:lnTo>
                  <a:pt x="17050" y="78330"/>
                </a:lnTo>
                <a:lnTo>
                  <a:pt x="17040" y="78330"/>
                </a:lnTo>
                <a:lnTo>
                  <a:pt x="17040" y="78340"/>
                </a:lnTo>
                <a:lnTo>
                  <a:pt x="17050" y="78340"/>
                </a:lnTo>
                <a:lnTo>
                  <a:pt x="17060" y="78340"/>
                </a:lnTo>
                <a:lnTo>
                  <a:pt x="17070" y="78350"/>
                </a:lnTo>
                <a:lnTo>
                  <a:pt x="17060" y="78350"/>
                </a:lnTo>
                <a:lnTo>
                  <a:pt x="17050" y="78350"/>
                </a:lnTo>
                <a:lnTo>
                  <a:pt x="17040" y="78360"/>
                </a:lnTo>
                <a:lnTo>
                  <a:pt x="17040" y="78370"/>
                </a:lnTo>
                <a:lnTo>
                  <a:pt x="17030" y="78370"/>
                </a:lnTo>
                <a:lnTo>
                  <a:pt x="17030" y="78360"/>
                </a:lnTo>
                <a:lnTo>
                  <a:pt x="17020" y="78360"/>
                </a:lnTo>
                <a:lnTo>
                  <a:pt x="17010" y="78360"/>
                </a:lnTo>
                <a:lnTo>
                  <a:pt x="17010" y="78350"/>
                </a:lnTo>
                <a:lnTo>
                  <a:pt x="17000" y="78350"/>
                </a:lnTo>
                <a:lnTo>
                  <a:pt x="17000" y="78340"/>
                </a:lnTo>
                <a:lnTo>
                  <a:pt x="16990" y="78340"/>
                </a:lnTo>
                <a:lnTo>
                  <a:pt x="16990" y="78330"/>
                </a:lnTo>
                <a:lnTo>
                  <a:pt x="16980" y="78330"/>
                </a:lnTo>
                <a:lnTo>
                  <a:pt x="16970" y="78330"/>
                </a:lnTo>
                <a:lnTo>
                  <a:pt x="16960" y="78340"/>
                </a:lnTo>
                <a:lnTo>
                  <a:pt x="16960" y="78330"/>
                </a:lnTo>
                <a:lnTo>
                  <a:pt x="16950" y="78330"/>
                </a:lnTo>
                <a:lnTo>
                  <a:pt x="16950" y="78320"/>
                </a:lnTo>
                <a:lnTo>
                  <a:pt x="16940" y="78310"/>
                </a:lnTo>
                <a:lnTo>
                  <a:pt x="16930" y="78310"/>
                </a:lnTo>
                <a:lnTo>
                  <a:pt x="16920" y="78310"/>
                </a:lnTo>
                <a:lnTo>
                  <a:pt x="16920" y="78300"/>
                </a:lnTo>
                <a:lnTo>
                  <a:pt x="16910" y="78300"/>
                </a:lnTo>
                <a:lnTo>
                  <a:pt x="16900" y="78290"/>
                </a:lnTo>
                <a:lnTo>
                  <a:pt x="16890" y="78290"/>
                </a:lnTo>
                <a:lnTo>
                  <a:pt x="16880" y="78280"/>
                </a:lnTo>
                <a:lnTo>
                  <a:pt x="16880" y="78270"/>
                </a:lnTo>
                <a:lnTo>
                  <a:pt x="16870" y="78270"/>
                </a:lnTo>
                <a:lnTo>
                  <a:pt x="16860" y="78260"/>
                </a:lnTo>
                <a:lnTo>
                  <a:pt x="16860" y="78270"/>
                </a:lnTo>
                <a:lnTo>
                  <a:pt x="16860" y="78280"/>
                </a:lnTo>
                <a:lnTo>
                  <a:pt x="16860" y="78290"/>
                </a:lnTo>
                <a:lnTo>
                  <a:pt x="16850" y="78290"/>
                </a:lnTo>
                <a:lnTo>
                  <a:pt x="16850" y="78300"/>
                </a:lnTo>
                <a:lnTo>
                  <a:pt x="16850" y="78310"/>
                </a:lnTo>
                <a:lnTo>
                  <a:pt x="16850" y="78320"/>
                </a:lnTo>
                <a:lnTo>
                  <a:pt x="16860" y="78330"/>
                </a:lnTo>
                <a:lnTo>
                  <a:pt x="16870" y="78330"/>
                </a:lnTo>
                <a:lnTo>
                  <a:pt x="16880" y="78340"/>
                </a:lnTo>
                <a:lnTo>
                  <a:pt x="16890" y="78350"/>
                </a:lnTo>
                <a:lnTo>
                  <a:pt x="16900" y="78370"/>
                </a:lnTo>
                <a:lnTo>
                  <a:pt x="16920" y="78380"/>
                </a:lnTo>
                <a:lnTo>
                  <a:pt x="16930" y="78390"/>
                </a:lnTo>
                <a:lnTo>
                  <a:pt x="16950" y="78390"/>
                </a:lnTo>
                <a:lnTo>
                  <a:pt x="16970" y="78390"/>
                </a:lnTo>
                <a:lnTo>
                  <a:pt x="16980" y="78400"/>
                </a:lnTo>
                <a:lnTo>
                  <a:pt x="17000" y="78410"/>
                </a:lnTo>
                <a:lnTo>
                  <a:pt x="17020" y="78420"/>
                </a:lnTo>
                <a:lnTo>
                  <a:pt x="17030" y="78430"/>
                </a:lnTo>
                <a:lnTo>
                  <a:pt x="17040" y="78450"/>
                </a:lnTo>
                <a:lnTo>
                  <a:pt x="17050" y="78470"/>
                </a:lnTo>
                <a:lnTo>
                  <a:pt x="17060" y="78480"/>
                </a:lnTo>
                <a:lnTo>
                  <a:pt x="17070" y="78490"/>
                </a:lnTo>
                <a:lnTo>
                  <a:pt x="17080" y="78490"/>
                </a:lnTo>
                <a:lnTo>
                  <a:pt x="17090" y="78490"/>
                </a:lnTo>
                <a:lnTo>
                  <a:pt x="17110" y="78490"/>
                </a:lnTo>
                <a:lnTo>
                  <a:pt x="17110" y="78500"/>
                </a:lnTo>
                <a:lnTo>
                  <a:pt x="17120" y="78510"/>
                </a:lnTo>
                <a:lnTo>
                  <a:pt x="17130" y="78520"/>
                </a:lnTo>
                <a:lnTo>
                  <a:pt x="17140" y="78530"/>
                </a:lnTo>
                <a:lnTo>
                  <a:pt x="17150" y="78530"/>
                </a:lnTo>
                <a:lnTo>
                  <a:pt x="17170" y="78550"/>
                </a:lnTo>
                <a:lnTo>
                  <a:pt x="17180" y="78550"/>
                </a:lnTo>
                <a:lnTo>
                  <a:pt x="17180" y="78560"/>
                </a:lnTo>
                <a:lnTo>
                  <a:pt x="17200" y="78560"/>
                </a:lnTo>
                <a:lnTo>
                  <a:pt x="17210" y="78570"/>
                </a:lnTo>
                <a:lnTo>
                  <a:pt x="17230" y="78580"/>
                </a:lnTo>
                <a:lnTo>
                  <a:pt x="17250" y="78580"/>
                </a:lnTo>
                <a:lnTo>
                  <a:pt x="17270" y="78590"/>
                </a:lnTo>
                <a:lnTo>
                  <a:pt x="17280" y="78590"/>
                </a:lnTo>
                <a:lnTo>
                  <a:pt x="17290" y="78600"/>
                </a:lnTo>
                <a:lnTo>
                  <a:pt x="17300" y="78600"/>
                </a:lnTo>
                <a:lnTo>
                  <a:pt x="17310" y="78610"/>
                </a:lnTo>
                <a:lnTo>
                  <a:pt x="17330" y="78620"/>
                </a:lnTo>
                <a:lnTo>
                  <a:pt x="17340" y="78630"/>
                </a:lnTo>
                <a:lnTo>
                  <a:pt x="17360" y="78640"/>
                </a:lnTo>
                <a:lnTo>
                  <a:pt x="17370" y="78660"/>
                </a:lnTo>
                <a:lnTo>
                  <a:pt x="17390" y="78670"/>
                </a:lnTo>
                <a:lnTo>
                  <a:pt x="17400" y="78680"/>
                </a:lnTo>
                <a:lnTo>
                  <a:pt x="17420" y="78690"/>
                </a:lnTo>
                <a:lnTo>
                  <a:pt x="17450" y="78700"/>
                </a:lnTo>
                <a:lnTo>
                  <a:pt x="17450" y="78710"/>
                </a:lnTo>
                <a:lnTo>
                  <a:pt x="17460" y="78710"/>
                </a:lnTo>
                <a:lnTo>
                  <a:pt x="17470" y="78710"/>
                </a:lnTo>
                <a:lnTo>
                  <a:pt x="17500" y="78720"/>
                </a:lnTo>
                <a:lnTo>
                  <a:pt x="17520" y="78720"/>
                </a:lnTo>
                <a:lnTo>
                  <a:pt x="17530" y="78720"/>
                </a:lnTo>
                <a:lnTo>
                  <a:pt x="17550" y="78720"/>
                </a:lnTo>
                <a:lnTo>
                  <a:pt x="17570" y="78730"/>
                </a:lnTo>
                <a:lnTo>
                  <a:pt x="17580" y="78730"/>
                </a:lnTo>
                <a:lnTo>
                  <a:pt x="17600" y="78740"/>
                </a:lnTo>
                <a:lnTo>
                  <a:pt x="17620" y="78750"/>
                </a:lnTo>
                <a:lnTo>
                  <a:pt x="17630" y="78750"/>
                </a:lnTo>
                <a:lnTo>
                  <a:pt x="17640" y="78750"/>
                </a:lnTo>
                <a:lnTo>
                  <a:pt x="17650" y="78750"/>
                </a:lnTo>
                <a:lnTo>
                  <a:pt x="17670" y="78760"/>
                </a:lnTo>
                <a:lnTo>
                  <a:pt x="17690" y="78770"/>
                </a:lnTo>
                <a:lnTo>
                  <a:pt x="17690" y="78780"/>
                </a:lnTo>
                <a:lnTo>
                  <a:pt x="17710" y="78780"/>
                </a:lnTo>
                <a:lnTo>
                  <a:pt x="17720" y="78770"/>
                </a:lnTo>
                <a:lnTo>
                  <a:pt x="17740" y="78770"/>
                </a:lnTo>
                <a:lnTo>
                  <a:pt x="17750" y="78770"/>
                </a:lnTo>
                <a:lnTo>
                  <a:pt x="17760" y="78780"/>
                </a:lnTo>
                <a:lnTo>
                  <a:pt x="17770" y="78780"/>
                </a:lnTo>
                <a:lnTo>
                  <a:pt x="17780" y="78780"/>
                </a:lnTo>
                <a:lnTo>
                  <a:pt x="17790" y="78790"/>
                </a:lnTo>
                <a:lnTo>
                  <a:pt x="17800" y="78790"/>
                </a:lnTo>
                <a:lnTo>
                  <a:pt x="17810" y="78790"/>
                </a:lnTo>
                <a:lnTo>
                  <a:pt x="17830" y="78800"/>
                </a:lnTo>
                <a:lnTo>
                  <a:pt x="17840" y="78810"/>
                </a:lnTo>
                <a:lnTo>
                  <a:pt x="17860" y="78820"/>
                </a:lnTo>
                <a:lnTo>
                  <a:pt x="17870" y="78830"/>
                </a:lnTo>
                <a:lnTo>
                  <a:pt x="17880" y="78830"/>
                </a:lnTo>
                <a:lnTo>
                  <a:pt x="17890" y="78840"/>
                </a:lnTo>
                <a:lnTo>
                  <a:pt x="17910" y="78840"/>
                </a:lnTo>
                <a:lnTo>
                  <a:pt x="17920" y="78840"/>
                </a:lnTo>
                <a:lnTo>
                  <a:pt x="17920" y="78850"/>
                </a:lnTo>
                <a:lnTo>
                  <a:pt x="17930" y="78850"/>
                </a:lnTo>
                <a:lnTo>
                  <a:pt x="17940" y="78850"/>
                </a:lnTo>
                <a:lnTo>
                  <a:pt x="17950" y="78850"/>
                </a:lnTo>
                <a:lnTo>
                  <a:pt x="17960" y="78840"/>
                </a:lnTo>
                <a:lnTo>
                  <a:pt x="17970" y="78830"/>
                </a:lnTo>
                <a:lnTo>
                  <a:pt x="17980" y="78820"/>
                </a:lnTo>
                <a:lnTo>
                  <a:pt x="18000" y="78800"/>
                </a:lnTo>
                <a:lnTo>
                  <a:pt x="18010" y="78780"/>
                </a:lnTo>
                <a:lnTo>
                  <a:pt x="18020" y="78780"/>
                </a:lnTo>
                <a:lnTo>
                  <a:pt x="18030" y="78780"/>
                </a:lnTo>
                <a:lnTo>
                  <a:pt x="18050" y="78780"/>
                </a:lnTo>
                <a:lnTo>
                  <a:pt x="18070" y="78780"/>
                </a:lnTo>
                <a:lnTo>
                  <a:pt x="18080" y="78780"/>
                </a:lnTo>
                <a:lnTo>
                  <a:pt x="18110" y="78780"/>
                </a:lnTo>
                <a:lnTo>
                  <a:pt x="18140" y="78780"/>
                </a:lnTo>
                <a:lnTo>
                  <a:pt x="18150" y="78790"/>
                </a:lnTo>
                <a:lnTo>
                  <a:pt x="18170" y="78790"/>
                </a:lnTo>
                <a:lnTo>
                  <a:pt x="18180" y="78790"/>
                </a:lnTo>
                <a:lnTo>
                  <a:pt x="18200" y="78780"/>
                </a:lnTo>
                <a:lnTo>
                  <a:pt x="18210" y="78770"/>
                </a:lnTo>
                <a:lnTo>
                  <a:pt x="18220" y="78770"/>
                </a:lnTo>
                <a:lnTo>
                  <a:pt x="18230" y="78770"/>
                </a:lnTo>
                <a:lnTo>
                  <a:pt x="18250" y="78770"/>
                </a:lnTo>
                <a:lnTo>
                  <a:pt x="18260" y="78780"/>
                </a:lnTo>
                <a:lnTo>
                  <a:pt x="18280" y="78780"/>
                </a:lnTo>
                <a:lnTo>
                  <a:pt x="18290" y="78780"/>
                </a:lnTo>
                <a:lnTo>
                  <a:pt x="18300" y="78790"/>
                </a:lnTo>
                <a:lnTo>
                  <a:pt x="18310" y="78800"/>
                </a:lnTo>
                <a:lnTo>
                  <a:pt x="18320" y="78820"/>
                </a:lnTo>
                <a:lnTo>
                  <a:pt x="18320" y="78830"/>
                </a:lnTo>
                <a:lnTo>
                  <a:pt x="18320" y="78850"/>
                </a:lnTo>
                <a:lnTo>
                  <a:pt x="18320" y="78860"/>
                </a:lnTo>
                <a:lnTo>
                  <a:pt x="18330" y="78860"/>
                </a:lnTo>
                <a:lnTo>
                  <a:pt x="18340" y="78870"/>
                </a:lnTo>
                <a:lnTo>
                  <a:pt x="18340" y="78910"/>
                </a:lnTo>
                <a:lnTo>
                  <a:pt x="18350" y="78920"/>
                </a:lnTo>
                <a:lnTo>
                  <a:pt x="18350" y="78940"/>
                </a:lnTo>
                <a:lnTo>
                  <a:pt x="18350" y="78960"/>
                </a:lnTo>
                <a:lnTo>
                  <a:pt x="18360" y="78970"/>
                </a:lnTo>
                <a:lnTo>
                  <a:pt x="18370" y="78990"/>
                </a:lnTo>
                <a:lnTo>
                  <a:pt x="18360" y="79020"/>
                </a:lnTo>
                <a:lnTo>
                  <a:pt x="18360" y="79040"/>
                </a:lnTo>
                <a:lnTo>
                  <a:pt x="18370" y="79050"/>
                </a:lnTo>
                <a:lnTo>
                  <a:pt x="18380" y="79070"/>
                </a:lnTo>
                <a:lnTo>
                  <a:pt x="18380" y="79090"/>
                </a:lnTo>
                <a:lnTo>
                  <a:pt x="18370" y="79100"/>
                </a:lnTo>
                <a:lnTo>
                  <a:pt x="18360" y="79120"/>
                </a:lnTo>
                <a:lnTo>
                  <a:pt x="18350" y="79150"/>
                </a:lnTo>
                <a:lnTo>
                  <a:pt x="18350" y="79160"/>
                </a:lnTo>
                <a:lnTo>
                  <a:pt x="18350" y="79170"/>
                </a:lnTo>
                <a:lnTo>
                  <a:pt x="18350" y="79180"/>
                </a:lnTo>
                <a:lnTo>
                  <a:pt x="18360" y="79190"/>
                </a:lnTo>
                <a:lnTo>
                  <a:pt x="18360" y="79200"/>
                </a:lnTo>
                <a:lnTo>
                  <a:pt x="18370" y="79210"/>
                </a:lnTo>
                <a:lnTo>
                  <a:pt x="18370" y="79220"/>
                </a:lnTo>
                <a:lnTo>
                  <a:pt x="18370" y="79250"/>
                </a:lnTo>
                <a:lnTo>
                  <a:pt x="18360" y="79280"/>
                </a:lnTo>
                <a:lnTo>
                  <a:pt x="18370" y="79280"/>
                </a:lnTo>
                <a:lnTo>
                  <a:pt x="18380" y="79300"/>
                </a:lnTo>
                <a:lnTo>
                  <a:pt x="18390" y="79300"/>
                </a:lnTo>
                <a:lnTo>
                  <a:pt x="18390" y="79310"/>
                </a:lnTo>
                <a:lnTo>
                  <a:pt x="18420" y="79320"/>
                </a:lnTo>
                <a:lnTo>
                  <a:pt x="18420" y="79330"/>
                </a:lnTo>
                <a:lnTo>
                  <a:pt x="18410" y="79350"/>
                </a:lnTo>
                <a:lnTo>
                  <a:pt x="18410" y="79400"/>
                </a:lnTo>
                <a:lnTo>
                  <a:pt x="18400" y="79430"/>
                </a:lnTo>
                <a:lnTo>
                  <a:pt x="18400" y="79450"/>
                </a:lnTo>
                <a:lnTo>
                  <a:pt x="18390" y="79470"/>
                </a:lnTo>
                <a:lnTo>
                  <a:pt x="18370" y="79480"/>
                </a:lnTo>
                <a:lnTo>
                  <a:pt x="18370" y="79490"/>
                </a:lnTo>
                <a:lnTo>
                  <a:pt x="18360" y="79490"/>
                </a:lnTo>
                <a:lnTo>
                  <a:pt x="18350" y="79500"/>
                </a:lnTo>
                <a:lnTo>
                  <a:pt x="18350" y="79510"/>
                </a:lnTo>
                <a:lnTo>
                  <a:pt x="18340" y="79530"/>
                </a:lnTo>
                <a:lnTo>
                  <a:pt x="18330" y="79560"/>
                </a:lnTo>
                <a:lnTo>
                  <a:pt x="18330" y="79580"/>
                </a:lnTo>
                <a:lnTo>
                  <a:pt x="18330" y="79610"/>
                </a:lnTo>
                <a:lnTo>
                  <a:pt x="18330" y="79620"/>
                </a:lnTo>
                <a:lnTo>
                  <a:pt x="18330" y="79650"/>
                </a:lnTo>
                <a:lnTo>
                  <a:pt x="18330" y="79660"/>
                </a:lnTo>
                <a:lnTo>
                  <a:pt x="18340" y="79690"/>
                </a:lnTo>
                <a:lnTo>
                  <a:pt x="18350" y="79710"/>
                </a:lnTo>
                <a:lnTo>
                  <a:pt x="18350" y="79720"/>
                </a:lnTo>
                <a:lnTo>
                  <a:pt x="18350" y="79730"/>
                </a:lnTo>
                <a:lnTo>
                  <a:pt x="18370" y="79750"/>
                </a:lnTo>
                <a:lnTo>
                  <a:pt x="18390" y="79770"/>
                </a:lnTo>
                <a:lnTo>
                  <a:pt x="18410" y="79790"/>
                </a:lnTo>
                <a:lnTo>
                  <a:pt x="18410" y="79800"/>
                </a:lnTo>
                <a:lnTo>
                  <a:pt x="18420" y="79820"/>
                </a:lnTo>
                <a:lnTo>
                  <a:pt x="18420" y="79840"/>
                </a:lnTo>
                <a:lnTo>
                  <a:pt x="18420" y="79850"/>
                </a:lnTo>
                <a:lnTo>
                  <a:pt x="18410" y="79870"/>
                </a:lnTo>
                <a:lnTo>
                  <a:pt x="18410" y="79890"/>
                </a:lnTo>
                <a:lnTo>
                  <a:pt x="18410" y="79900"/>
                </a:lnTo>
                <a:lnTo>
                  <a:pt x="18420" y="79930"/>
                </a:lnTo>
                <a:lnTo>
                  <a:pt x="18420" y="79940"/>
                </a:lnTo>
                <a:lnTo>
                  <a:pt x="18420" y="79950"/>
                </a:lnTo>
                <a:lnTo>
                  <a:pt x="18420" y="79960"/>
                </a:lnTo>
                <a:lnTo>
                  <a:pt x="18420" y="79970"/>
                </a:lnTo>
                <a:lnTo>
                  <a:pt x="18410" y="79970"/>
                </a:lnTo>
                <a:lnTo>
                  <a:pt x="18410" y="79980"/>
                </a:lnTo>
                <a:lnTo>
                  <a:pt x="18400" y="80020"/>
                </a:lnTo>
                <a:lnTo>
                  <a:pt x="18390" y="80050"/>
                </a:lnTo>
                <a:lnTo>
                  <a:pt x="18390" y="80060"/>
                </a:lnTo>
                <a:lnTo>
                  <a:pt x="18390" y="80080"/>
                </a:lnTo>
                <a:lnTo>
                  <a:pt x="18380" y="80130"/>
                </a:lnTo>
                <a:lnTo>
                  <a:pt x="18380" y="80150"/>
                </a:lnTo>
                <a:lnTo>
                  <a:pt x="18380" y="80160"/>
                </a:lnTo>
                <a:lnTo>
                  <a:pt x="18390" y="80180"/>
                </a:lnTo>
                <a:lnTo>
                  <a:pt x="18400" y="80210"/>
                </a:lnTo>
                <a:lnTo>
                  <a:pt x="18400" y="80230"/>
                </a:lnTo>
                <a:lnTo>
                  <a:pt x="18390" y="80250"/>
                </a:lnTo>
                <a:lnTo>
                  <a:pt x="18390" y="80260"/>
                </a:lnTo>
                <a:lnTo>
                  <a:pt x="18390" y="80280"/>
                </a:lnTo>
                <a:lnTo>
                  <a:pt x="18380" y="80310"/>
                </a:lnTo>
                <a:lnTo>
                  <a:pt x="18380" y="80330"/>
                </a:lnTo>
                <a:lnTo>
                  <a:pt x="18380" y="80340"/>
                </a:lnTo>
                <a:lnTo>
                  <a:pt x="18390" y="80350"/>
                </a:lnTo>
                <a:lnTo>
                  <a:pt x="18390" y="80360"/>
                </a:lnTo>
                <a:lnTo>
                  <a:pt x="18400" y="80370"/>
                </a:lnTo>
                <a:lnTo>
                  <a:pt x="18400" y="80380"/>
                </a:lnTo>
                <a:lnTo>
                  <a:pt x="18400" y="80390"/>
                </a:lnTo>
                <a:lnTo>
                  <a:pt x="18400" y="80400"/>
                </a:lnTo>
                <a:lnTo>
                  <a:pt x="18400" y="80410"/>
                </a:lnTo>
                <a:lnTo>
                  <a:pt x="18400" y="80420"/>
                </a:lnTo>
                <a:lnTo>
                  <a:pt x="18390" y="80430"/>
                </a:lnTo>
                <a:lnTo>
                  <a:pt x="18390" y="80440"/>
                </a:lnTo>
                <a:lnTo>
                  <a:pt x="18380" y="80450"/>
                </a:lnTo>
                <a:lnTo>
                  <a:pt x="18380" y="80460"/>
                </a:lnTo>
                <a:lnTo>
                  <a:pt x="18370" y="80470"/>
                </a:lnTo>
                <a:lnTo>
                  <a:pt x="18370" y="80480"/>
                </a:lnTo>
                <a:lnTo>
                  <a:pt x="18370" y="80490"/>
                </a:lnTo>
                <a:lnTo>
                  <a:pt x="18380" y="80500"/>
                </a:lnTo>
                <a:lnTo>
                  <a:pt x="18370" y="80510"/>
                </a:lnTo>
                <a:lnTo>
                  <a:pt x="18370" y="80520"/>
                </a:lnTo>
                <a:lnTo>
                  <a:pt x="18370" y="80540"/>
                </a:lnTo>
                <a:lnTo>
                  <a:pt x="18380" y="80560"/>
                </a:lnTo>
                <a:lnTo>
                  <a:pt x="18380" y="80570"/>
                </a:lnTo>
                <a:lnTo>
                  <a:pt x="18370" y="80590"/>
                </a:lnTo>
                <a:lnTo>
                  <a:pt x="18370" y="80610"/>
                </a:lnTo>
                <a:lnTo>
                  <a:pt x="18380" y="80610"/>
                </a:lnTo>
                <a:lnTo>
                  <a:pt x="18380" y="80620"/>
                </a:lnTo>
                <a:lnTo>
                  <a:pt x="18360" y="80650"/>
                </a:lnTo>
                <a:lnTo>
                  <a:pt x="18360" y="80660"/>
                </a:lnTo>
                <a:lnTo>
                  <a:pt x="18360" y="80670"/>
                </a:lnTo>
                <a:lnTo>
                  <a:pt x="18380" y="80680"/>
                </a:lnTo>
                <a:lnTo>
                  <a:pt x="18390" y="80690"/>
                </a:lnTo>
                <a:lnTo>
                  <a:pt x="18400" y="80700"/>
                </a:lnTo>
                <a:lnTo>
                  <a:pt x="18390" y="80710"/>
                </a:lnTo>
                <a:lnTo>
                  <a:pt x="18390" y="80720"/>
                </a:lnTo>
                <a:lnTo>
                  <a:pt x="18380" y="80730"/>
                </a:lnTo>
                <a:lnTo>
                  <a:pt x="18380" y="80740"/>
                </a:lnTo>
                <a:lnTo>
                  <a:pt x="18370" y="80760"/>
                </a:lnTo>
                <a:lnTo>
                  <a:pt x="18370" y="80770"/>
                </a:lnTo>
                <a:lnTo>
                  <a:pt x="18370" y="80780"/>
                </a:lnTo>
                <a:lnTo>
                  <a:pt x="18380" y="80800"/>
                </a:lnTo>
                <a:lnTo>
                  <a:pt x="18380" y="80810"/>
                </a:lnTo>
                <a:lnTo>
                  <a:pt x="18380" y="80820"/>
                </a:lnTo>
                <a:lnTo>
                  <a:pt x="18380" y="80830"/>
                </a:lnTo>
                <a:lnTo>
                  <a:pt x="18380" y="80840"/>
                </a:lnTo>
                <a:lnTo>
                  <a:pt x="18370" y="80860"/>
                </a:lnTo>
                <a:lnTo>
                  <a:pt x="18370" y="80880"/>
                </a:lnTo>
                <a:lnTo>
                  <a:pt x="18350" y="80910"/>
                </a:lnTo>
                <a:lnTo>
                  <a:pt x="18350" y="80920"/>
                </a:lnTo>
                <a:lnTo>
                  <a:pt x="18350" y="80930"/>
                </a:lnTo>
                <a:lnTo>
                  <a:pt x="18350" y="80940"/>
                </a:lnTo>
                <a:lnTo>
                  <a:pt x="18350" y="80960"/>
                </a:lnTo>
                <a:lnTo>
                  <a:pt x="18360" y="80990"/>
                </a:lnTo>
                <a:lnTo>
                  <a:pt x="18360" y="81010"/>
                </a:lnTo>
                <a:lnTo>
                  <a:pt x="18370" y="81030"/>
                </a:lnTo>
                <a:lnTo>
                  <a:pt x="18380" y="81050"/>
                </a:lnTo>
                <a:lnTo>
                  <a:pt x="18390" y="81070"/>
                </a:lnTo>
                <a:lnTo>
                  <a:pt x="18400" y="81080"/>
                </a:lnTo>
                <a:lnTo>
                  <a:pt x="18410" y="81090"/>
                </a:lnTo>
                <a:lnTo>
                  <a:pt x="18410" y="81100"/>
                </a:lnTo>
                <a:lnTo>
                  <a:pt x="18400" y="81110"/>
                </a:lnTo>
                <a:lnTo>
                  <a:pt x="18390" y="81120"/>
                </a:lnTo>
                <a:lnTo>
                  <a:pt x="18380" y="81140"/>
                </a:lnTo>
                <a:lnTo>
                  <a:pt x="18370" y="81150"/>
                </a:lnTo>
                <a:lnTo>
                  <a:pt x="18360" y="81150"/>
                </a:lnTo>
                <a:lnTo>
                  <a:pt x="18340" y="81150"/>
                </a:lnTo>
                <a:lnTo>
                  <a:pt x="18320" y="81150"/>
                </a:lnTo>
                <a:lnTo>
                  <a:pt x="18310" y="81150"/>
                </a:lnTo>
                <a:lnTo>
                  <a:pt x="18300" y="81150"/>
                </a:lnTo>
                <a:lnTo>
                  <a:pt x="18290" y="81160"/>
                </a:lnTo>
                <a:lnTo>
                  <a:pt x="18280" y="81170"/>
                </a:lnTo>
                <a:lnTo>
                  <a:pt x="18250" y="81210"/>
                </a:lnTo>
                <a:lnTo>
                  <a:pt x="18230" y="81220"/>
                </a:lnTo>
                <a:lnTo>
                  <a:pt x="18220" y="81230"/>
                </a:lnTo>
                <a:lnTo>
                  <a:pt x="18210" y="81260"/>
                </a:lnTo>
                <a:lnTo>
                  <a:pt x="18210" y="81270"/>
                </a:lnTo>
                <a:lnTo>
                  <a:pt x="18200" y="81290"/>
                </a:lnTo>
                <a:lnTo>
                  <a:pt x="18210" y="81300"/>
                </a:lnTo>
                <a:lnTo>
                  <a:pt x="18210" y="81310"/>
                </a:lnTo>
                <a:lnTo>
                  <a:pt x="18210" y="81320"/>
                </a:lnTo>
                <a:lnTo>
                  <a:pt x="18210" y="81330"/>
                </a:lnTo>
                <a:lnTo>
                  <a:pt x="18230" y="81340"/>
                </a:lnTo>
                <a:lnTo>
                  <a:pt x="18250" y="81350"/>
                </a:lnTo>
                <a:lnTo>
                  <a:pt x="18250" y="81360"/>
                </a:lnTo>
                <a:lnTo>
                  <a:pt x="18260" y="81370"/>
                </a:lnTo>
                <a:lnTo>
                  <a:pt x="18260" y="81380"/>
                </a:lnTo>
                <a:lnTo>
                  <a:pt x="18250" y="81380"/>
                </a:lnTo>
                <a:lnTo>
                  <a:pt x="18250" y="81390"/>
                </a:lnTo>
                <a:lnTo>
                  <a:pt x="18240" y="81410"/>
                </a:lnTo>
                <a:lnTo>
                  <a:pt x="18230" y="81420"/>
                </a:lnTo>
                <a:lnTo>
                  <a:pt x="18210" y="81430"/>
                </a:lnTo>
                <a:lnTo>
                  <a:pt x="18200" y="81450"/>
                </a:lnTo>
                <a:lnTo>
                  <a:pt x="18190" y="81470"/>
                </a:lnTo>
                <a:lnTo>
                  <a:pt x="18190" y="81480"/>
                </a:lnTo>
                <a:lnTo>
                  <a:pt x="18180" y="81520"/>
                </a:lnTo>
                <a:lnTo>
                  <a:pt x="18170" y="81540"/>
                </a:lnTo>
                <a:lnTo>
                  <a:pt x="18160" y="81560"/>
                </a:lnTo>
                <a:lnTo>
                  <a:pt x="18140" y="81590"/>
                </a:lnTo>
                <a:lnTo>
                  <a:pt x="18120" y="81630"/>
                </a:lnTo>
                <a:lnTo>
                  <a:pt x="18100" y="81660"/>
                </a:lnTo>
                <a:lnTo>
                  <a:pt x="18090" y="81670"/>
                </a:lnTo>
                <a:lnTo>
                  <a:pt x="18090" y="81680"/>
                </a:lnTo>
                <a:lnTo>
                  <a:pt x="18080" y="81690"/>
                </a:lnTo>
                <a:lnTo>
                  <a:pt x="18080" y="81710"/>
                </a:lnTo>
                <a:lnTo>
                  <a:pt x="18090" y="81730"/>
                </a:lnTo>
                <a:lnTo>
                  <a:pt x="18090" y="81750"/>
                </a:lnTo>
                <a:lnTo>
                  <a:pt x="18080" y="81760"/>
                </a:lnTo>
                <a:lnTo>
                  <a:pt x="18080" y="81820"/>
                </a:lnTo>
                <a:lnTo>
                  <a:pt x="18070" y="81840"/>
                </a:lnTo>
                <a:lnTo>
                  <a:pt x="18070" y="81850"/>
                </a:lnTo>
                <a:lnTo>
                  <a:pt x="18070" y="81840"/>
                </a:lnTo>
                <a:lnTo>
                  <a:pt x="18060" y="81840"/>
                </a:lnTo>
                <a:lnTo>
                  <a:pt x="18050" y="81840"/>
                </a:lnTo>
                <a:lnTo>
                  <a:pt x="18030" y="81840"/>
                </a:lnTo>
                <a:lnTo>
                  <a:pt x="17980" y="81840"/>
                </a:lnTo>
                <a:lnTo>
                  <a:pt x="17970" y="81840"/>
                </a:lnTo>
                <a:lnTo>
                  <a:pt x="17950" y="81830"/>
                </a:lnTo>
                <a:lnTo>
                  <a:pt x="17930" y="81830"/>
                </a:lnTo>
                <a:lnTo>
                  <a:pt x="17920" y="81830"/>
                </a:lnTo>
                <a:lnTo>
                  <a:pt x="17900" y="81840"/>
                </a:lnTo>
                <a:lnTo>
                  <a:pt x="17870" y="81840"/>
                </a:lnTo>
                <a:lnTo>
                  <a:pt x="17860" y="81850"/>
                </a:lnTo>
                <a:lnTo>
                  <a:pt x="17840" y="81850"/>
                </a:lnTo>
                <a:lnTo>
                  <a:pt x="17830" y="81860"/>
                </a:lnTo>
                <a:lnTo>
                  <a:pt x="17810" y="81880"/>
                </a:lnTo>
                <a:lnTo>
                  <a:pt x="17790" y="81880"/>
                </a:lnTo>
                <a:lnTo>
                  <a:pt x="17770" y="81890"/>
                </a:lnTo>
                <a:lnTo>
                  <a:pt x="17730" y="81900"/>
                </a:lnTo>
                <a:lnTo>
                  <a:pt x="17700" y="81910"/>
                </a:lnTo>
                <a:lnTo>
                  <a:pt x="17670" y="81910"/>
                </a:lnTo>
                <a:lnTo>
                  <a:pt x="17640" y="81920"/>
                </a:lnTo>
                <a:lnTo>
                  <a:pt x="17630" y="81920"/>
                </a:lnTo>
                <a:lnTo>
                  <a:pt x="17580" y="81920"/>
                </a:lnTo>
                <a:lnTo>
                  <a:pt x="17550" y="81920"/>
                </a:lnTo>
                <a:lnTo>
                  <a:pt x="17540" y="81920"/>
                </a:lnTo>
                <a:lnTo>
                  <a:pt x="17510" y="81920"/>
                </a:lnTo>
                <a:lnTo>
                  <a:pt x="17490" y="81920"/>
                </a:lnTo>
                <a:lnTo>
                  <a:pt x="17470" y="81920"/>
                </a:lnTo>
                <a:lnTo>
                  <a:pt x="17470" y="81930"/>
                </a:lnTo>
                <a:lnTo>
                  <a:pt x="17460" y="81930"/>
                </a:lnTo>
                <a:lnTo>
                  <a:pt x="17460" y="81940"/>
                </a:lnTo>
                <a:lnTo>
                  <a:pt x="17460" y="81950"/>
                </a:lnTo>
                <a:lnTo>
                  <a:pt x="17450" y="81950"/>
                </a:lnTo>
                <a:lnTo>
                  <a:pt x="17440" y="81960"/>
                </a:lnTo>
                <a:lnTo>
                  <a:pt x="17420" y="81970"/>
                </a:lnTo>
                <a:lnTo>
                  <a:pt x="17400" y="81960"/>
                </a:lnTo>
                <a:lnTo>
                  <a:pt x="17380" y="81950"/>
                </a:lnTo>
                <a:lnTo>
                  <a:pt x="17360" y="81960"/>
                </a:lnTo>
                <a:lnTo>
                  <a:pt x="17350" y="81960"/>
                </a:lnTo>
                <a:lnTo>
                  <a:pt x="17340" y="81960"/>
                </a:lnTo>
                <a:lnTo>
                  <a:pt x="17330" y="81960"/>
                </a:lnTo>
                <a:lnTo>
                  <a:pt x="17320" y="81960"/>
                </a:lnTo>
                <a:lnTo>
                  <a:pt x="17320" y="81940"/>
                </a:lnTo>
                <a:lnTo>
                  <a:pt x="17310" y="81930"/>
                </a:lnTo>
                <a:lnTo>
                  <a:pt x="17300" y="81910"/>
                </a:lnTo>
                <a:lnTo>
                  <a:pt x="17290" y="81910"/>
                </a:lnTo>
                <a:lnTo>
                  <a:pt x="17290" y="81900"/>
                </a:lnTo>
                <a:lnTo>
                  <a:pt x="17280" y="81890"/>
                </a:lnTo>
                <a:lnTo>
                  <a:pt x="17270" y="81880"/>
                </a:lnTo>
                <a:lnTo>
                  <a:pt x="17270" y="81870"/>
                </a:lnTo>
                <a:lnTo>
                  <a:pt x="17260" y="81870"/>
                </a:lnTo>
                <a:lnTo>
                  <a:pt x="17250" y="81860"/>
                </a:lnTo>
                <a:lnTo>
                  <a:pt x="17230" y="81860"/>
                </a:lnTo>
                <a:lnTo>
                  <a:pt x="17220" y="81850"/>
                </a:lnTo>
                <a:lnTo>
                  <a:pt x="17210" y="81840"/>
                </a:lnTo>
                <a:lnTo>
                  <a:pt x="17200" y="81840"/>
                </a:lnTo>
                <a:lnTo>
                  <a:pt x="17190" y="81840"/>
                </a:lnTo>
                <a:lnTo>
                  <a:pt x="17180" y="81830"/>
                </a:lnTo>
                <a:lnTo>
                  <a:pt x="17160" y="81830"/>
                </a:lnTo>
                <a:lnTo>
                  <a:pt x="17150" y="81830"/>
                </a:lnTo>
                <a:lnTo>
                  <a:pt x="17140" y="81830"/>
                </a:lnTo>
                <a:lnTo>
                  <a:pt x="17110" y="81830"/>
                </a:lnTo>
                <a:lnTo>
                  <a:pt x="17100" y="81840"/>
                </a:lnTo>
                <a:lnTo>
                  <a:pt x="17090" y="81840"/>
                </a:lnTo>
                <a:lnTo>
                  <a:pt x="17090" y="81850"/>
                </a:lnTo>
                <a:lnTo>
                  <a:pt x="17080" y="81850"/>
                </a:lnTo>
                <a:lnTo>
                  <a:pt x="17080" y="81860"/>
                </a:lnTo>
                <a:lnTo>
                  <a:pt x="17070" y="81870"/>
                </a:lnTo>
                <a:lnTo>
                  <a:pt x="17050" y="81880"/>
                </a:lnTo>
                <a:lnTo>
                  <a:pt x="17030" y="81890"/>
                </a:lnTo>
                <a:lnTo>
                  <a:pt x="17000" y="81910"/>
                </a:lnTo>
                <a:lnTo>
                  <a:pt x="17000" y="81920"/>
                </a:lnTo>
                <a:lnTo>
                  <a:pt x="16990" y="81920"/>
                </a:lnTo>
                <a:lnTo>
                  <a:pt x="16970" y="81930"/>
                </a:lnTo>
                <a:lnTo>
                  <a:pt x="16960" y="81930"/>
                </a:lnTo>
                <a:lnTo>
                  <a:pt x="16950" y="81930"/>
                </a:lnTo>
                <a:lnTo>
                  <a:pt x="16940" y="81930"/>
                </a:lnTo>
                <a:lnTo>
                  <a:pt x="16930" y="81930"/>
                </a:lnTo>
                <a:lnTo>
                  <a:pt x="16920" y="81920"/>
                </a:lnTo>
                <a:lnTo>
                  <a:pt x="16910" y="81920"/>
                </a:lnTo>
                <a:lnTo>
                  <a:pt x="16910" y="81910"/>
                </a:lnTo>
                <a:lnTo>
                  <a:pt x="16890" y="81900"/>
                </a:lnTo>
                <a:lnTo>
                  <a:pt x="16890" y="81890"/>
                </a:lnTo>
                <a:lnTo>
                  <a:pt x="16880" y="81890"/>
                </a:lnTo>
                <a:lnTo>
                  <a:pt x="16870" y="81880"/>
                </a:lnTo>
                <a:lnTo>
                  <a:pt x="16850" y="81870"/>
                </a:lnTo>
                <a:lnTo>
                  <a:pt x="16840" y="81870"/>
                </a:lnTo>
                <a:lnTo>
                  <a:pt x="16820" y="81870"/>
                </a:lnTo>
                <a:lnTo>
                  <a:pt x="16800" y="81870"/>
                </a:lnTo>
                <a:lnTo>
                  <a:pt x="16790" y="81870"/>
                </a:lnTo>
                <a:lnTo>
                  <a:pt x="16770" y="81880"/>
                </a:lnTo>
                <a:lnTo>
                  <a:pt x="16760" y="81890"/>
                </a:lnTo>
                <a:lnTo>
                  <a:pt x="16760" y="81900"/>
                </a:lnTo>
                <a:lnTo>
                  <a:pt x="16750" y="81910"/>
                </a:lnTo>
                <a:lnTo>
                  <a:pt x="16740" y="81920"/>
                </a:lnTo>
                <a:lnTo>
                  <a:pt x="16720" y="81930"/>
                </a:lnTo>
                <a:lnTo>
                  <a:pt x="16700" y="81940"/>
                </a:lnTo>
                <a:lnTo>
                  <a:pt x="16690" y="81940"/>
                </a:lnTo>
                <a:lnTo>
                  <a:pt x="16690" y="81950"/>
                </a:lnTo>
                <a:lnTo>
                  <a:pt x="16680" y="81950"/>
                </a:lnTo>
                <a:lnTo>
                  <a:pt x="16660" y="81960"/>
                </a:lnTo>
                <a:lnTo>
                  <a:pt x="16650" y="81970"/>
                </a:lnTo>
                <a:lnTo>
                  <a:pt x="16650" y="81980"/>
                </a:lnTo>
                <a:lnTo>
                  <a:pt x="16630" y="81980"/>
                </a:lnTo>
                <a:lnTo>
                  <a:pt x="16620" y="81990"/>
                </a:lnTo>
                <a:lnTo>
                  <a:pt x="16600" y="82000"/>
                </a:lnTo>
                <a:lnTo>
                  <a:pt x="16590" y="82000"/>
                </a:lnTo>
                <a:lnTo>
                  <a:pt x="16580" y="82000"/>
                </a:lnTo>
                <a:lnTo>
                  <a:pt x="16560" y="81990"/>
                </a:lnTo>
                <a:lnTo>
                  <a:pt x="16540" y="81990"/>
                </a:lnTo>
                <a:lnTo>
                  <a:pt x="16530" y="81990"/>
                </a:lnTo>
                <a:lnTo>
                  <a:pt x="16510" y="81980"/>
                </a:lnTo>
                <a:lnTo>
                  <a:pt x="16490" y="81990"/>
                </a:lnTo>
                <a:lnTo>
                  <a:pt x="16470" y="81990"/>
                </a:lnTo>
                <a:lnTo>
                  <a:pt x="16440" y="82000"/>
                </a:lnTo>
                <a:lnTo>
                  <a:pt x="16430" y="82000"/>
                </a:lnTo>
                <a:lnTo>
                  <a:pt x="16420" y="82020"/>
                </a:lnTo>
                <a:lnTo>
                  <a:pt x="16390" y="82030"/>
                </a:lnTo>
                <a:lnTo>
                  <a:pt x="16380" y="82050"/>
                </a:lnTo>
                <a:lnTo>
                  <a:pt x="16360" y="82080"/>
                </a:lnTo>
                <a:lnTo>
                  <a:pt x="16340" y="82090"/>
                </a:lnTo>
                <a:lnTo>
                  <a:pt x="16340" y="82100"/>
                </a:lnTo>
                <a:lnTo>
                  <a:pt x="16340" y="82110"/>
                </a:lnTo>
                <a:lnTo>
                  <a:pt x="16340" y="82120"/>
                </a:lnTo>
                <a:lnTo>
                  <a:pt x="16330" y="82150"/>
                </a:lnTo>
                <a:lnTo>
                  <a:pt x="16330" y="82160"/>
                </a:lnTo>
                <a:lnTo>
                  <a:pt x="16320" y="82190"/>
                </a:lnTo>
                <a:lnTo>
                  <a:pt x="16310" y="82210"/>
                </a:lnTo>
                <a:lnTo>
                  <a:pt x="16310" y="82220"/>
                </a:lnTo>
                <a:lnTo>
                  <a:pt x="16290" y="82230"/>
                </a:lnTo>
                <a:lnTo>
                  <a:pt x="16280" y="82230"/>
                </a:lnTo>
                <a:lnTo>
                  <a:pt x="16260" y="82240"/>
                </a:lnTo>
                <a:lnTo>
                  <a:pt x="16250" y="82250"/>
                </a:lnTo>
                <a:lnTo>
                  <a:pt x="16250" y="82260"/>
                </a:lnTo>
                <a:lnTo>
                  <a:pt x="16250" y="82270"/>
                </a:lnTo>
                <a:lnTo>
                  <a:pt x="16240" y="82280"/>
                </a:lnTo>
                <a:lnTo>
                  <a:pt x="16230" y="82300"/>
                </a:lnTo>
                <a:lnTo>
                  <a:pt x="16220" y="82320"/>
                </a:lnTo>
                <a:lnTo>
                  <a:pt x="16210" y="82330"/>
                </a:lnTo>
                <a:lnTo>
                  <a:pt x="16180" y="82340"/>
                </a:lnTo>
                <a:lnTo>
                  <a:pt x="16170" y="82350"/>
                </a:lnTo>
                <a:lnTo>
                  <a:pt x="16160" y="82350"/>
                </a:lnTo>
                <a:lnTo>
                  <a:pt x="16150" y="82360"/>
                </a:lnTo>
                <a:lnTo>
                  <a:pt x="16140" y="82380"/>
                </a:lnTo>
                <a:lnTo>
                  <a:pt x="16130" y="82390"/>
                </a:lnTo>
                <a:lnTo>
                  <a:pt x="16120" y="82410"/>
                </a:lnTo>
                <a:lnTo>
                  <a:pt x="16120" y="82420"/>
                </a:lnTo>
                <a:lnTo>
                  <a:pt x="16120" y="82430"/>
                </a:lnTo>
                <a:lnTo>
                  <a:pt x="16110" y="82440"/>
                </a:lnTo>
                <a:lnTo>
                  <a:pt x="16100" y="82460"/>
                </a:lnTo>
                <a:lnTo>
                  <a:pt x="16090" y="82460"/>
                </a:lnTo>
                <a:lnTo>
                  <a:pt x="16080" y="82470"/>
                </a:lnTo>
                <a:lnTo>
                  <a:pt x="16070" y="82480"/>
                </a:lnTo>
                <a:lnTo>
                  <a:pt x="16060" y="82490"/>
                </a:lnTo>
                <a:lnTo>
                  <a:pt x="16070" y="82500"/>
                </a:lnTo>
                <a:lnTo>
                  <a:pt x="16070" y="82510"/>
                </a:lnTo>
                <a:lnTo>
                  <a:pt x="16060" y="82520"/>
                </a:lnTo>
                <a:lnTo>
                  <a:pt x="16050" y="82540"/>
                </a:lnTo>
                <a:lnTo>
                  <a:pt x="16030" y="82560"/>
                </a:lnTo>
                <a:lnTo>
                  <a:pt x="16020" y="82580"/>
                </a:lnTo>
                <a:lnTo>
                  <a:pt x="16010" y="82580"/>
                </a:lnTo>
                <a:lnTo>
                  <a:pt x="16000" y="82570"/>
                </a:lnTo>
                <a:lnTo>
                  <a:pt x="16000" y="82560"/>
                </a:lnTo>
                <a:lnTo>
                  <a:pt x="16000" y="82550"/>
                </a:lnTo>
                <a:lnTo>
                  <a:pt x="16000" y="82540"/>
                </a:lnTo>
                <a:lnTo>
                  <a:pt x="15990" y="82540"/>
                </a:lnTo>
                <a:lnTo>
                  <a:pt x="15990" y="82530"/>
                </a:lnTo>
                <a:lnTo>
                  <a:pt x="15980" y="82530"/>
                </a:lnTo>
                <a:lnTo>
                  <a:pt x="15980" y="82520"/>
                </a:lnTo>
                <a:lnTo>
                  <a:pt x="15980" y="82510"/>
                </a:lnTo>
                <a:lnTo>
                  <a:pt x="15980" y="82500"/>
                </a:lnTo>
                <a:lnTo>
                  <a:pt x="15970" y="82500"/>
                </a:lnTo>
                <a:lnTo>
                  <a:pt x="15970" y="82490"/>
                </a:lnTo>
                <a:lnTo>
                  <a:pt x="15960" y="82490"/>
                </a:lnTo>
                <a:lnTo>
                  <a:pt x="15950" y="82480"/>
                </a:lnTo>
                <a:lnTo>
                  <a:pt x="15950" y="82470"/>
                </a:lnTo>
                <a:lnTo>
                  <a:pt x="15940" y="82470"/>
                </a:lnTo>
                <a:lnTo>
                  <a:pt x="15940" y="82460"/>
                </a:lnTo>
                <a:lnTo>
                  <a:pt x="15930" y="82460"/>
                </a:lnTo>
                <a:lnTo>
                  <a:pt x="15930" y="82450"/>
                </a:lnTo>
                <a:lnTo>
                  <a:pt x="15920" y="82440"/>
                </a:lnTo>
                <a:lnTo>
                  <a:pt x="15910" y="82430"/>
                </a:lnTo>
                <a:lnTo>
                  <a:pt x="15900" y="82430"/>
                </a:lnTo>
                <a:lnTo>
                  <a:pt x="15900" y="82420"/>
                </a:lnTo>
                <a:lnTo>
                  <a:pt x="15890" y="82410"/>
                </a:lnTo>
                <a:lnTo>
                  <a:pt x="15880" y="82410"/>
                </a:lnTo>
                <a:lnTo>
                  <a:pt x="15870" y="82400"/>
                </a:lnTo>
                <a:lnTo>
                  <a:pt x="15830" y="82400"/>
                </a:lnTo>
                <a:lnTo>
                  <a:pt x="15820" y="82400"/>
                </a:lnTo>
                <a:lnTo>
                  <a:pt x="15790" y="82380"/>
                </a:lnTo>
                <a:lnTo>
                  <a:pt x="15760" y="82370"/>
                </a:lnTo>
                <a:lnTo>
                  <a:pt x="15750" y="82370"/>
                </a:lnTo>
                <a:lnTo>
                  <a:pt x="15740" y="82370"/>
                </a:lnTo>
                <a:lnTo>
                  <a:pt x="15730" y="82360"/>
                </a:lnTo>
                <a:lnTo>
                  <a:pt x="15720" y="82370"/>
                </a:lnTo>
                <a:lnTo>
                  <a:pt x="15710" y="82370"/>
                </a:lnTo>
                <a:lnTo>
                  <a:pt x="15690" y="82380"/>
                </a:lnTo>
                <a:lnTo>
                  <a:pt x="15680" y="82370"/>
                </a:lnTo>
                <a:lnTo>
                  <a:pt x="15660" y="82370"/>
                </a:lnTo>
                <a:lnTo>
                  <a:pt x="15650" y="82370"/>
                </a:lnTo>
                <a:lnTo>
                  <a:pt x="15650" y="82360"/>
                </a:lnTo>
                <a:lnTo>
                  <a:pt x="15650" y="82340"/>
                </a:lnTo>
                <a:lnTo>
                  <a:pt x="15650" y="82330"/>
                </a:lnTo>
                <a:lnTo>
                  <a:pt x="15640" y="82300"/>
                </a:lnTo>
                <a:lnTo>
                  <a:pt x="15640" y="82290"/>
                </a:lnTo>
                <a:lnTo>
                  <a:pt x="15640" y="82270"/>
                </a:lnTo>
                <a:lnTo>
                  <a:pt x="15640" y="82260"/>
                </a:lnTo>
                <a:lnTo>
                  <a:pt x="15640" y="82250"/>
                </a:lnTo>
                <a:lnTo>
                  <a:pt x="15640" y="82240"/>
                </a:lnTo>
                <a:lnTo>
                  <a:pt x="15640" y="82230"/>
                </a:lnTo>
                <a:lnTo>
                  <a:pt x="15630" y="82220"/>
                </a:lnTo>
                <a:lnTo>
                  <a:pt x="15630" y="82210"/>
                </a:lnTo>
                <a:lnTo>
                  <a:pt x="15620" y="82210"/>
                </a:lnTo>
                <a:lnTo>
                  <a:pt x="15610" y="82200"/>
                </a:lnTo>
                <a:lnTo>
                  <a:pt x="15600" y="82200"/>
                </a:lnTo>
                <a:lnTo>
                  <a:pt x="15590" y="82190"/>
                </a:lnTo>
                <a:lnTo>
                  <a:pt x="15570" y="82190"/>
                </a:lnTo>
                <a:lnTo>
                  <a:pt x="15570" y="82180"/>
                </a:lnTo>
                <a:lnTo>
                  <a:pt x="15560" y="82180"/>
                </a:lnTo>
                <a:lnTo>
                  <a:pt x="15550" y="82170"/>
                </a:lnTo>
                <a:lnTo>
                  <a:pt x="15550" y="82160"/>
                </a:lnTo>
                <a:lnTo>
                  <a:pt x="15540" y="82160"/>
                </a:lnTo>
                <a:lnTo>
                  <a:pt x="15540" y="82150"/>
                </a:lnTo>
                <a:lnTo>
                  <a:pt x="15540" y="82140"/>
                </a:lnTo>
                <a:lnTo>
                  <a:pt x="15540" y="82130"/>
                </a:lnTo>
                <a:lnTo>
                  <a:pt x="15540" y="82120"/>
                </a:lnTo>
                <a:lnTo>
                  <a:pt x="15540" y="82110"/>
                </a:lnTo>
                <a:lnTo>
                  <a:pt x="15550" y="82110"/>
                </a:lnTo>
                <a:lnTo>
                  <a:pt x="15550" y="82100"/>
                </a:lnTo>
                <a:lnTo>
                  <a:pt x="15550" y="82090"/>
                </a:lnTo>
                <a:lnTo>
                  <a:pt x="15550" y="82080"/>
                </a:lnTo>
                <a:lnTo>
                  <a:pt x="15550" y="82070"/>
                </a:lnTo>
                <a:lnTo>
                  <a:pt x="15550" y="82060"/>
                </a:lnTo>
                <a:lnTo>
                  <a:pt x="15540" y="82050"/>
                </a:lnTo>
                <a:lnTo>
                  <a:pt x="15530" y="82040"/>
                </a:lnTo>
                <a:lnTo>
                  <a:pt x="15530" y="82030"/>
                </a:lnTo>
                <a:lnTo>
                  <a:pt x="15520" y="82020"/>
                </a:lnTo>
                <a:lnTo>
                  <a:pt x="15510" y="82010"/>
                </a:lnTo>
                <a:lnTo>
                  <a:pt x="15500" y="82000"/>
                </a:lnTo>
                <a:lnTo>
                  <a:pt x="15500" y="81990"/>
                </a:lnTo>
                <a:lnTo>
                  <a:pt x="15500" y="81970"/>
                </a:lnTo>
                <a:lnTo>
                  <a:pt x="15500" y="81960"/>
                </a:lnTo>
                <a:lnTo>
                  <a:pt x="15510" y="81950"/>
                </a:lnTo>
                <a:lnTo>
                  <a:pt x="15510" y="81940"/>
                </a:lnTo>
                <a:lnTo>
                  <a:pt x="15510" y="81930"/>
                </a:lnTo>
                <a:lnTo>
                  <a:pt x="15510" y="81920"/>
                </a:lnTo>
                <a:lnTo>
                  <a:pt x="15500" y="81920"/>
                </a:lnTo>
                <a:lnTo>
                  <a:pt x="15500" y="81910"/>
                </a:lnTo>
                <a:lnTo>
                  <a:pt x="15500" y="81900"/>
                </a:lnTo>
                <a:lnTo>
                  <a:pt x="15510" y="81880"/>
                </a:lnTo>
                <a:lnTo>
                  <a:pt x="15510" y="81870"/>
                </a:lnTo>
                <a:lnTo>
                  <a:pt x="15520" y="81860"/>
                </a:lnTo>
                <a:lnTo>
                  <a:pt x="15520" y="81850"/>
                </a:lnTo>
                <a:lnTo>
                  <a:pt x="15520" y="81840"/>
                </a:lnTo>
                <a:lnTo>
                  <a:pt x="15520" y="81830"/>
                </a:lnTo>
                <a:lnTo>
                  <a:pt x="15530" y="81830"/>
                </a:lnTo>
                <a:lnTo>
                  <a:pt x="15530" y="81820"/>
                </a:lnTo>
                <a:lnTo>
                  <a:pt x="15530" y="81810"/>
                </a:lnTo>
                <a:lnTo>
                  <a:pt x="15530" y="81800"/>
                </a:lnTo>
                <a:lnTo>
                  <a:pt x="15540" y="81800"/>
                </a:lnTo>
                <a:lnTo>
                  <a:pt x="15540" y="81790"/>
                </a:lnTo>
                <a:lnTo>
                  <a:pt x="15540" y="81780"/>
                </a:lnTo>
                <a:lnTo>
                  <a:pt x="15550" y="81770"/>
                </a:lnTo>
                <a:lnTo>
                  <a:pt x="15550" y="81750"/>
                </a:lnTo>
                <a:lnTo>
                  <a:pt x="15550" y="81740"/>
                </a:lnTo>
                <a:lnTo>
                  <a:pt x="15550" y="81720"/>
                </a:lnTo>
                <a:lnTo>
                  <a:pt x="15550" y="81710"/>
                </a:lnTo>
                <a:lnTo>
                  <a:pt x="15550" y="81700"/>
                </a:lnTo>
                <a:lnTo>
                  <a:pt x="15550" y="81690"/>
                </a:lnTo>
                <a:lnTo>
                  <a:pt x="15540" y="81680"/>
                </a:lnTo>
                <a:lnTo>
                  <a:pt x="15530" y="81670"/>
                </a:lnTo>
                <a:lnTo>
                  <a:pt x="15520" y="81650"/>
                </a:lnTo>
                <a:lnTo>
                  <a:pt x="15510" y="81640"/>
                </a:lnTo>
                <a:lnTo>
                  <a:pt x="15500" y="81630"/>
                </a:lnTo>
                <a:lnTo>
                  <a:pt x="15490" y="81620"/>
                </a:lnTo>
                <a:lnTo>
                  <a:pt x="15490" y="81610"/>
                </a:lnTo>
                <a:lnTo>
                  <a:pt x="15480" y="81610"/>
                </a:lnTo>
                <a:lnTo>
                  <a:pt x="15480" y="81600"/>
                </a:lnTo>
                <a:lnTo>
                  <a:pt x="15470" y="81590"/>
                </a:lnTo>
                <a:lnTo>
                  <a:pt x="15470" y="81580"/>
                </a:lnTo>
                <a:lnTo>
                  <a:pt x="15460" y="81570"/>
                </a:lnTo>
                <a:lnTo>
                  <a:pt x="15460" y="81560"/>
                </a:lnTo>
                <a:lnTo>
                  <a:pt x="15450" y="81560"/>
                </a:lnTo>
                <a:lnTo>
                  <a:pt x="15450" y="81550"/>
                </a:lnTo>
                <a:lnTo>
                  <a:pt x="15440" y="81550"/>
                </a:lnTo>
                <a:lnTo>
                  <a:pt x="15440" y="81540"/>
                </a:lnTo>
                <a:lnTo>
                  <a:pt x="15440" y="81530"/>
                </a:lnTo>
                <a:lnTo>
                  <a:pt x="15440" y="81520"/>
                </a:lnTo>
                <a:lnTo>
                  <a:pt x="15440" y="81510"/>
                </a:lnTo>
                <a:lnTo>
                  <a:pt x="15440" y="81490"/>
                </a:lnTo>
                <a:lnTo>
                  <a:pt x="15440" y="81470"/>
                </a:lnTo>
                <a:lnTo>
                  <a:pt x="15430" y="81450"/>
                </a:lnTo>
                <a:lnTo>
                  <a:pt x="15420" y="81430"/>
                </a:lnTo>
                <a:lnTo>
                  <a:pt x="15410" y="81410"/>
                </a:lnTo>
                <a:lnTo>
                  <a:pt x="15400" y="81380"/>
                </a:lnTo>
                <a:lnTo>
                  <a:pt x="15390" y="81340"/>
                </a:lnTo>
                <a:lnTo>
                  <a:pt x="15390" y="81350"/>
                </a:lnTo>
                <a:lnTo>
                  <a:pt x="15380" y="81350"/>
                </a:lnTo>
                <a:lnTo>
                  <a:pt x="15360" y="81360"/>
                </a:lnTo>
                <a:lnTo>
                  <a:pt x="15350" y="81360"/>
                </a:lnTo>
                <a:lnTo>
                  <a:pt x="15340" y="81360"/>
                </a:lnTo>
                <a:lnTo>
                  <a:pt x="15340" y="81370"/>
                </a:lnTo>
                <a:lnTo>
                  <a:pt x="15330" y="81370"/>
                </a:lnTo>
                <a:lnTo>
                  <a:pt x="15320" y="81370"/>
                </a:lnTo>
                <a:lnTo>
                  <a:pt x="15310" y="81370"/>
                </a:lnTo>
                <a:lnTo>
                  <a:pt x="15300" y="81370"/>
                </a:lnTo>
                <a:lnTo>
                  <a:pt x="15290" y="81370"/>
                </a:lnTo>
                <a:lnTo>
                  <a:pt x="15250" y="81400"/>
                </a:lnTo>
                <a:lnTo>
                  <a:pt x="15230" y="81420"/>
                </a:lnTo>
                <a:lnTo>
                  <a:pt x="15210" y="81430"/>
                </a:lnTo>
                <a:lnTo>
                  <a:pt x="15180" y="81440"/>
                </a:lnTo>
                <a:lnTo>
                  <a:pt x="15150" y="81470"/>
                </a:lnTo>
                <a:lnTo>
                  <a:pt x="15140" y="81470"/>
                </a:lnTo>
                <a:lnTo>
                  <a:pt x="15130" y="81470"/>
                </a:lnTo>
                <a:lnTo>
                  <a:pt x="15120" y="81470"/>
                </a:lnTo>
                <a:lnTo>
                  <a:pt x="15110" y="81470"/>
                </a:lnTo>
                <a:lnTo>
                  <a:pt x="15110" y="81490"/>
                </a:lnTo>
                <a:lnTo>
                  <a:pt x="15100" y="81490"/>
                </a:lnTo>
                <a:lnTo>
                  <a:pt x="15090" y="81500"/>
                </a:lnTo>
                <a:lnTo>
                  <a:pt x="15080" y="81500"/>
                </a:lnTo>
                <a:lnTo>
                  <a:pt x="15070" y="81510"/>
                </a:lnTo>
                <a:lnTo>
                  <a:pt x="15060" y="81520"/>
                </a:lnTo>
                <a:lnTo>
                  <a:pt x="15050" y="81530"/>
                </a:lnTo>
                <a:lnTo>
                  <a:pt x="15040" y="81530"/>
                </a:lnTo>
                <a:lnTo>
                  <a:pt x="15030" y="81520"/>
                </a:lnTo>
                <a:lnTo>
                  <a:pt x="15020" y="81520"/>
                </a:lnTo>
                <a:lnTo>
                  <a:pt x="15020" y="81510"/>
                </a:lnTo>
                <a:lnTo>
                  <a:pt x="15010" y="81510"/>
                </a:lnTo>
                <a:lnTo>
                  <a:pt x="15000" y="81490"/>
                </a:lnTo>
                <a:lnTo>
                  <a:pt x="14990" y="81490"/>
                </a:lnTo>
                <a:lnTo>
                  <a:pt x="14990" y="81480"/>
                </a:lnTo>
                <a:lnTo>
                  <a:pt x="14990" y="81470"/>
                </a:lnTo>
                <a:lnTo>
                  <a:pt x="14980" y="81460"/>
                </a:lnTo>
                <a:lnTo>
                  <a:pt x="14960" y="81450"/>
                </a:lnTo>
                <a:lnTo>
                  <a:pt x="14950" y="81440"/>
                </a:lnTo>
                <a:lnTo>
                  <a:pt x="14940" y="81430"/>
                </a:lnTo>
                <a:lnTo>
                  <a:pt x="14930" y="81420"/>
                </a:lnTo>
                <a:lnTo>
                  <a:pt x="14930" y="81410"/>
                </a:lnTo>
                <a:lnTo>
                  <a:pt x="14920" y="81400"/>
                </a:lnTo>
                <a:lnTo>
                  <a:pt x="14910" y="81390"/>
                </a:lnTo>
                <a:lnTo>
                  <a:pt x="14900" y="81390"/>
                </a:lnTo>
                <a:lnTo>
                  <a:pt x="14890" y="81380"/>
                </a:lnTo>
                <a:lnTo>
                  <a:pt x="14880" y="81370"/>
                </a:lnTo>
                <a:lnTo>
                  <a:pt x="14880" y="81360"/>
                </a:lnTo>
                <a:lnTo>
                  <a:pt x="14880" y="81350"/>
                </a:lnTo>
                <a:lnTo>
                  <a:pt x="14870" y="81350"/>
                </a:lnTo>
                <a:lnTo>
                  <a:pt x="14860" y="81340"/>
                </a:lnTo>
                <a:lnTo>
                  <a:pt x="14840" y="81330"/>
                </a:lnTo>
                <a:lnTo>
                  <a:pt x="14840" y="81320"/>
                </a:lnTo>
                <a:lnTo>
                  <a:pt x="14830" y="81320"/>
                </a:lnTo>
                <a:lnTo>
                  <a:pt x="14810" y="81300"/>
                </a:lnTo>
                <a:lnTo>
                  <a:pt x="14800" y="81300"/>
                </a:lnTo>
                <a:lnTo>
                  <a:pt x="14780" y="81290"/>
                </a:lnTo>
                <a:lnTo>
                  <a:pt x="14770" y="81280"/>
                </a:lnTo>
                <a:lnTo>
                  <a:pt x="14760" y="81270"/>
                </a:lnTo>
                <a:lnTo>
                  <a:pt x="14750" y="81260"/>
                </a:lnTo>
                <a:lnTo>
                  <a:pt x="14740" y="81260"/>
                </a:lnTo>
                <a:lnTo>
                  <a:pt x="14740" y="81250"/>
                </a:lnTo>
                <a:lnTo>
                  <a:pt x="14740" y="81240"/>
                </a:lnTo>
                <a:lnTo>
                  <a:pt x="14740" y="81230"/>
                </a:lnTo>
                <a:lnTo>
                  <a:pt x="14740" y="81220"/>
                </a:lnTo>
                <a:lnTo>
                  <a:pt x="14740" y="81210"/>
                </a:lnTo>
                <a:lnTo>
                  <a:pt x="14740" y="81200"/>
                </a:lnTo>
                <a:lnTo>
                  <a:pt x="14730" y="81190"/>
                </a:lnTo>
                <a:lnTo>
                  <a:pt x="14730" y="81180"/>
                </a:lnTo>
                <a:lnTo>
                  <a:pt x="14720" y="81180"/>
                </a:lnTo>
                <a:lnTo>
                  <a:pt x="14720" y="81170"/>
                </a:lnTo>
                <a:lnTo>
                  <a:pt x="14710" y="81170"/>
                </a:lnTo>
                <a:lnTo>
                  <a:pt x="14700" y="81170"/>
                </a:lnTo>
                <a:lnTo>
                  <a:pt x="14690" y="81160"/>
                </a:lnTo>
                <a:lnTo>
                  <a:pt x="14680" y="81150"/>
                </a:lnTo>
                <a:lnTo>
                  <a:pt x="14650" y="81140"/>
                </a:lnTo>
                <a:lnTo>
                  <a:pt x="14640" y="81130"/>
                </a:lnTo>
                <a:lnTo>
                  <a:pt x="14630" y="81110"/>
                </a:lnTo>
                <a:lnTo>
                  <a:pt x="14610" y="81090"/>
                </a:lnTo>
                <a:lnTo>
                  <a:pt x="14590" y="81070"/>
                </a:lnTo>
                <a:lnTo>
                  <a:pt x="14590" y="81060"/>
                </a:lnTo>
                <a:lnTo>
                  <a:pt x="14590" y="81050"/>
                </a:lnTo>
                <a:lnTo>
                  <a:pt x="14570" y="81050"/>
                </a:lnTo>
                <a:lnTo>
                  <a:pt x="14510" y="81040"/>
                </a:lnTo>
                <a:lnTo>
                  <a:pt x="14470" y="81040"/>
                </a:lnTo>
                <a:lnTo>
                  <a:pt x="14450" y="81040"/>
                </a:lnTo>
                <a:lnTo>
                  <a:pt x="14440" y="81040"/>
                </a:lnTo>
                <a:lnTo>
                  <a:pt x="14440" y="81020"/>
                </a:lnTo>
                <a:lnTo>
                  <a:pt x="14430" y="81020"/>
                </a:lnTo>
                <a:lnTo>
                  <a:pt x="14430" y="81010"/>
                </a:lnTo>
                <a:lnTo>
                  <a:pt x="14420" y="81010"/>
                </a:lnTo>
                <a:lnTo>
                  <a:pt x="14420" y="81000"/>
                </a:lnTo>
                <a:lnTo>
                  <a:pt x="14410" y="80990"/>
                </a:lnTo>
                <a:lnTo>
                  <a:pt x="14400" y="80990"/>
                </a:lnTo>
                <a:lnTo>
                  <a:pt x="14400" y="80980"/>
                </a:lnTo>
                <a:lnTo>
                  <a:pt x="14390" y="80980"/>
                </a:lnTo>
                <a:lnTo>
                  <a:pt x="14380" y="80980"/>
                </a:lnTo>
                <a:lnTo>
                  <a:pt x="14380" y="80990"/>
                </a:lnTo>
                <a:lnTo>
                  <a:pt x="14370" y="81000"/>
                </a:lnTo>
                <a:lnTo>
                  <a:pt x="14360" y="81000"/>
                </a:lnTo>
                <a:lnTo>
                  <a:pt x="14350" y="81000"/>
                </a:lnTo>
                <a:lnTo>
                  <a:pt x="14340" y="81000"/>
                </a:lnTo>
                <a:lnTo>
                  <a:pt x="14330" y="81000"/>
                </a:lnTo>
                <a:lnTo>
                  <a:pt x="14320" y="81000"/>
                </a:lnTo>
                <a:lnTo>
                  <a:pt x="14320" y="80990"/>
                </a:lnTo>
                <a:lnTo>
                  <a:pt x="14310" y="80990"/>
                </a:lnTo>
                <a:lnTo>
                  <a:pt x="14300" y="80980"/>
                </a:lnTo>
                <a:lnTo>
                  <a:pt x="14300" y="80970"/>
                </a:lnTo>
                <a:lnTo>
                  <a:pt x="14300" y="80960"/>
                </a:lnTo>
                <a:lnTo>
                  <a:pt x="14290" y="80960"/>
                </a:lnTo>
                <a:lnTo>
                  <a:pt x="14280" y="80950"/>
                </a:lnTo>
                <a:lnTo>
                  <a:pt x="14280" y="80940"/>
                </a:lnTo>
                <a:lnTo>
                  <a:pt x="14270" y="80930"/>
                </a:lnTo>
                <a:lnTo>
                  <a:pt x="14270" y="80920"/>
                </a:lnTo>
                <a:lnTo>
                  <a:pt x="14270" y="80910"/>
                </a:lnTo>
                <a:lnTo>
                  <a:pt x="14280" y="80910"/>
                </a:lnTo>
                <a:lnTo>
                  <a:pt x="14280" y="80900"/>
                </a:lnTo>
                <a:lnTo>
                  <a:pt x="14280" y="80890"/>
                </a:lnTo>
                <a:lnTo>
                  <a:pt x="14270" y="80890"/>
                </a:lnTo>
                <a:lnTo>
                  <a:pt x="14270" y="80880"/>
                </a:lnTo>
                <a:lnTo>
                  <a:pt x="14270" y="80870"/>
                </a:lnTo>
                <a:lnTo>
                  <a:pt x="14270" y="80860"/>
                </a:lnTo>
                <a:lnTo>
                  <a:pt x="14270" y="80850"/>
                </a:lnTo>
                <a:lnTo>
                  <a:pt x="14260" y="80840"/>
                </a:lnTo>
                <a:lnTo>
                  <a:pt x="14250" y="80830"/>
                </a:lnTo>
                <a:lnTo>
                  <a:pt x="14250" y="80820"/>
                </a:lnTo>
                <a:lnTo>
                  <a:pt x="14250" y="80810"/>
                </a:lnTo>
                <a:lnTo>
                  <a:pt x="14240" y="80800"/>
                </a:lnTo>
                <a:lnTo>
                  <a:pt x="14240" y="80790"/>
                </a:lnTo>
                <a:lnTo>
                  <a:pt x="14230" y="80780"/>
                </a:lnTo>
                <a:lnTo>
                  <a:pt x="14220" y="80760"/>
                </a:lnTo>
                <a:lnTo>
                  <a:pt x="14220" y="80750"/>
                </a:lnTo>
                <a:lnTo>
                  <a:pt x="14220" y="80740"/>
                </a:lnTo>
                <a:lnTo>
                  <a:pt x="14210" y="80740"/>
                </a:lnTo>
                <a:lnTo>
                  <a:pt x="14200" y="80730"/>
                </a:lnTo>
                <a:lnTo>
                  <a:pt x="14190" y="80730"/>
                </a:lnTo>
                <a:lnTo>
                  <a:pt x="14180" y="80710"/>
                </a:lnTo>
                <a:lnTo>
                  <a:pt x="14160" y="80690"/>
                </a:lnTo>
                <a:lnTo>
                  <a:pt x="14150" y="80680"/>
                </a:lnTo>
                <a:lnTo>
                  <a:pt x="14130" y="80680"/>
                </a:lnTo>
                <a:lnTo>
                  <a:pt x="14120" y="80680"/>
                </a:lnTo>
                <a:lnTo>
                  <a:pt x="14110" y="80680"/>
                </a:lnTo>
                <a:lnTo>
                  <a:pt x="14100" y="80680"/>
                </a:lnTo>
                <a:lnTo>
                  <a:pt x="14100" y="80690"/>
                </a:lnTo>
                <a:lnTo>
                  <a:pt x="14090" y="80690"/>
                </a:lnTo>
                <a:lnTo>
                  <a:pt x="14070" y="80700"/>
                </a:lnTo>
                <a:lnTo>
                  <a:pt x="14060" y="80710"/>
                </a:lnTo>
                <a:lnTo>
                  <a:pt x="14060" y="80720"/>
                </a:lnTo>
                <a:lnTo>
                  <a:pt x="14060" y="80730"/>
                </a:lnTo>
                <a:lnTo>
                  <a:pt x="14060" y="80740"/>
                </a:lnTo>
                <a:lnTo>
                  <a:pt x="14050" y="80740"/>
                </a:lnTo>
                <a:lnTo>
                  <a:pt x="14040" y="80740"/>
                </a:lnTo>
                <a:lnTo>
                  <a:pt x="14030" y="80730"/>
                </a:lnTo>
                <a:lnTo>
                  <a:pt x="14020" y="80730"/>
                </a:lnTo>
                <a:lnTo>
                  <a:pt x="14010" y="80730"/>
                </a:lnTo>
                <a:lnTo>
                  <a:pt x="14000" y="80730"/>
                </a:lnTo>
                <a:lnTo>
                  <a:pt x="14000" y="80720"/>
                </a:lnTo>
                <a:lnTo>
                  <a:pt x="14000" y="80710"/>
                </a:lnTo>
                <a:lnTo>
                  <a:pt x="13990" y="80710"/>
                </a:lnTo>
                <a:lnTo>
                  <a:pt x="13980" y="80700"/>
                </a:lnTo>
                <a:lnTo>
                  <a:pt x="13960" y="80680"/>
                </a:lnTo>
                <a:lnTo>
                  <a:pt x="13960" y="80670"/>
                </a:lnTo>
                <a:lnTo>
                  <a:pt x="13950" y="80670"/>
                </a:lnTo>
                <a:lnTo>
                  <a:pt x="13940" y="80660"/>
                </a:lnTo>
                <a:lnTo>
                  <a:pt x="13930" y="80650"/>
                </a:lnTo>
                <a:lnTo>
                  <a:pt x="13920" y="80650"/>
                </a:lnTo>
                <a:lnTo>
                  <a:pt x="13910" y="80640"/>
                </a:lnTo>
                <a:lnTo>
                  <a:pt x="13910" y="80630"/>
                </a:lnTo>
                <a:lnTo>
                  <a:pt x="13920" y="80630"/>
                </a:lnTo>
                <a:lnTo>
                  <a:pt x="13920" y="80620"/>
                </a:lnTo>
                <a:lnTo>
                  <a:pt x="13930" y="80620"/>
                </a:lnTo>
                <a:lnTo>
                  <a:pt x="13940" y="80610"/>
                </a:lnTo>
                <a:lnTo>
                  <a:pt x="13950" y="80610"/>
                </a:lnTo>
                <a:lnTo>
                  <a:pt x="13940" y="80600"/>
                </a:lnTo>
                <a:lnTo>
                  <a:pt x="13940" y="80590"/>
                </a:lnTo>
                <a:lnTo>
                  <a:pt x="13930" y="80590"/>
                </a:lnTo>
                <a:lnTo>
                  <a:pt x="13930" y="80580"/>
                </a:lnTo>
                <a:lnTo>
                  <a:pt x="13930" y="80570"/>
                </a:lnTo>
                <a:lnTo>
                  <a:pt x="13950" y="80570"/>
                </a:lnTo>
                <a:lnTo>
                  <a:pt x="13970" y="80570"/>
                </a:lnTo>
                <a:lnTo>
                  <a:pt x="13980" y="80570"/>
                </a:lnTo>
                <a:lnTo>
                  <a:pt x="13990" y="80570"/>
                </a:lnTo>
                <a:lnTo>
                  <a:pt x="14000" y="80570"/>
                </a:lnTo>
                <a:lnTo>
                  <a:pt x="14010" y="80570"/>
                </a:lnTo>
                <a:lnTo>
                  <a:pt x="14010" y="80560"/>
                </a:lnTo>
                <a:lnTo>
                  <a:pt x="14010" y="80550"/>
                </a:lnTo>
                <a:lnTo>
                  <a:pt x="14000" y="80550"/>
                </a:lnTo>
                <a:lnTo>
                  <a:pt x="14000" y="80540"/>
                </a:lnTo>
                <a:lnTo>
                  <a:pt x="14010" y="80540"/>
                </a:lnTo>
                <a:lnTo>
                  <a:pt x="14010" y="80530"/>
                </a:lnTo>
                <a:lnTo>
                  <a:pt x="14020" y="80530"/>
                </a:lnTo>
                <a:lnTo>
                  <a:pt x="14030" y="80530"/>
                </a:lnTo>
                <a:lnTo>
                  <a:pt x="14040" y="80530"/>
                </a:lnTo>
                <a:lnTo>
                  <a:pt x="14040" y="80520"/>
                </a:lnTo>
                <a:lnTo>
                  <a:pt x="14050" y="80520"/>
                </a:lnTo>
                <a:lnTo>
                  <a:pt x="14060" y="80510"/>
                </a:lnTo>
                <a:lnTo>
                  <a:pt x="14070" y="80510"/>
                </a:lnTo>
                <a:lnTo>
                  <a:pt x="14090" y="80500"/>
                </a:lnTo>
                <a:lnTo>
                  <a:pt x="14100" y="80510"/>
                </a:lnTo>
                <a:lnTo>
                  <a:pt x="14110" y="80510"/>
                </a:lnTo>
                <a:lnTo>
                  <a:pt x="14120" y="80510"/>
                </a:lnTo>
                <a:lnTo>
                  <a:pt x="14120" y="80500"/>
                </a:lnTo>
                <a:lnTo>
                  <a:pt x="14120" y="80490"/>
                </a:lnTo>
                <a:lnTo>
                  <a:pt x="14130" y="80470"/>
                </a:lnTo>
                <a:lnTo>
                  <a:pt x="14130" y="80460"/>
                </a:lnTo>
                <a:lnTo>
                  <a:pt x="14140" y="80460"/>
                </a:lnTo>
                <a:lnTo>
                  <a:pt x="14140" y="80450"/>
                </a:lnTo>
                <a:lnTo>
                  <a:pt x="14140" y="80440"/>
                </a:lnTo>
                <a:lnTo>
                  <a:pt x="14130" y="80430"/>
                </a:lnTo>
                <a:lnTo>
                  <a:pt x="14130" y="80400"/>
                </a:lnTo>
                <a:lnTo>
                  <a:pt x="14130" y="80330"/>
                </a:lnTo>
                <a:lnTo>
                  <a:pt x="14120" y="80320"/>
                </a:lnTo>
                <a:lnTo>
                  <a:pt x="14110" y="80280"/>
                </a:lnTo>
                <a:lnTo>
                  <a:pt x="14100" y="80240"/>
                </a:lnTo>
                <a:lnTo>
                  <a:pt x="14100" y="80230"/>
                </a:lnTo>
                <a:lnTo>
                  <a:pt x="14090" y="80220"/>
                </a:lnTo>
                <a:lnTo>
                  <a:pt x="14090" y="80210"/>
                </a:lnTo>
                <a:lnTo>
                  <a:pt x="14090" y="80200"/>
                </a:lnTo>
                <a:lnTo>
                  <a:pt x="14080" y="80180"/>
                </a:lnTo>
                <a:lnTo>
                  <a:pt x="14080" y="80170"/>
                </a:lnTo>
                <a:lnTo>
                  <a:pt x="14080" y="80160"/>
                </a:lnTo>
                <a:lnTo>
                  <a:pt x="14070" y="80150"/>
                </a:lnTo>
                <a:lnTo>
                  <a:pt x="14080" y="80140"/>
                </a:lnTo>
                <a:lnTo>
                  <a:pt x="14070" y="80140"/>
                </a:lnTo>
                <a:lnTo>
                  <a:pt x="14070" y="80130"/>
                </a:lnTo>
                <a:lnTo>
                  <a:pt x="14060" y="80120"/>
                </a:lnTo>
                <a:lnTo>
                  <a:pt x="14060" y="80110"/>
                </a:lnTo>
                <a:lnTo>
                  <a:pt x="14030" y="80090"/>
                </a:lnTo>
                <a:lnTo>
                  <a:pt x="13980" y="80010"/>
                </a:lnTo>
                <a:lnTo>
                  <a:pt x="13960" y="79990"/>
                </a:lnTo>
                <a:lnTo>
                  <a:pt x="13950" y="79980"/>
                </a:lnTo>
                <a:lnTo>
                  <a:pt x="13950" y="79970"/>
                </a:lnTo>
                <a:lnTo>
                  <a:pt x="13950" y="79960"/>
                </a:lnTo>
                <a:lnTo>
                  <a:pt x="13950" y="79950"/>
                </a:lnTo>
                <a:lnTo>
                  <a:pt x="13960" y="79950"/>
                </a:lnTo>
                <a:lnTo>
                  <a:pt x="13960" y="79940"/>
                </a:lnTo>
                <a:lnTo>
                  <a:pt x="13960" y="79930"/>
                </a:lnTo>
                <a:lnTo>
                  <a:pt x="13950" y="79930"/>
                </a:lnTo>
                <a:lnTo>
                  <a:pt x="13960" y="79920"/>
                </a:lnTo>
                <a:lnTo>
                  <a:pt x="13970" y="79910"/>
                </a:lnTo>
                <a:lnTo>
                  <a:pt x="13980" y="79910"/>
                </a:lnTo>
                <a:lnTo>
                  <a:pt x="13980" y="79900"/>
                </a:lnTo>
                <a:lnTo>
                  <a:pt x="13970" y="79900"/>
                </a:lnTo>
                <a:lnTo>
                  <a:pt x="13970" y="79890"/>
                </a:lnTo>
                <a:lnTo>
                  <a:pt x="13970" y="79880"/>
                </a:lnTo>
                <a:lnTo>
                  <a:pt x="13970" y="79870"/>
                </a:lnTo>
                <a:lnTo>
                  <a:pt x="13970" y="79860"/>
                </a:lnTo>
                <a:lnTo>
                  <a:pt x="13970" y="79850"/>
                </a:lnTo>
                <a:lnTo>
                  <a:pt x="13970" y="79840"/>
                </a:lnTo>
                <a:lnTo>
                  <a:pt x="13980" y="79840"/>
                </a:lnTo>
                <a:lnTo>
                  <a:pt x="13980" y="79830"/>
                </a:lnTo>
                <a:lnTo>
                  <a:pt x="13980" y="79820"/>
                </a:lnTo>
                <a:lnTo>
                  <a:pt x="13990" y="79820"/>
                </a:lnTo>
                <a:lnTo>
                  <a:pt x="13990" y="79810"/>
                </a:lnTo>
                <a:lnTo>
                  <a:pt x="14000" y="79800"/>
                </a:lnTo>
                <a:lnTo>
                  <a:pt x="14000" y="79790"/>
                </a:lnTo>
                <a:lnTo>
                  <a:pt x="14000" y="79780"/>
                </a:lnTo>
                <a:lnTo>
                  <a:pt x="14010" y="79780"/>
                </a:lnTo>
                <a:lnTo>
                  <a:pt x="14010" y="79770"/>
                </a:lnTo>
                <a:lnTo>
                  <a:pt x="14010" y="79760"/>
                </a:lnTo>
                <a:lnTo>
                  <a:pt x="14010" y="79750"/>
                </a:lnTo>
                <a:lnTo>
                  <a:pt x="14010" y="79740"/>
                </a:lnTo>
                <a:lnTo>
                  <a:pt x="14010" y="79730"/>
                </a:lnTo>
                <a:lnTo>
                  <a:pt x="14010" y="79720"/>
                </a:lnTo>
                <a:lnTo>
                  <a:pt x="14000" y="79700"/>
                </a:lnTo>
                <a:lnTo>
                  <a:pt x="14000" y="79690"/>
                </a:lnTo>
                <a:lnTo>
                  <a:pt x="14000" y="79680"/>
                </a:lnTo>
                <a:lnTo>
                  <a:pt x="13990" y="79680"/>
                </a:lnTo>
                <a:lnTo>
                  <a:pt x="13990" y="79670"/>
                </a:lnTo>
                <a:lnTo>
                  <a:pt x="13990" y="79660"/>
                </a:lnTo>
                <a:lnTo>
                  <a:pt x="13990" y="79650"/>
                </a:lnTo>
                <a:lnTo>
                  <a:pt x="14000" y="79640"/>
                </a:lnTo>
                <a:lnTo>
                  <a:pt x="14000" y="79630"/>
                </a:lnTo>
                <a:lnTo>
                  <a:pt x="13990" y="79610"/>
                </a:lnTo>
                <a:lnTo>
                  <a:pt x="14000" y="79600"/>
                </a:lnTo>
                <a:lnTo>
                  <a:pt x="14010" y="79590"/>
                </a:lnTo>
                <a:lnTo>
                  <a:pt x="14020" y="79590"/>
                </a:lnTo>
                <a:lnTo>
                  <a:pt x="14020" y="79580"/>
                </a:lnTo>
                <a:lnTo>
                  <a:pt x="14020" y="79570"/>
                </a:lnTo>
                <a:lnTo>
                  <a:pt x="14030" y="79570"/>
                </a:lnTo>
                <a:lnTo>
                  <a:pt x="14040" y="79570"/>
                </a:lnTo>
                <a:lnTo>
                  <a:pt x="14040" y="79560"/>
                </a:lnTo>
                <a:lnTo>
                  <a:pt x="14050" y="79560"/>
                </a:lnTo>
                <a:lnTo>
                  <a:pt x="14050" y="79550"/>
                </a:lnTo>
                <a:lnTo>
                  <a:pt x="14050" y="79540"/>
                </a:lnTo>
                <a:lnTo>
                  <a:pt x="14060" y="79540"/>
                </a:lnTo>
                <a:lnTo>
                  <a:pt x="14060" y="79530"/>
                </a:lnTo>
                <a:lnTo>
                  <a:pt x="14070" y="79530"/>
                </a:lnTo>
                <a:lnTo>
                  <a:pt x="14080" y="79530"/>
                </a:lnTo>
                <a:lnTo>
                  <a:pt x="14080" y="79520"/>
                </a:lnTo>
                <a:lnTo>
                  <a:pt x="14090" y="79520"/>
                </a:lnTo>
                <a:lnTo>
                  <a:pt x="14090" y="79510"/>
                </a:lnTo>
                <a:lnTo>
                  <a:pt x="14100" y="79510"/>
                </a:lnTo>
                <a:lnTo>
                  <a:pt x="14100" y="79500"/>
                </a:lnTo>
                <a:lnTo>
                  <a:pt x="14110" y="79500"/>
                </a:lnTo>
                <a:lnTo>
                  <a:pt x="14110" y="79490"/>
                </a:lnTo>
                <a:lnTo>
                  <a:pt x="14120" y="79490"/>
                </a:lnTo>
                <a:lnTo>
                  <a:pt x="14120" y="79480"/>
                </a:lnTo>
                <a:lnTo>
                  <a:pt x="14120" y="79470"/>
                </a:lnTo>
                <a:lnTo>
                  <a:pt x="14110" y="79470"/>
                </a:lnTo>
                <a:lnTo>
                  <a:pt x="14100" y="79470"/>
                </a:lnTo>
                <a:lnTo>
                  <a:pt x="14090" y="79470"/>
                </a:lnTo>
                <a:lnTo>
                  <a:pt x="14090" y="79460"/>
                </a:lnTo>
                <a:lnTo>
                  <a:pt x="14080" y="79460"/>
                </a:lnTo>
                <a:lnTo>
                  <a:pt x="14080" y="79450"/>
                </a:lnTo>
                <a:lnTo>
                  <a:pt x="14070" y="79450"/>
                </a:lnTo>
                <a:lnTo>
                  <a:pt x="14070" y="79440"/>
                </a:lnTo>
                <a:lnTo>
                  <a:pt x="14070" y="79430"/>
                </a:lnTo>
                <a:lnTo>
                  <a:pt x="14070" y="79420"/>
                </a:lnTo>
                <a:lnTo>
                  <a:pt x="14060" y="79420"/>
                </a:lnTo>
                <a:lnTo>
                  <a:pt x="14060" y="79410"/>
                </a:lnTo>
                <a:lnTo>
                  <a:pt x="14060" y="79400"/>
                </a:lnTo>
                <a:lnTo>
                  <a:pt x="14060" y="79390"/>
                </a:lnTo>
                <a:lnTo>
                  <a:pt x="14050" y="79390"/>
                </a:lnTo>
                <a:lnTo>
                  <a:pt x="14050" y="79380"/>
                </a:lnTo>
                <a:lnTo>
                  <a:pt x="14040" y="79380"/>
                </a:lnTo>
                <a:lnTo>
                  <a:pt x="14040" y="79390"/>
                </a:lnTo>
                <a:lnTo>
                  <a:pt x="14030" y="79390"/>
                </a:lnTo>
                <a:lnTo>
                  <a:pt x="14030" y="79400"/>
                </a:lnTo>
                <a:lnTo>
                  <a:pt x="14030" y="79410"/>
                </a:lnTo>
                <a:lnTo>
                  <a:pt x="14020" y="79410"/>
                </a:lnTo>
                <a:lnTo>
                  <a:pt x="14020" y="79400"/>
                </a:lnTo>
                <a:lnTo>
                  <a:pt x="14010" y="79400"/>
                </a:lnTo>
                <a:lnTo>
                  <a:pt x="14000" y="79410"/>
                </a:lnTo>
                <a:lnTo>
                  <a:pt x="13990" y="79410"/>
                </a:lnTo>
                <a:lnTo>
                  <a:pt x="13980" y="79410"/>
                </a:lnTo>
                <a:lnTo>
                  <a:pt x="13970" y="79400"/>
                </a:lnTo>
                <a:lnTo>
                  <a:pt x="13970" y="79410"/>
                </a:lnTo>
                <a:lnTo>
                  <a:pt x="13960" y="79410"/>
                </a:lnTo>
                <a:lnTo>
                  <a:pt x="13950" y="79410"/>
                </a:lnTo>
                <a:lnTo>
                  <a:pt x="13940" y="79410"/>
                </a:lnTo>
                <a:lnTo>
                  <a:pt x="13940" y="79420"/>
                </a:lnTo>
                <a:lnTo>
                  <a:pt x="13930" y="79420"/>
                </a:lnTo>
                <a:lnTo>
                  <a:pt x="13930" y="79430"/>
                </a:lnTo>
                <a:lnTo>
                  <a:pt x="13920" y="79430"/>
                </a:lnTo>
                <a:lnTo>
                  <a:pt x="13910" y="79430"/>
                </a:lnTo>
                <a:lnTo>
                  <a:pt x="13900" y="79430"/>
                </a:lnTo>
                <a:lnTo>
                  <a:pt x="13890" y="79430"/>
                </a:lnTo>
                <a:lnTo>
                  <a:pt x="13890" y="79420"/>
                </a:lnTo>
                <a:lnTo>
                  <a:pt x="13880" y="79420"/>
                </a:lnTo>
                <a:lnTo>
                  <a:pt x="13880" y="79410"/>
                </a:lnTo>
                <a:lnTo>
                  <a:pt x="13870" y="79410"/>
                </a:lnTo>
                <a:lnTo>
                  <a:pt x="13860" y="79410"/>
                </a:lnTo>
                <a:lnTo>
                  <a:pt x="13860" y="79400"/>
                </a:lnTo>
                <a:lnTo>
                  <a:pt x="13850" y="79400"/>
                </a:lnTo>
                <a:lnTo>
                  <a:pt x="13850" y="79390"/>
                </a:lnTo>
                <a:lnTo>
                  <a:pt x="13840" y="79390"/>
                </a:lnTo>
                <a:lnTo>
                  <a:pt x="13830" y="79390"/>
                </a:lnTo>
                <a:lnTo>
                  <a:pt x="13820" y="79390"/>
                </a:lnTo>
                <a:lnTo>
                  <a:pt x="13810" y="79390"/>
                </a:lnTo>
                <a:lnTo>
                  <a:pt x="13810" y="79380"/>
                </a:lnTo>
                <a:lnTo>
                  <a:pt x="13800" y="79380"/>
                </a:lnTo>
                <a:lnTo>
                  <a:pt x="13800" y="79370"/>
                </a:lnTo>
                <a:lnTo>
                  <a:pt x="13800" y="79360"/>
                </a:lnTo>
                <a:lnTo>
                  <a:pt x="13800" y="79350"/>
                </a:lnTo>
                <a:lnTo>
                  <a:pt x="13810" y="79350"/>
                </a:lnTo>
                <a:lnTo>
                  <a:pt x="13810" y="79340"/>
                </a:lnTo>
                <a:lnTo>
                  <a:pt x="13800" y="79340"/>
                </a:lnTo>
                <a:lnTo>
                  <a:pt x="13800" y="79330"/>
                </a:lnTo>
                <a:lnTo>
                  <a:pt x="13790" y="79330"/>
                </a:lnTo>
                <a:lnTo>
                  <a:pt x="13790" y="79320"/>
                </a:lnTo>
                <a:lnTo>
                  <a:pt x="13790" y="79310"/>
                </a:lnTo>
                <a:lnTo>
                  <a:pt x="13790" y="79300"/>
                </a:lnTo>
                <a:lnTo>
                  <a:pt x="13790" y="79290"/>
                </a:lnTo>
                <a:lnTo>
                  <a:pt x="13790" y="79280"/>
                </a:lnTo>
                <a:lnTo>
                  <a:pt x="13780" y="79280"/>
                </a:lnTo>
                <a:lnTo>
                  <a:pt x="13780" y="79270"/>
                </a:lnTo>
                <a:lnTo>
                  <a:pt x="13770" y="79270"/>
                </a:lnTo>
                <a:lnTo>
                  <a:pt x="13770" y="79260"/>
                </a:lnTo>
                <a:lnTo>
                  <a:pt x="13760" y="79250"/>
                </a:lnTo>
                <a:lnTo>
                  <a:pt x="13760" y="79240"/>
                </a:lnTo>
                <a:lnTo>
                  <a:pt x="13750" y="79240"/>
                </a:lnTo>
                <a:lnTo>
                  <a:pt x="13740" y="79230"/>
                </a:lnTo>
                <a:lnTo>
                  <a:pt x="13730" y="79230"/>
                </a:lnTo>
                <a:lnTo>
                  <a:pt x="13730" y="79220"/>
                </a:lnTo>
                <a:lnTo>
                  <a:pt x="13720" y="79220"/>
                </a:lnTo>
                <a:lnTo>
                  <a:pt x="13720" y="79210"/>
                </a:lnTo>
                <a:lnTo>
                  <a:pt x="13710" y="79210"/>
                </a:lnTo>
                <a:lnTo>
                  <a:pt x="13710" y="79200"/>
                </a:lnTo>
                <a:lnTo>
                  <a:pt x="13700" y="79200"/>
                </a:lnTo>
                <a:lnTo>
                  <a:pt x="13690" y="79200"/>
                </a:lnTo>
                <a:lnTo>
                  <a:pt x="13690" y="79190"/>
                </a:lnTo>
                <a:lnTo>
                  <a:pt x="13680" y="79190"/>
                </a:lnTo>
                <a:lnTo>
                  <a:pt x="13670" y="79190"/>
                </a:lnTo>
                <a:lnTo>
                  <a:pt x="13660" y="79190"/>
                </a:lnTo>
                <a:lnTo>
                  <a:pt x="13650" y="79190"/>
                </a:lnTo>
                <a:lnTo>
                  <a:pt x="13640" y="79190"/>
                </a:lnTo>
                <a:lnTo>
                  <a:pt x="13630" y="79190"/>
                </a:lnTo>
                <a:lnTo>
                  <a:pt x="13620" y="79190"/>
                </a:lnTo>
                <a:lnTo>
                  <a:pt x="13610" y="79180"/>
                </a:lnTo>
                <a:lnTo>
                  <a:pt x="13600" y="79170"/>
                </a:lnTo>
                <a:lnTo>
                  <a:pt x="13590" y="79170"/>
                </a:lnTo>
                <a:lnTo>
                  <a:pt x="13580" y="79160"/>
                </a:lnTo>
                <a:lnTo>
                  <a:pt x="13570" y="79160"/>
                </a:lnTo>
                <a:lnTo>
                  <a:pt x="13560" y="79160"/>
                </a:lnTo>
                <a:lnTo>
                  <a:pt x="13560" y="79150"/>
                </a:lnTo>
                <a:lnTo>
                  <a:pt x="13550" y="79150"/>
                </a:lnTo>
                <a:lnTo>
                  <a:pt x="13540" y="79150"/>
                </a:lnTo>
                <a:lnTo>
                  <a:pt x="13530" y="79140"/>
                </a:lnTo>
                <a:lnTo>
                  <a:pt x="13520" y="79140"/>
                </a:lnTo>
                <a:lnTo>
                  <a:pt x="13510" y="79130"/>
                </a:lnTo>
                <a:lnTo>
                  <a:pt x="13500" y="79130"/>
                </a:lnTo>
                <a:lnTo>
                  <a:pt x="13500" y="79120"/>
                </a:lnTo>
                <a:lnTo>
                  <a:pt x="13490" y="79120"/>
                </a:lnTo>
                <a:lnTo>
                  <a:pt x="13480" y="79120"/>
                </a:lnTo>
                <a:lnTo>
                  <a:pt x="13470" y="79120"/>
                </a:lnTo>
                <a:lnTo>
                  <a:pt x="13460" y="79110"/>
                </a:lnTo>
                <a:lnTo>
                  <a:pt x="13450" y="79110"/>
                </a:lnTo>
                <a:lnTo>
                  <a:pt x="13440" y="79110"/>
                </a:lnTo>
                <a:lnTo>
                  <a:pt x="13440" y="79100"/>
                </a:lnTo>
                <a:lnTo>
                  <a:pt x="13430" y="79100"/>
                </a:lnTo>
                <a:lnTo>
                  <a:pt x="13430" y="79090"/>
                </a:lnTo>
                <a:lnTo>
                  <a:pt x="13430" y="79080"/>
                </a:lnTo>
                <a:lnTo>
                  <a:pt x="13420" y="79080"/>
                </a:lnTo>
                <a:lnTo>
                  <a:pt x="13420" y="79070"/>
                </a:lnTo>
                <a:lnTo>
                  <a:pt x="13410" y="79070"/>
                </a:lnTo>
                <a:lnTo>
                  <a:pt x="13400" y="79070"/>
                </a:lnTo>
                <a:lnTo>
                  <a:pt x="13400" y="79060"/>
                </a:lnTo>
                <a:lnTo>
                  <a:pt x="13400" y="79050"/>
                </a:lnTo>
                <a:lnTo>
                  <a:pt x="13390" y="79050"/>
                </a:lnTo>
                <a:lnTo>
                  <a:pt x="13380" y="79050"/>
                </a:lnTo>
                <a:lnTo>
                  <a:pt x="13370" y="79040"/>
                </a:lnTo>
                <a:lnTo>
                  <a:pt x="13360" y="79030"/>
                </a:lnTo>
                <a:lnTo>
                  <a:pt x="13350" y="79020"/>
                </a:lnTo>
                <a:lnTo>
                  <a:pt x="13340" y="79010"/>
                </a:lnTo>
                <a:lnTo>
                  <a:pt x="13330" y="79010"/>
                </a:lnTo>
                <a:lnTo>
                  <a:pt x="13320" y="79010"/>
                </a:lnTo>
                <a:lnTo>
                  <a:pt x="13310" y="79000"/>
                </a:lnTo>
                <a:lnTo>
                  <a:pt x="13310" y="78990"/>
                </a:lnTo>
                <a:lnTo>
                  <a:pt x="13300" y="78990"/>
                </a:lnTo>
                <a:lnTo>
                  <a:pt x="13290" y="78990"/>
                </a:lnTo>
                <a:lnTo>
                  <a:pt x="13290" y="78980"/>
                </a:lnTo>
                <a:lnTo>
                  <a:pt x="13280" y="78980"/>
                </a:lnTo>
                <a:lnTo>
                  <a:pt x="13270" y="78980"/>
                </a:lnTo>
                <a:lnTo>
                  <a:pt x="13270" y="78970"/>
                </a:lnTo>
                <a:lnTo>
                  <a:pt x="13260" y="78970"/>
                </a:lnTo>
                <a:lnTo>
                  <a:pt x="13260" y="78960"/>
                </a:lnTo>
                <a:lnTo>
                  <a:pt x="13260" y="78970"/>
                </a:lnTo>
                <a:lnTo>
                  <a:pt x="13250" y="78970"/>
                </a:lnTo>
                <a:lnTo>
                  <a:pt x="13240" y="78960"/>
                </a:lnTo>
                <a:lnTo>
                  <a:pt x="13230" y="78960"/>
                </a:lnTo>
                <a:lnTo>
                  <a:pt x="13230" y="78950"/>
                </a:lnTo>
                <a:lnTo>
                  <a:pt x="13220" y="78950"/>
                </a:lnTo>
                <a:lnTo>
                  <a:pt x="13200" y="78950"/>
                </a:lnTo>
                <a:lnTo>
                  <a:pt x="13190" y="78940"/>
                </a:lnTo>
                <a:lnTo>
                  <a:pt x="13180" y="78940"/>
                </a:lnTo>
                <a:lnTo>
                  <a:pt x="13180" y="78950"/>
                </a:lnTo>
                <a:lnTo>
                  <a:pt x="13180" y="78960"/>
                </a:lnTo>
                <a:lnTo>
                  <a:pt x="13180" y="78970"/>
                </a:lnTo>
                <a:lnTo>
                  <a:pt x="13180" y="78980"/>
                </a:lnTo>
                <a:lnTo>
                  <a:pt x="13180" y="78990"/>
                </a:lnTo>
                <a:lnTo>
                  <a:pt x="13180" y="79000"/>
                </a:lnTo>
                <a:lnTo>
                  <a:pt x="13190" y="79000"/>
                </a:lnTo>
                <a:lnTo>
                  <a:pt x="13190" y="79010"/>
                </a:lnTo>
                <a:lnTo>
                  <a:pt x="13190" y="79020"/>
                </a:lnTo>
                <a:lnTo>
                  <a:pt x="13190" y="79030"/>
                </a:lnTo>
                <a:lnTo>
                  <a:pt x="13190" y="79040"/>
                </a:lnTo>
                <a:lnTo>
                  <a:pt x="13200" y="79040"/>
                </a:lnTo>
                <a:lnTo>
                  <a:pt x="13200" y="79050"/>
                </a:lnTo>
                <a:lnTo>
                  <a:pt x="13190" y="79050"/>
                </a:lnTo>
                <a:lnTo>
                  <a:pt x="13190" y="79060"/>
                </a:lnTo>
                <a:lnTo>
                  <a:pt x="13190" y="79070"/>
                </a:lnTo>
                <a:lnTo>
                  <a:pt x="13190" y="79080"/>
                </a:lnTo>
                <a:lnTo>
                  <a:pt x="13190" y="79090"/>
                </a:lnTo>
                <a:lnTo>
                  <a:pt x="13190" y="79100"/>
                </a:lnTo>
                <a:lnTo>
                  <a:pt x="13200" y="79110"/>
                </a:lnTo>
                <a:lnTo>
                  <a:pt x="13200" y="79120"/>
                </a:lnTo>
                <a:lnTo>
                  <a:pt x="13200" y="79130"/>
                </a:lnTo>
                <a:lnTo>
                  <a:pt x="13200" y="79140"/>
                </a:lnTo>
                <a:lnTo>
                  <a:pt x="13210" y="79150"/>
                </a:lnTo>
                <a:lnTo>
                  <a:pt x="13210" y="79160"/>
                </a:lnTo>
                <a:lnTo>
                  <a:pt x="13210" y="79170"/>
                </a:lnTo>
                <a:lnTo>
                  <a:pt x="13210" y="79180"/>
                </a:lnTo>
                <a:lnTo>
                  <a:pt x="13220" y="79180"/>
                </a:lnTo>
                <a:lnTo>
                  <a:pt x="13220" y="79190"/>
                </a:lnTo>
                <a:lnTo>
                  <a:pt x="13220" y="79200"/>
                </a:lnTo>
                <a:lnTo>
                  <a:pt x="13210" y="79200"/>
                </a:lnTo>
                <a:lnTo>
                  <a:pt x="13210" y="79210"/>
                </a:lnTo>
                <a:lnTo>
                  <a:pt x="13210" y="79220"/>
                </a:lnTo>
                <a:lnTo>
                  <a:pt x="13210" y="79230"/>
                </a:lnTo>
                <a:lnTo>
                  <a:pt x="13210" y="79240"/>
                </a:lnTo>
                <a:lnTo>
                  <a:pt x="13210" y="79250"/>
                </a:lnTo>
                <a:lnTo>
                  <a:pt x="13210" y="79260"/>
                </a:lnTo>
                <a:lnTo>
                  <a:pt x="13210" y="79270"/>
                </a:lnTo>
                <a:lnTo>
                  <a:pt x="13210" y="79280"/>
                </a:lnTo>
                <a:lnTo>
                  <a:pt x="13210" y="79290"/>
                </a:lnTo>
                <a:lnTo>
                  <a:pt x="13210" y="79300"/>
                </a:lnTo>
                <a:lnTo>
                  <a:pt x="13210" y="79310"/>
                </a:lnTo>
                <a:lnTo>
                  <a:pt x="13200" y="79310"/>
                </a:lnTo>
                <a:lnTo>
                  <a:pt x="13200" y="79320"/>
                </a:lnTo>
                <a:lnTo>
                  <a:pt x="13190" y="79320"/>
                </a:lnTo>
                <a:lnTo>
                  <a:pt x="13190" y="79330"/>
                </a:lnTo>
                <a:lnTo>
                  <a:pt x="13190" y="79340"/>
                </a:lnTo>
                <a:lnTo>
                  <a:pt x="13190" y="79350"/>
                </a:lnTo>
                <a:lnTo>
                  <a:pt x="13190" y="79360"/>
                </a:lnTo>
                <a:lnTo>
                  <a:pt x="13200" y="79360"/>
                </a:lnTo>
                <a:lnTo>
                  <a:pt x="13200" y="79370"/>
                </a:lnTo>
                <a:lnTo>
                  <a:pt x="13190" y="79370"/>
                </a:lnTo>
                <a:lnTo>
                  <a:pt x="13190" y="79380"/>
                </a:lnTo>
                <a:lnTo>
                  <a:pt x="13190" y="79390"/>
                </a:lnTo>
                <a:lnTo>
                  <a:pt x="13180" y="79390"/>
                </a:lnTo>
                <a:lnTo>
                  <a:pt x="13180" y="79400"/>
                </a:lnTo>
                <a:lnTo>
                  <a:pt x="13190" y="79400"/>
                </a:lnTo>
                <a:lnTo>
                  <a:pt x="13190" y="79410"/>
                </a:lnTo>
                <a:lnTo>
                  <a:pt x="13180" y="79410"/>
                </a:lnTo>
                <a:lnTo>
                  <a:pt x="13190" y="79420"/>
                </a:lnTo>
                <a:lnTo>
                  <a:pt x="13190" y="79430"/>
                </a:lnTo>
                <a:lnTo>
                  <a:pt x="13190" y="79440"/>
                </a:lnTo>
                <a:lnTo>
                  <a:pt x="13200" y="79440"/>
                </a:lnTo>
                <a:lnTo>
                  <a:pt x="13200" y="79450"/>
                </a:lnTo>
                <a:lnTo>
                  <a:pt x="13190" y="79450"/>
                </a:lnTo>
                <a:lnTo>
                  <a:pt x="13190" y="79460"/>
                </a:lnTo>
                <a:lnTo>
                  <a:pt x="13190" y="79470"/>
                </a:lnTo>
                <a:lnTo>
                  <a:pt x="13190" y="79480"/>
                </a:lnTo>
                <a:lnTo>
                  <a:pt x="13180" y="79480"/>
                </a:lnTo>
                <a:lnTo>
                  <a:pt x="13180" y="79490"/>
                </a:lnTo>
                <a:lnTo>
                  <a:pt x="13180" y="79500"/>
                </a:lnTo>
                <a:lnTo>
                  <a:pt x="13170" y="79510"/>
                </a:lnTo>
                <a:lnTo>
                  <a:pt x="13170" y="79520"/>
                </a:lnTo>
                <a:lnTo>
                  <a:pt x="13160" y="79520"/>
                </a:lnTo>
                <a:lnTo>
                  <a:pt x="13160" y="79530"/>
                </a:lnTo>
                <a:lnTo>
                  <a:pt x="13150" y="79530"/>
                </a:lnTo>
                <a:lnTo>
                  <a:pt x="13150" y="79540"/>
                </a:lnTo>
                <a:lnTo>
                  <a:pt x="13150" y="79550"/>
                </a:lnTo>
                <a:lnTo>
                  <a:pt x="13150" y="79560"/>
                </a:lnTo>
                <a:lnTo>
                  <a:pt x="13150" y="79570"/>
                </a:lnTo>
                <a:lnTo>
                  <a:pt x="13140" y="79570"/>
                </a:lnTo>
                <a:lnTo>
                  <a:pt x="13140" y="79580"/>
                </a:lnTo>
                <a:lnTo>
                  <a:pt x="13140" y="79590"/>
                </a:lnTo>
                <a:lnTo>
                  <a:pt x="13130" y="79590"/>
                </a:lnTo>
                <a:lnTo>
                  <a:pt x="13130" y="79600"/>
                </a:lnTo>
                <a:lnTo>
                  <a:pt x="13120" y="79610"/>
                </a:lnTo>
                <a:lnTo>
                  <a:pt x="13110" y="79610"/>
                </a:lnTo>
                <a:lnTo>
                  <a:pt x="13100" y="79620"/>
                </a:lnTo>
                <a:lnTo>
                  <a:pt x="13090" y="79640"/>
                </a:lnTo>
                <a:lnTo>
                  <a:pt x="13080" y="79640"/>
                </a:lnTo>
                <a:lnTo>
                  <a:pt x="13080" y="79650"/>
                </a:lnTo>
                <a:lnTo>
                  <a:pt x="13080" y="79660"/>
                </a:lnTo>
                <a:lnTo>
                  <a:pt x="13080" y="79670"/>
                </a:lnTo>
                <a:lnTo>
                  <a:pt x="13080" y="79680"/>
                </a:lnTo>
                <a:lnTo>
                  <a:pt x="13080" y="79690"/>
                </a:lnTo>
                <a:lnTo>
                  <a:pt x="13090" y="79700"/>
                </a:lnTo>
                <a:lnTo>
                  <a:pt x="13070" y="79720"/>
                </a:lnTo>
                <a:lnTo>
                  <a:pt x="12990" y="79740"/>
                </a:lnTo>
                <a:lnTo>
                  <a:pt x="12980" y="79750"/>
                </a:lnTo>
                <a:lnTo>
                  <a:pt x="12920" y="79780"/>
                </a:lnTo>
                <a:lnTo>
                  <a:pt x="12900" y="79790"/>
                </a:lnTo>
                <a:lnTo>
                  <a:pt x="12900" y="79800"/>
                </a:lnTo>
                <a:lnTo>
                  <a:pt x="12870" y="79840"/>
                </a:lnTo>
                <a:lnTo>
                  <a:pt x="12800" y="79960"/>
                </a:lnTo>
                <a:lnTo>
                  <a:pt x="12750" y="79890"/>
                </a:lnTo>
                <a:lnTo>
                  <a:pt x="12730" y="79880"/>
                </a:lnTo>
                <a:lnTo>
                  <a:pt x="12680" y="79840"/>
                </a:lnTo>
                <a:lnTo>
                  <a:pt x="12650" y="79820"/>
                </a:lnTo>
                <a:lnTo>
                  <a:pt x="12610" y="79820"/>
                </a:lnTo>
                <a:lnTo>
                  <a:pt x="12530" y="79820"/>
                </a:lnTo>
                <a:lnTo>
                  <a:pt x="12430" y="79820"/>
                </a:lnTo>
                <a:lnTo>
                  <a:pt x="12440" y="79790"/>
                </a:lnTo>
                <a:lnTo>
                  <a:pt x="12450" y="79780"/>
                </a:lnTo>
                <a:lnTo>
                  <a:pt x="12450" y="79770"/>
                </a:lnTo>
                <a:lnTo>
                  <a:pt x="12500" y="79640"/>
                </a:lnTo>
                <a:lnTo>
                  <a:pt x="12570" y="79480"/>
                </a:lnTo>
                <a:lnTo>
                  <a:pt x="12580" y="79450"/>
                </a:lnTo>
                <a:lnTo>
                  <a:pt x="12590" y="79420"/>
                </a:lnTo>
                <a:lnTo>
                  <a:pt x="12590" y="79400"/>
                </a:lnTo>
                <a:lnTo>
                  <a:pt x="12590" y="79390"/>
                </a:lnTo>
                <a:lnTo>
                  <a:pt x="12590" y="79380"/>
                </a:lnTo>
                <a:lnTo>
                  <a:pt x="12590" y="79370"/>
                </a:lnTo>
                <a:lnTo>
                  <a:pt x="12590" y="79360"/>
                </a:lnTo>
                <a:lnTo>
                  <a:pt x="12590" y="79340"/>
                </a:lnTo>
                <a:lnTo>
                  <a:pt x="12580" y="79330"/>
                </a:lnTo>
                <a:lnTo>
                  <a:pt x="12570" y="79320"/>
                </a:lnTo>
                <a:lnTo>
                  <a:pt x="12570" y="79310"/>
                </a:lnTo>
                <a:lnTo>
                  <a:pt x="12580" y="79300"/>
                </a:lnTo>
                <a:lnTo>
                  <a:pt x="12590" y="79280"/>
                </a:lnTo>
                <a:lnTo>
                  <a:pt x="12580" y="79270"/>
                </a:lnTo>
                <a:lnTo>
                  <a:pt x="12570" y="79260"/>
                </a:lnTo>
                <a:lnTo>
                  <a:pt x="12560" y="79250"/>
                </a:lnTo>
                <a:lnTo>
                  <a:pt x="12550" y="79250"/>
                </a:lnTo>
                <a:lnTo>
                  <a:pt x="12540" y="79240"/>
                </a:lnTo>
                <a:lnTo>
                  <a:pt x="12530" y="79230"/>
                </a:lnTo>
                <a:lnTo>
                  <a:pt x="12530" y="79220"/>
                </a:lnTo>
                <a:lnTo>
                  <a:pt x="12520" y="79210"/>
                </a:lnTo>
                <a:lnTo>
                  <a:pt x="12510" y="79200"/>
                </a:lnTo>
                <a:lnTo>
                  <a:pt x="12510" y="79190"/>
                </a:lnTo>
                <a:lnTo>
                  <a:pt x="12500" y="79180"/>
                </a:lnTo>
                <a:lnTo>
                  <a:pt x="12490" y="79180"/>
                </a:lnTo>
                <a:lnTo>
                  <a:pt x="12480" y="79170"/>
                </a:lnTo>
                <a:lnTo>
                  <a:pt x="12480" y="79160"/>
                </a:lnTo>
                <a:lnTo>
                  <a:pt x="12480" y="79150"/>
                </a:lnTo>
                <a:lnTo>
                  <a:pt x="12480" y="79140"/>
                </a:lnTo>
                <a:lnTo>
                  <a:pt x="12480" y="79130"/>
                </a:lnTo>
                <a:lnTo>
                  <a:pt x="12480" y="79120"/>
                </a:lnTo>
                <a:lnTo>
                  <a:pt x="12470" y="79120"/>
                </a:lnTo>
                <a:lnTo>
                  <a:pt x="12470" y="79110"/>
                </a:lnTo>
                <a:lnTo>
                  <a:pt x="12510" y="79040"/>
                </a:lnTo>
                <a:lnTo>
                  <a:pt x="12510" y="79030"/>
                </a:lnTo>
                <a:lnTo>
                  <a:pt x="12520" y="79000"/>
                </a:lnTo>
                <a:lnTo>
                  <a:pt x="12520" y="78990"/>
                </a:lnTo>
                <a:lnTo>
                  <a:pt x="12520" y="78980"/>
                </a:lnTo>
                <a:lnTo>
                  <a:pt x="12560" y="78880"/>
                </a:lnTo>
                <a:lnTo>
                  <a:pt x="12580" y="78810"/>
                </a:lnTo>
                <a:lnTo>
                  <a:pt x="12590" y="78810"/>
                </a:lnTo>
                <a:lnTo>
                  <a:pt x="12590" y="78800"/>
                </a:lnTo>
                <a:lnTo>
                  <a:pt x="12600" y="78770"/>
                </a:lnTo>
                <a:lnTo>
                  <a:pt x="12620" y="78710"/>
                </a:lnTo>
                <a:lnTo>
                  <a:pt x="12640" y="78680"/>
                </a:lnTo>
                <a:lnTo>
                  <a:pt x="12660" y="78640"/>
                </a:lnTo>
                <a:lnTo>
                  <a:pt x="12680" y="78610"/>
                </a:lnTo>
                <a:lnTo>
                  <a:pt x="12710" y="78560"/>
                </a:lnTo>
                <a:lnTo>
                  <a:pt x="12730" y="78520"/>
                </a:lnTo>
                <a:lnTo>
                  <a:pt x="12840" y="78370"/>
                </a:lnTo>
                <a:lnTo>
                  <a:pt x="12940" y="78290"/>
                </a:lnTo>
                <a:lnTo>
                  <a:pt x="13000" y="78230"/>
                </a:lnTo>
                <a:lnTo>
                  <a:pt x="13110" y="78160"/>
                </a:lnTo>
                <a:lnTo>
                  <a:pt x="13150" y="78140"/>
                </a:lnTo>
                <a:lnTo>
                  <a:pt x="13190" y="78130"/>
                </a:lnTo>
                <a:lnTo>
                  <a:pt x="13200" y="78130"/>
                </a:lnTo>
                <a:lnTo>
                  <a:pt x="13230" y="78130"/>
                </a:lnTo>
                <a:lnTo>
                  <a:pt x="13250" y="78120"/>
                </a:lnTo>
                <a:lnTo>
                  <a:pt x="13260" y="78120"/>
                </a:lnTo>
                <a:lnTo>
                  <a:pt x="13320" y="78120"/>
                </a:lnTo>
                <a:lnTo>
                  <a:pt x="13370" y="78120"/>
                </a:lnTo>
                <a:lnTo>
                  <a:pt x="13410" y="78120"/>
                </a:lnTo>
                <a:lnTo>
                  <a:pt x="13430" y="78120"/>
                </a:lnTo>
                <a:lnTo>
                  <a:pt x="13480" y="78120"/>
                </a:lnTo>
                <a:lnTo>
                  <a:pt x="13520" y="78110"/>
                </a:lnTo>
                <a:lnTo>
                  <a:pt x="13560" y="78100"/>
                </a:lnTo>
                <a:lnTo>
                  <a:pt x="13590" y="78090"/>
                </a:lnTo>
                <a:lnTo>
                  <a:pt x="13640" y="78070"/>
                </a:lnTo>
                <a:lnTo>
                  <a:pt x="13690" y="78030"/>
                </a:lnTo>
                <a:lnTo>
                  <a:pt x="13710" y="78020"/>
                </a:lnTo>
                <a:lnTo>
                  <a:pt x="13750" y="77990"/>
                </a:lnTo>
                <a:lnTo>
                  <a:pt x="13760" y="77980"/>
                </a:lnTo>
                <a:lnTo>
                  <a:pt x="13790" y="77970"/>
                </a:lnTo>
                <a:lnTo>
                  <a:pt x="13820" y="77950"/>
                </a:lnTo>
                <a:lnTo>
                  <a:pt x="13860" y="77940"/>
                </a:lnTo>
                <a:lnTo>
                  <a:pt x="13900" y="77920"/>
                </a:lnTo>
                <a:lnTo>
                  <a:pt x="13930" y="77910"/>
                </a:lnTo>
                <a:lnTo>
                  <a:pt x="13970" y="77890"/>
                </a:lnTo>
                <a:lnTo>
                  <a:pt x="13990" y="77880"/>
                </a:lnTo>
                <a:lnTo>
                  <a:pt x="14020" y="77870"/>
                </a:lnTo>
                <a:lnTo>
                  <a:pt x="14060" y="77850"/>
                </a:lnTo>
                <a:lnTo>
                  <a:pt x="14110" y="77830"/>
                </a:lnTo>
                <a:lnTo>
                  <a:pt x="14140" y="77820"/>
                </a:lnTo>
                <a:lnTo>
                  <a:pt x="14180" y="77810"/>
                </a:lnTo>
                <a:lnTo>
                  <a:pt x="14210" y="77790"/>
                </a:lnTo>
                <a:lnTo>
                  <a:pt x="14230" y="77790"/>
                </a:lnTo>
                <a:lnTo>
                  <a:pt x="14250" y="77780"/>
                </a:lnTo>
                <a:lnTo>
                  <a:pt x="14280" y="77770"/>
                </a:lnTo>
                <a:lnTo>
                  <a:pt x="14310" y="77750"/>
                </a:lnTo>
                <a:lnTo>
                  <a:pt x="14350" y="77740"/>
                </a:lnTo>
                <a:lnTo>
                  <a:pt x="14360" y="77730"/>
                </a:lnTo>
                <a:lnTo>
                  <a:pt x="14380" y="77720"/>
                </a:lnTo>
                <a:lnTo>
                  <a:pt x="14390" y="77710"/>
                </a:lnTo>
                <a:lnTo>
                  <a:pt x="14410" y="77710"/>
                </a:lnTo>
                <a:lnTo>
                  <a:pt x="14440" y="77700"/>
                </a:lnTo>
                <a:lnTo>
                  <a:pt x="14480" y="77690"/>
                </a:lnTo>
                <a:lnTo>
                  <a:pt x="14500" y="77690"/>
                </a:lnTo>
                <a:lnTo>
                  <a:pt x="14520" y="77680"/>
                </a:lnTo>
                <a:lnTo>
                  <a:pt x="14560" y="77670"/>
                </a:lnTo>
                <a:lnTo>
                  <a:pt x="14590" y="77650"/>
                </a:lnTo>
                <a:lnTo>
                  <a:pt x="14620" y="77640"/>
                </a:lnTo>
                <a:lnTo>
                  <a:pt x="14630" y="77640"/>
                </a:lnTo>
                <a:lnTo>
                  <a:pt x="14660" y="77620"/>
                </a:lnTo>
                <a:lnTo>
                  <a:pt x="14670" y="77620"/>
                </a:lnTo>
                <a:lnTo>
                  <a:pt x="14690" y="77610"/>
                </a:lnTo>
                <a:lnTo>
                  <a:pt x="14710" y="77600"/>
                </a:lnTo>
                <a:lnTo>
                  <a:pt x="14740" y="77590"/>
                </a:lnTo>
                <a:lnTo>
                  <a:pt x="14760" y="77590"/>
                </a:lnTo>
                <a:lnTo>
                  <a:pt x="14780" y="77580"/>
                </a:lnTo>
                <a:lnTo>
                  <a:pt x="14800" y="77570"/>
                </a:lnTo>
                <a:lnTo>
                  <a:pt x="14810" y="77570"/>
                </a:lnTo>
                <a:lnTo>
                  <a:pt x="14820" y="77570"/>
                </a:lnTo>
                <a:lnTo>
                  <a:pt x="14840" y="77570"/>
                </a:lnTo>
                <a:lnTo>
                  <a:pt x="14850" y="77570"/>
                </a:lnTo>
                <a:lnTo>
                  <a:pt x="14860" y="77560"/>
                </a:lnTo>
                <a:lnTo>
                  <a:pt x="14880" y="77560"/>
                </a:lnTo>
                <a:lnTo>
                  <a:pt x="14890" y="77560"/>
                </a:lnTo>
                <a:lnTo>
                  <a:pt x="14900" y="77560"/>
                </a:lnTo>
                <a:lnTo>
                  <a:pt x="14900" y="77570"/>
                </a:lnTo>
                <a:lnTo>
                  <a:pt x="14910" y="77580"/>
                </a:lnTo>
                <a:lnTo>
                  <a:pt x="14920" y="77590"/>
                </a:lnTo>
                <a:lnTo>
                  <a:pt x="14930" y="77600"/>
                </a:lnTo>
                <a:lnTo>
                  <a:pt x="14930" y="77610"/>
                </a:lnTo>
                <a:lnTo>
                  <a:pt x="14940" y="77620"/>
                </a:lnTo>
                <a:lnTo>
                  <a:pt x="14950" y="77620"/>
                </a:lnTo>
                <a:lnTo>
                  <a:pt x="14960" y="77620"/>
                </a:lnTo>
                <a:lnTo>
                  <a:pt x="14960" y="77630"/>
                </a:lnTo>
                <a:lnTo>
                  <a:pt x="14980" y="77630"/>
                </a:lnTo>
                <a:lnTo>
                  <a:pt x="15000" y="77620"/>
                </a:lnTo>
                <a:lnTo>
                  <a:pt x="15010" y="77620"/>
                </a:lnTo>
                <a:lnTo>
                  <a:pt x="15020" y="77620"/>
                </a:lnTo>
                <a:lnTo>
                  <a:pt x="15030" y="77630"/>
                </a:lnTo>
                <a:lnTo>
                  <a:pt x="15040" y="77630"/>
                </a:lnTo>
                <a:lnTo>
                  <a:pt x="15050" y="77650"/>
                </a:lnTo>
                <a:lnTo>
                  <a:pt x="15060" y="77650"/>
                </a:lnTo>
                <a:lnTo>
                  <a:pt x="15060" y="77660"/>
                </a:lnTo>
                <a:lnTo>
                  <a:pt x="15070" y="77660"/>
                </a:lnTo>
                <a:lnTo>
                  <a:pt x="15080" y="77660"/>
                </a:lnTo>
                <a:lnTo>
                  <a:pt x="15090" y="77660"/>
                </a:lnTo>
                <a:lnTo>
                  <a:pt x="15100" y="77670"/>
                </a:lnTo>
                <a:lnTo>
                  <a:pt x="15110" y="77670"/>
                </a:lnTo>
                <a:lnTo>
                  <a:pt x="15120" y="77680"/>
                </a:lnTo>
                <a:lnTo>
                  <a:pt x="15140" y="77700"/>
                </a:lnTo>
                <a:lnTo>
                  <a:pt x="15160" y="77720"/>
                </a:lnTo>
                <a:lnTo>
                  <a:pt x="15170" y="77730"/>
                </a:lnTo>
                <a:lnTo>
                  <a:pt x="15180" y="77740"/>
                </a:lnTo>
                <a:lnTo>
                  <a:pt x="15190" y="77740"/>
                </a:lnTo>
                <a:lnTo>
                  <a:pt x="15200" y="77750"/>
                </a:lnTo>
                <a:lnTo>
                  <a:pt x="15210" y="77760"/>
                </a:lnTo>
                <a:lnTo>
                  <a:pt x="15230" y="77770"/>
                </a:lnTo>
                <a:lnTo>
                  <a:pt x="15250" y="77790"/>
                </a:lnTo>
                <a:lnTo>
                  <a:pt x="15260" y="77790"/>
                </a:lnTo>
                <a:lnTo>
                  <a:pt x="15270" y="77800"/>
                </a:lnTo>
                <a:lnTo>
                  <a:pt x="15300" y="77820"/>
                </a:lnTo>
                <a:lnTo>
                  <a:pt x="15340" y="77840"/>
                </a:lnTo>
                <a:lnTo>
                  <a:pt x="15370" y="77850"/>
                </a:lnTo>
                <a:lnTo>
                  <a:pt x="15380" y="77850"/>
                </a:lnTo>
                <a:lnTo>
                  <a:pt x="15400" y="77860"/>
                </a:lnTo>
                <a:lnTo>
                  <a:pt x="15410" y="77870"/>
                </a:lnTo>
                <a:lnTo>
                  <a:pt x="15430" y="77890"/>
                </a:lnTo>
                <a:lnTo>
                  <a:pt x="15450" y="77890"/>
                </a:lnTo>
                <a:lnTo>
                  <a:pt x="15450" y="77900"/>
                </a:lnTo>
                <a:lnTo>
                  <a:pt x="15470" y="77900"/>
                </a:lnTo>
                <a:lnTo>
                  <a:pt x="15490" y="77900"/>
                </a:lnTo>
                <a:lnTo>
                  <a:pt x="15510" y="77900"/>
                </a:lnTo>
                <a:lnTo>
                  <a:pt x="15520" y="77910"/>
                </a:lnTo>
                <a:lnTo>
                  <a:pt x="15540" y="77910"/>
                </a:lnTo>
                <a:lnTo>
                  <a:pt x="15570" y="77910"/>
                </a:lnTo>
                <a:lnTo>
                  <a:pt x="15580" y="77910"/>
                </a:lnTo>
                <a:lnTo>
                  <a:pt x="15610" y="77910"/>
                </a:lnTo>
                <a:lnTo>
                  <a:pt x="15650" y="77910"/>
                </a:lnTo>
                <a:lnTo>
                  <a:pt x="15660" y="77900"/>
                </a:lnTo>
                <a:lnTo>
                  <a:pt x="15680" y="77890"/>
                </a:lnTo>
                <a:lnTo>
                  <a:pt x="15700" y="77890"/>
                </a:lnTo>
                <a:lnTo>
                  <a:pt x="15710" y="77890"/>
                </a:lnTo>
                <a:lnTo>
                  <a:pt x="15750" y="77900"/>
                </a:lnTo>
                <a:lnTo>
                  <a:pt x="15790" y="77900"/>
                </a:lnTo>
                <a:lnTo>
                  <a:pt x="15820" y="77900"/>
                </a:lnTo>
                <a:lnTo>
                  <a:pt x="15840" y="77900"/>
                </a:lnTo>
                <a:lnTo>
                  <a:pt x="15850" y="77900"/>
                </a:lnTo>
                <a:lnTo>
                  <a:pt x="15860" y="77910"/>
                </a:lnTo>
                <a:lnTo>
                  <a:pt x="15870" y="77910"/>
                </a:lnTo>
                <a:lnTo>
                  <a:pt x="15890" y="77910"/>
                </a:lnTo>
                <a:lnTo>
                  <a:pt x="15910" y="77910"/>
                </a:lnTo>
                <a:lnTo>
                  <a:pt x="15940" y="77910"/>
                </a:lnTo>
                <a:lnTo>
                  <a:pt x="15960" y="77910"/>
                </a:lnTo>
                <a:lnTo>
                  <a:pt x="15970" y="77920"/>
                </a:lnTo>
                <a:lnTo>
                  <a:pt x="15980" y="77940"/>
                </a:lnTo>
                <a:lnTo>
                  <a:pt x="15990" y="77950"/>
                </a:lnTo>
                <a:lnTo>
                  <a:pt x="16020" y="77970"/>
                </a:lnTo>
                <a:lnTo>
                  <a:pt x="16040" y="77980"/>
                </a:lnTo>
                <a:lnTo>
                  <a:pt x="16060" y="77990"/>
                </a:lnTo>
                <a:lnTo>
                  <a:pt x="16080" y="78010"/>
                </a:lnTo>
                <a:lnTo>
                  <a:pt x="16090" y="78020"/>
                </a:lnTo>
                <a:lnTo>
                  <a:pt x="16120" y="78030"/>
                </a:lnTo>
                <a:lnTo>
                  <a:pt x="16140" y="78030"/>
                </a:lnTo>
                <a:lnTo>
                  <a:pt x="16150" y="78030"/>
                </a:lnTo>
                <a:lnTo>
                  <a:pt x="16160" y="78040"/>
                </a:lnTo>
                <a:lnTo>
                  <a:pt x="16180" y="78040"/>
                </a:lnTo>
                <a:lnTo>
                  <a:pt x="16200" y="78040"/>
                </a:lnTo>
                <a:lnTo>
                  <a:pt x="16220" y="78040"/>
                </a:lnTo>
                <a:lnTo>
                  <a:pt x="16240" y="78040"/>
                </a:lnTo>
                <a:lnTo>
                  <a:pt x="16250" y="78050"/>
                </a:lnTo>
                <a:lnTo>
                  <a:pt x="16270" y="78050"/>
                </a:lnTo>
                <a:lnTo>
                  <a:pt x="16280" y="78050"/>
                </a:lnTo>
                <a:lnTo>
                  <a:pt x="16300" y="78050"/>
                </a:lnTo>
                <a:lnTo>
                  <a:pt x="16320" y="78050"/>
                </a:lnTo>
                <a:lnTo>
                  <a:pt x="16320" y="78040"/>
                </a:lnTo>
                <a:lnTo>
                  <a:pt x="16320" y="78030"/>
                </a:lnTo>
                <a:lnTo>
                  <a:pt x="16310" y="78030"/>
                </a:lnTo>
                <a:lnTo>
                  <a:pt x="16310" y="78020"/>
                </a:lnTo>
                <a:lnTo>
                  <a:pt x="16300" y="78020"/>
                </a:lnTo>
                <a:lnTo>
                  <a:pt x="16300" y="78010"/>
                </a:lnTo>
                <a:lnTo>
                  <a:pt x="16290" y="78010"/>
                </a:lnTo>
                <a:lnTo>
                  <a:pt x="16290" y="78000"/>
                </a:lnTo>
                <a:lnTo>
                  <a:pt x="16280" y="77990"/>
                </a:lnTo>
                <a:lnTo>
                  <a:pt x="16280" y="77980"/>
                </a:lnTo>
                <a:lnTo>
                  <a:pt x="16280" y="77970"/>
                </a:lnTo>
                <a:lnTo>
                  <a:pt x="16270" y="77970"/>
                </a:lnTo>
                <a:lnTo>
                  <a:pt x="16270" y="77960"/>
                </a:lnTo>
                <a:lnTo>
                  <a:pt x="16260" y="77950"/>
                </a:lnTo>
                <a:lnTo>
                  <a:pt x="16260" y="77940"/>
                </a:lnTo>
                <a:lnTo>
                  <a:pt x="16270" y="77940"/>
                </a:lnTo>
                <a:lnTo>
                  <a:pt x="16280" y="77940"/>
                </a:lnTo>
                <a:lnTo>
                  <a:pt x="16290" y="77940"/>
                </a:lnTo>
                <a:lnTo>
                  <a:pt x="16300" y="77940"/>
                </a:lnTo>
                <a:lnTo>
                  <a:pt x="16300" y="77930"/>
                </a:lnTo>
                <a:lnTo>
                  <a:pt x="16290" y="77920"/>
                </a:lnTo>
                <a:lnTo>
                  <a:pt x="16280" y="77910"/>
                </a:lnTo>
                <a:lnTo>
                  <a:pt x="16270" y="77910"/>
                </a:lnTo>
                <a:lnTo>
                  <a:pt x="16270" y="77900"/>
                </a:lnTo>
                <a:lnTo>
                  <a:pt x="16280" y="77890"/>
                </a:lnTo>
                <a:lnTo>
                  <a:pt x="16290" y="77890"/>
                </a:lnTo>
                <a:lnTo>
                  <a:pt x="16290" y="77880"/>
                </a:lnTo>
                <a:lnTo>
                  <a:pt x="16280" y="77880"/>
                </a:lnTo>
                <a:lnTo>
                  <a:pt x="16270" y="77870"/>
                </a:lnTo>
                <a:lnTo>
                  <a:pt x="16270" y="77860"/>
                </a:lnTo>
                <a:lnTo>
                  <a:pt x="16270" y="77850"/>
                </a:lnTo>
                <a:lnTo>
                  <a:pt x="16260" y="77850"/>
                </a:lnTo>
                <a:lnTo>
                  <a:pt x="16260" y="77840"/>
                </a:lnTo>
                <a:lnTo>
                  <a:pt x="16260" y="77830"/>
                </a:lnTo>
                <a:lnTo>
                  <a:pt x="16250" y="77830"/>
                </a:lnTo>
                <a:lnTo>
                  <a:pt x="16250" y="77820"/>
                </a:lnTo>
                <a:lnTo>
                  <a:pt x="16240" y="77820"/>
                </a:lnTo>
                <a:lnTo>
                  <a:pt x="16230" y="77820"/>
                </a:lnTo>
                <a:lnTo>
                  <a:pt x="16230" y="77810"/>
                </a:lnTo>
                <a:lnTo>
                  <a:pt x="16230" y="77800"/>
                </a:lnTo>
                <a:lnTo>
                  <a:pt x="16240" y="77800"/>
                </a:lnTo>
                <a:lnTo>
                  <a:pt x="16240" y="77790"/>
                </a:lnTo>
                <a:lnTo>
                  <a:pt x="16230" y="77790"/>
                </a:lnTo>
                <a:lnTo>
                  <a:pt x="16230" y="77780"/>
                </a:lnTo>
                <a:lnTo>
                  <a:pt x="16240" y="77780"/>
                </a:lnTo>
                <a:lnTo>
                  <a:pt x="16250" y="77790"/>
                </a:lnTo>
                <a:lnTo>
                  <a:pt x="16250" y="77780"/>
                </a:lnTo>
                <a:lnTo>
                  <a:pt x="16260" y="77780"/>
                </a:lnTo>
                <a:lnTo>
                  <a:pt x="16260" y="77770"/>
                </a:lnTo>
                <a:lnTo>
                  <a:pt x="16250" y="77770"/>
                </a:lnTo>
                <a:lnTo>
                  <a:pt x="16250" y="77760"/>
                </a:lnTo>
                <a:lnTo>
                  <a:pt x="16230" y="77750"/>
                </a:lnTo>
                <a:lnTo>
                  <a:pt x="16220" y="77750"/>
                </a:lnTo>
                <a:lnTo>
                  <a:pt x="16220" y="77740"/>
                </a:lnTo>
                <a:lnTo>
                  <a:pt x="16210" y="77740"/>
                </a:lnTo>
                <a:lnTo>
                  <a:pt x="16200" y="77730"/>
                </a:lnTo>
                <a:lnTo>
                  <a:pt x="16190" y="77710"/>
                </a:lnTo>
                <a:lnTo>
                  <a:pt x="16180" y="77710"/>
                </a:lnTo>
                <a:lnTo>
                  <a:pt x="16170" y="77700"/>
                </a:lnTo>
                <a:lnTo>
                  <a:pt x="16160" y="77700"/>
                </a:lnTo>
                <a:lnTo>
                  <a:pt x="16160" y="77690"/>
                </a:lnTo>
                <a:lnTo>
                  <a:pt x="16160" y="77680"/>
                </a:lnTo>
                <a:lnTo>
                  <a:pt x="16170" y="77680"/>
                </a:lnTo>
                <a:lnTo>
                  <a:pt x="16170" y="77670"/>
                </a:lnTo>
                <a:lnTo>
                  <a:pt x="16160" y="77670"/>
                </a:lnTo>
                <a:lnTo>
                  <a:pt x="16160" y="77660"/>
                </a:lnTo>
                <a:lnTo>
                  <a:pt x="16170" y="77660"/>
                </a:lnTo>
                <a:lnTo>
                  <a:pt x="16180" y="77660"/>
                </a:lnTo>
                <a:lnTo>
                  <a:pt x="16190" y="77660"/>
                </a:lnTo>
                <a:lnTo>
                  <a:pt x="16200" y="77650"/>
                </a:lnTo>
                <a:lnTo>
                  <a:pt x="16190" y="77640"/>
                </a:lnTo>
                <a:lnTo>
                  <a:pt x="16180" y="77640"/>
                </a:lnTo>
                <a:lnTo>
                  <a:pt x="16170" y="77640"/>
                </a:lnTo>
                <a:lnTo>
                  <a:pt x="16160" y="77640"/>
                </a:lnTo>
                <a:lnTo>
                  <a:pt x="16160" y="77630"/>
                </a:lnTo>
                <a:lnTo>
                  <a:pt x="16160" y="77620"/>
                </a:lnTo>
                <a:lnTo>
                  <a:pt x="16160" y="77610"/>
                </a:lnTo>
                <a:lnTo>
                  <a:pt x="16170" y="77610"/>
                </a:lnTo>
                <a:lnTo>
                  <a:pt x="16170" y="77600"/>
                </a:lnTo>
                <a:lnTo>
                  <a:pt x="16190" y="77590"/>
                </a:lnTo>
                <a:lnTo>
                  <a:pt x="16190" y="77580"/>
                </a:lnTo>
                <a:lnTo>
                  <a:pt x="16200" y="77580"/>
                </a:lnTo>
                <a:lnTo>
                  <a:pt x="16210" y="77580"/>
                </a:lnTo>
                <a:lnTo>
                  <a:pt x="16220" y="77580"/>
                </a:lnTo>
                <a:lnTo>
                  <a:pt x="16230" y="77570"/>
                </a:lnTo>
                <a:lnTo>
                  <a:pt x="16230" y="77560"/>
                </a:lnTo>
                <a:lnTo>
                  <a:pt x="16220" y="77560"/>
                </a:lnTo>
                <a:lnTo>
                  <a:pt x="16220" y="77550"/>
                </a:lnTo>
                <a:lnTo>
                  <a:pt x="16210" y="77550"/>
                </a:lnTo>
                <a:lnTo>
                  <a:pt x="16210" y="77540"/>
                </a:lnTo>
                <a:lnTo>
                  <a:pt x="16210" y="77530"/>
                </a:lnTo>
                <a:lnTo>
                  <a:pt x="16210" y="77520"/>
                </a:lnTo>
                <a:lnTo>
                  <a:pt x="16200" y="77520"/>
                </a:lnTo>
                <a:lnTo>
                  <a:pt x="16190" y="77520"/>
                </a:lnTo>
                <a:lnTo>
                  <a:pt x="16190" y="77510"/>
                </a:lnTo>
                <a:lnTo>
                  <a:pt x="16190" y="77500"/>
                </a:lnTo>
                <a:lnTo>
                  <a:pt x="16200" y="77500"/>
                </a:lnTo>
                <a:lnTo>
                  <a:pt x="16200" y="77490"/>
                </a:lnTo>
                <a:lnTo>
                  <a:pt x="16190" y="77490"/>
                </a:lnTo>
                <a:lnTo>
                  <a:pt x="16180" y="77490"/>
                </a:lnTo>
                <a:lnTo>
                  <a:pt x="16170" y="77480"/>
                </a:lnTo>
                <a:lnTo>
                  <a:pt x="16170" y="77470"/>
                </a:lnTo>
                <a:lnTo>
                  <a:pt x="16170" y="77460"/>
                </a:lnTo>
                <a:lnTo>
                  <a:pt x="16160" y="77460"/>
                </a:lnTo>
                <a:lnTo>
                  <a:pt x="16160" y="77450"/>
                </a:lnTo>
                <a:lnTo>
                  <a:pt x="16160" y="77440"/>
                </a:lnTo>
                <a:lnTo>
                  <a:pt x="16170" y="77430"/>
                </a:lnTo>
                <a:lnTo>
                  <a:pt x="16170" y="77420"/>
                </a:lnTo>
                <a:lnTo>
                  <a:pt x="16170" y="77410"/>
                </a:lnTo>
                <a:lnTo>
                  <a:pt x="16170" y="77400"/>
                </a:lnTo>
                <a:lnTo>
                  <a:pt x="16170" y="77390"/>
                </a:lnTo>
                <a:lnTo>
                  <a:pt x="16170" y="77370"/>
                </a:lnTo>
                <a:lnTo>
                  <a:pt x="16160" y="77370"/>
                </a:lnTo>
                <a:lnTo>
                  <a:pt x="16160" y="77360"/>
                </a:lnTo>
                <a:lnTo>
                  <a:pt x="16150" y="77360"/>
                </a:lnTo>
                <a:lnTo>
                  <a:pt x="16150" y="77350"/>
                </a:lnTo>
                <a:lnTo>
                  <a:pt x="16150" y="77340"/>
                </a:lnTo>
                <a:lnTo>
                  <a:pt x="16140" y="77330"/>
                </a:lnTo>
                <a:lnTo>
                  <a:pt x="16140" y="77340"/>
                </a:lnTo>
                <a:lnTo>
                  <a:pt x="16130" y="77340"/>
                </a:lnTo>
                <a:lnTo>
                  <a:pt x="16130" y="77350"/>
                </a:lnTo>
                <a:lnTo>
                  <a:pt x="16120" y="77340"/>
                </a:lnTo>
                <a:lnTo>
                  <a:pt x="16110" y="77340"/>
                </a:lnTo>
                <a:lnTo>
                  <a:pt x="16110" y="77330"/>
                </a:lnTo>
                <a:lnTo>
                  <a:pt x="16100" y="77330"/>
                </a:lnTo>
                <a:lnTo>
                  <a:pt x="16100" y="77320"/>
                </a:lnTo>
                <a:lnTo>
                  <a:pt x="16090" y="77320"/>
                </a:lnTo>
                <a:lnTo>
                  <a:pt x="16090" y="77310"/>
                </a:lnTo>
                <a:lnTo>
                  <a:pt x="16090" y="77300"/>
                </a:lnTo>
                <a:lnTo>
                  <a:pt x="16100" y="77300"/>
                </a:lnTo>
                <a:lnTo>
                  <a:pt x="16090" y="77300"/>
                </a:lnTo>
                <a:lnTo>
                  <a:pt x="16090" y="77290"/>
                </a:lnTo>
                <a:lnTo>
                  <a:pt x="16090" y="77280"/>
                </a:lnTo>
                <a:lnTo>
                  <a:pt x="16100" y="77270"/>
                </a:lnTo>
                <a:lnTo>
                  <a:pt x="16100" y="77260"/>
                </a:lnTo>
                <a:lnTo>
                  <a:pt x="16110" y="77260"/>
                </a:lnTo>
                <a:lnTo>
                  <a:pt x="16120" y="77250"/>
                </a:lnTo>
                <a:lnTo>
                  <a:pt x="16130" y="77250"/>
                </a:lnTo>
                <a:lnTo>
                  <a:pt x="16130" y="77240"/>
                </a:lnTo>
                <a:lnTo>
                  <a:pt x="16140" y="77240"/>
                </a:lnTo>
                <a:lnTo>
                  <a:pt x="16140" y="77230"/>
                </a:lnTo>
                <a:lnTo>
                  <a:pt x="16140" y="77220"/>
                </a:lnTo>
                <a:lnTo>
                  <a:pt x="16140" y="77210"/>
                </a:lnTo>
                <a:lnTo>
                  <a:pt x="16140" y="77200"/>
                </a:lnTo>
                <a:lnTo>
                  <a:pt x="16150" y="77200"/>
                </a:lnTo>
                <a:lnTo>
                  <a:pt x="16150" y="77190"/>
                </a:lnTo>
                <a:lnTo>
                  <a:pt x="16160" y="77190"/>
                </a:lnTo>
                <a:lnTo>
                  <a:pt x="16170" y="77190"/>
                </a:lnTo>
                <a:lnTo>
                  <a:pt x="16180" y="77190"/>
                </a:lnTo>
                <a:lnTo>
                  <a:pt x="16180" y="77180"/>
                </a:lnTo>
                <a:lnTo>
                  <a:pt x="16180" y="77170"/>
                </a:lnTo>
                <a:lnTo>
                  <a:pt x="16190" y="77170"/>
                </a:lnTo>
                <a:lnTo>
                  <a:pt x="16190" y="77160"/>
                </a:lnTo>
                <a:lnTo>
                  <a:pt x="16190" y="77150"/>
                </a:lnTo>
                <a:lnTo>
                  <a:pt x="16190" y="77140"/>
                </a:lnTo>
                <a:lnTo>
                  <a:pt x="16190" y="77130"/>
                </a:lnTo>
                <a:lnTo>
                  <a:pt x="16200" y="77130"/>
                </a:lnTo>
                <a:lnTo>
                  <a:pt x="16200" y="77120"/>
                </a:lnTo>
                <a:lnTo>
                  <a:pt x="16190" y="77120"/>
                </a:lnTo>
                <a:lnTo>
                  <a:pt x="16190" y="77130"/>
                </a:lnTo>
                <a:lnTo>
                  <a:pt x="16180" y="77130"/>
                </a:lnTo>
                <a:lnTo>
                  <a:pt x="16180" y="77140"/>
                </a:lnTo>
                <a:lnTo>
                  <a:pt x="16170" y="77140"/>
                </a:lnTo>
                <a:lnTo>
                  <a:pt x="16160" y="77140"/>
                </a:lnTo>
                <a:lnTo>
                  <a:pt x="16150" y="77140"/>
                </a:lnTo>
                <a:lnTo>
                  <a:pt x="16150" y="77130"/>
                </a:lnTo>
                <a:lnTo>
                  <a:pt x="16140" y="77130"/>
                </a:lnTo>
                <a:lnTo>
                  <a:pt x="16130" y="77130"/>
                </a:lnTo>
                <a:lnTo>
                  <a:pt x="16130" y="77120"/>
                </a:lnTo>
                <a:lnTo>
                  <a:pt x="16140" y="77120"/>
                </a:lnTo>
                <a:lnTo>
                  <a:pt x="16140" y="77110"/>
                </a:lnTo>
                <a:lnTo>
                  <a:pt x="16150" y="77110"/>
                </a:lnTo>
                <a:lnTo>
                  <a:pt x="16150" y="77100"/>
                </a:lnTo>
                <a:lnTo>
                  <a:pt x="16160" y="77100"/>
                </a:lnTo>
                <a:lnTo>
                  <a:pt x="16150" y="77100"/>
                </a:lnTo>
                <a:lnTo>
                  <a:pt x="16150" y="77090"/>
                </a:lnTo>
                <a:lnTo>
                  <a:pt x="16150" y="77080"/>
                </a:lnTo>
                <a:lnTo>
                  <a:pt x="16140" y="77080"/>
                </a:lnTo>
                <a:lnTo>
                  <a:pt x="16120" y="77070"/>
                </a:lnTo>
                <a:lnTo>
                  <a:pt x="16120" y="77060"/>
                </a:lnTo>
                <a:lnTo>
                  <a:pt x="16120" y="77050"/>
                </a:lnTo>
                <a:lnTo>
                  <a:pt x="16130" y="77050"/>
                </a:lnTo>
                <a:lnTo>
                  <a:pt x="16130" y="77040"/>
                </a:lnTo>
                <a:lnTo>
                  <a:pt x="16130" y="77030"/>
                </a:lnTo>
                <a:lnTo>
                  <a:pt x="16130" y="77020"/>
                </a:lnTo>
                <a:lnTo>
                  <a:pt x="16130" y="77010"/>
                </a:lnTo>
                <a:lnTo>
                  <a:pt x="16130" y="77000"/>
                </a:lnTo>
                <a:lnTo>
                  <a:pt x="16130" y="76990"/>
                </a:lnTo>
                <a:lnTo>
                  <a:pt x="16120" y="76990"/>
                </a:lnTo>
                <a:lnTo>
                  <a:pt x="16130" y="76980"/>
                </a:lnTo>
                <a:lnTo>
                  <a:pt x="16130" y="76970"/>
                </a:lnTo>
                <a:lnTo>
                  <a:pt x="16140" y="76970"/>
                </a:lnTo>
                <a:lnTo>
                  <a:pt x="16140" y="76960"/>
                </a:lnTo>
                <a:lnTo>
                  <a:pt x="16140" y="76950"/>
                </a:lnTo>
                <a:lnTo>
                  <a:pt x="16140" y="76940"/>
                </a:lnTo>
                <a:lnTo>
                  <a:pt x="16150" y="76940"/>
                </a:lnTo>
                <a:lnTo>
                  <a:pt x="16150" y="76930"/>
                </a:lnTo>
                <a:lnTo>
                  <a:pt x="16140" y="76930"/>
                </a:lnTo>
                <a:lnTo>
                  <a:pt x="16140" y="76920"/>
                </a:lnTo>
                <a:lnTo>
                  <a:pt x="16130" y="76920"/>
                </a:lnTo>
                <a:lnTo>
                  <a:pt x="16130" y="76910"/>
                </a:lnTo>
                <a:lnTo>
                  <a:pt x="16140" y="76910"/>
                </a:lnTo>
                <a:lnTo>
                  <a:pt x="16130" y="76910"/>
                </a:lnTo>
                <a:lnTo>
                  <a:pt x="16130" y="76900"/>
                </a:lnTo>
                <a:lnTo>
                  <a:pt x="16140" y="76900"/>
                </a:lnTo>
                <a:lnTo>
                  <a:pt x="16140" y="76890"/>
                </a:lnTo>
                <a:lnTo>
                  <a:pt x="16150" y="76890"/>
                </a:lnTo>
                <a:lnTo>
                  <a:pt x="16160" y="76890"/>
                </a:lnTo>
                <a:lnTo>
                  <a:pt x="16150" y="76900"/>
                </a:lnTo>
                <a:lnTo>
                  <a:pt x="16150" y="76910"/>
                </a:lnTo>
                <a:lnTo>
                  <a:pt x="16160" y="76910"/>
                </a:lnTo>
                <a:lnTo>
                  <a:pt x="16170" y="76900"/>
                </a:lnTo>
                <a:lnTo>
                  <a:pt x="16180" y="76900"/>
                </a:lnTo>
                <a:lnTo>
                  <a:pt x="16180" y="76890"/>
                </a:lnTo>
                <a:lnTo>
                  <a:pt x="16180" y="76880"/>
                </a:lnTo>
                <a:lnTo>
                  <a:pt x="16190" y="76880"/>
                </a:lnTo>
                <a:lnTo>
                  <a:pt x="16180" y="76880"/>
                </a:lnTo>
                <a:lnTo>
                  <a:pt x="16190" y="76870"/>
                </a:lnTo>
                <a:lnTo>
                  <a:pt x="16190" y="76860"/>
                </a:lnTo>
                <a:lnTo>
                  <a:pt x="16190" y="76850"/>
                </a:lnTo>
                <a:lnTo>
                  <a:pt x="16180" y="76840"/>
                </a:lnTo>
                <a:lnTo>
                  <a:pt x="16180" y="76830"/>
                </a:lnTo>
                <a:lnTo>
                  <a:pt x="16170" y="76830"/>
                </a:lnTo>
                <a:lnTo>
                  <a:pt x="16170" y="76820"/>
                </a:lnTo>
                <a:lnTo>
                  <a:pt x="16170" y="76810"/>
                </a:lnTo>
                <a:lnTo>
                  <a:pt x="16170" y="76800"/>
                </a:lnTo>
                <a:lnTo>
                  <a:pt x="16170" y="76790"/>
                </a:lnTo>
                <a:lnTo>
                  <a:pt x="16170" y="76780"/>
                </a:lnTo>
                <a:lnTo>
                  <a:pt x="16180" y="76780"/>
                </a:lnTo>
                <a:lnTo>
                  <a:pt x="16190" y="76770"/>
                </a:lnTo>
                <a:lnTo>
                  <a:pt x="16190" y="76760"/>
                </a:lnTo>
                <a:lnTo>
                  <a:pt x="16180" y="76760"/>
                </a:lnTo>
                <a:lnTo>
                  <a:pt x="16180" y="76750"/>
                </a:lnTo>
                <a:lnTo>
                  <a:pt x="16190" y="76750"/>
                </a:lnTo>
                <a:lnTo>
                  <a:pt x="16190" y="76740"/>
                </a:lnTo>
                <a:lnTo>
                  <a:pt x="16190" y="76730"/>
                </a:lnTo>
                <a:lnTo>
                  <a:pt x="16200" y="76730"/>
                </a:lnTo>
                <a:lnTo>
                  <a:pt x="16200" y="76720"/>
                </a:lnTo>
                <a:lnTo>
                  <a:pt x="16210" y="76720"/>
                </a:lnTo>
                <a:lnTo>
                  <a:pt x="16220" y="76720"/>
                </a:lnTo>
                <a:lnTo>
                  <a:pt x="16230" y="76720"/>
                </a:lnTo>
                <a:lnTo>
                  <a:pt x="16230" y="76710"/>
                </a:lnTo>
                <a:lnTo>
                  <a:pt x="16230" y="76700"/>
                </a:lnTo>
                <a:lnTo>
                  <a:pt x="16230" y="76690"/>
                </a:lnTo>
                <a:lnTo>
                  <a:pt x="16240" y="76690"/>
                </a:lnTo>
                <a:lnTo>
                  <a:pt x="16230" y="76690"/>
                </a:lnTo>
                <a:lnTo>
                  <a:pt x="16230" y="76680"/>
                </a:lnTo>
                <a:lnTo>
                  <a:pt x="16240" y="76680"/>
                </a:lnTo>
                <a:lnTo>
                  <a:pt x="16240" y="76670"/>
                </a:lnTo>
                <a:lnTo>
                  <a:pt x="16250" y="76670"/>
                </a:lnTo>
                <a:lnTo>
                  <a:pt x="16250" y="76660"/>
                </a:lnTo>
                <a:lnTo>
                  <a:pt x="16250" y="76650"/>
                </a:lnTo>
                <a:lnTo>
                  <a:pt x="16260" y="76640"/>
                </a:lnTo>
                <a:lnTo>
                  <a:pt x="16260" y="76630"/>
                </a:lnTo>
                <a:lnTo>
                  <a:pt x="16260" y="76620"/>
                </a:lnTo>
                <a:lnTo>
                  <a:pt x="16270" y="76620"/>
                </a:lnTo>
                <a:lnTo>
                  <a:pt x="16270" y="76610"/>
                </a:lnTo>
                <a:lnTo>
                  <a:pt x="16270" y="76600"/>
                </a:lnTo>
                <a:lnTo>
                  <a:pt x="16280" y="76600"/>
                </a:lnTo>
                <a:lnTo>
                  <a:pt x="16280" y="76590"/>
                </a:lnTo>
                <a:lnTo>
                  <a:pt x="16280" y="76580"/>
                </a:lnTo>
                <a:lnTo>
                  <a:pt x="16280" y="76570"/>
                </a:lnTo>
                <a:lnTo>
                  <a:pt x="16280" y="76560"/>
                </a:lnTo>
                <a:lnTo>
                  <a:pt x="16290" y="76560"/>
                </a:lnTo>
                <a:lnTo>
                  <a:pt x="16290" y="76550"/>
                </a:lnTo>
                <a:lnTo>
                  <a:pt x="16290" y="76540"/>
                </a:lnTo>
                <a:lnTo>
                  <a:pt x="16300" y="76540"/>
                </a:lnTo>
                <a:lnTo>
                  <a:pt x="16300" y="76530"/>
                </a:lnTo>
                <a:lnTo>
                  <a:pt x="16310" y="76530"/>
                </a:lnTo>
                <a:lnTo>
                  <a:pt x="16310" y="76520"/>
                </a:lnTo>
                <a:lnTo>
                  <a:pt x="16320" y="76510"/>
                </a:lnTo>
                <a:lnTo>
                  <a:pt x="16310" y="76510"/>
                </a:lnTo>
                <a:lnTo>
                  <a:pt x="16310" y="76500"/>
                </a:lnTo>
                <a:lnTo>
                  <a:pt x="16320" y="76500"/>
                </a:lnTo>
                <a:lnTo>
                  <a:pt x="16320" y="76490"/>
                </a:lnTo>
                <a:lnTo>
                  <a:pt x="16330" y="76490"/>
                </a:lnTo>
                <a:lnTo>
                  <a:pt x="16340" y="76490"/>
                </a:lnTo>
                <a:lnTo>
                  <a:pt x="16350" y="76490"/>
                </a:lnTo>
                <a:lnTo>
                  <a:pt x="16350" y="76500"/>
                </a:lnTo>
                <a:lnTo>
                  <a:pt x="16360" y="76500"/>
                </a:lnTo>
                <a:lnTo>
                  <a:pt x="16370" y="76500"/>
                </a:lnTo>
                <a:lnTo>
                  <a:pt x="16380" y="76500"/>
                </a:lnTo>
                <a:lnTo>
                  <a:pt x="16390" y="76500"/>
                </a:lnTo>
                <a:lnTo>
                  <a:pt x="16380" y="76500"/>
                </a:lnTo>
                <a:lnTo>
                  <a:pt x="16380" y="76510"/>
                </a:lnTo>
                <a:lnTo>
                  <a:pt x="16390" y="76520"/>
                </a:lnTo>
                <a:lnTo>
                  <a:pt x="16400" y="76520"/>
                </a:lnTo>
                <a:lnTo>
                  <a:pt x="16410" y="76520"/>
                </a:lnTo>
                <a:lnTo>
                  <a:pt x="16410" y="76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