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Bunyangabu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Bunyangab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3180" y="65190"/>
                </a:moveTo>
                <a:lnTo>
                  <a:pt x="13190" y="65190"/>
                </a:lnTo>
                <a:lnTo>
                  <a:pt x="13190" y="65180"/>
                </a:lnTo>
                <a:lnTo>
                  <a:pt x="13210" y="65140"/>
                </a:lnTo>
                <a:lnTo>
                  <a:pt x="13220" y="65130"/>
                </a:lnTo>
                <a:lnTo>
                  <a:pt x="13230" y="65110"/>
                </a:lnTo>
                <a:lnTo>
                  <a:pt x="13250" y="65070"/>
                </a:lnTo>
                <a:lnTo>
                  <a:pt x="13260" y="65050"/>
                </a:lnTo>
                <a:lnTo>
                  <a:pt x="13270" y="65020"/>
                </a:lnTo>
                <a:lnTo>
                  <a:pt x="13280" y="65000"/>
                </a:lnTo>
                <a:lnTo>
                  <a:pt x="13290" y="64980"/>
                </a:lnTo>
                <a:lnTo>
                  <a:pt x="13300" y="64960"/>
                </a:lnTo>
                <a:lnTo>
                  <a:pt x="13310" y="64940"/>
                </a:lnTo>
                <a:lnTo>
                  <a:pt x="13320" y="64910"/>
                </a:lnTo>
                <a:lnTo>
                  <a:pt x="13330" y="64880"/>
                </a:lnTo>
                <a:lnTo>
                  <a:pt x="13340" y="64830"/>
                </a:lnTo>
                <a:lnTo>
                  <a:pt x="13350" y="64830"/>
                </a:lnTo>
                <a:lnTo>
                  <a:pt x="13350" y="64810"/>
                </a:lnTo>
                <a:lnTo>
                  <a:pt x="13350" y="64800"/>
                </a:lnTo>
                <a:lnTo>
                  <a:pt x="13360" y="64750"/>
                </a:lnTo>
                <a:lnTo>
                  <a:pt x="13370" y="64730"/>
                </a:lnTo>
                <a:lnTo>
                  <a:pt x="13370" y="64710"/>
                </a:lnTo>
                <a:lnTo>
                  <a:pt x="13370" y="64700"/>
                </a:lnTo>
                <a:lnTo>
                  <a:pt x="13380" y="64670"/>
                </a:lnTo>
                <a:lnTo>
                  <a:pt x="13390" y="64630"/>
                </a:lnTo>
                <a:lnTo>
                  <a:pt x="13400" y="64600"/>
                </a:lnTo>
                <a:lnTo>
                  <a:pt x="13400" y="64590"/>
                </a:lnTo>
                <a:lnTo>
                  <a:pt x="13410" y="64590"/>
                </a:lnTo>
                <a:lnTo>
                  <a:pt x="13410" y="64580"/>
                </a:lnTo>
                <a:lnTo>
                  <a:pt x="13410" y="64570"/>
                </a:lnTo>
                <a:lnTo>
                  <a:pt x="13430" y="64540"/>
                </a:lnTo>
                <a:lnTo>
                  <a:pt x="13430" y="64530"/>
                </a:lnTo>
                <a:lnTo>
                  <a:pt x="13430" y="64520"/>
                </a:lnTo>
                <a:lnTo>
                  <a:pt x="13440" y="64500"/>
                </a:lnTo>
                <a:lnTo>
                  <a:pt x="13440" y="64490"/>
                </a:lnTo>
                <a:lnTo>
                  <a:pt x="13440" y="64480"/>
                </a:lnTo>
                <a:lnTo>
                  <a:pt x="13450" y="64470"/>
                </a:lnTo>
                <a:lnTo>
                  <a:pt x="13450" y="64460"/>
                </a:lnTo>
                <a:lnTo>
                  <a:pt x="13450" y="64450"/>
                </a:lnTo>
                <a:lnTo>
                  <a:pt x="13460" y="64450"/>
                </a:lnTo>
                <a:lnTo>
                  <a:pt x="13460" y="64440"/>
                </a:lnTo>
                <a:lnTo>
                  <a:pt x="13470" y="64430"/>
                </a:lnTo>
                <a:lnTo>
                  <a:pt x="13480" y="64430"/>
                </a:lnTo>
                <a:lnTo>
                  <a:pt x="13480" y="64440"/>
                </a:lnTo>
                <a:lnTo>
                  <a:pt x="13490" y="64450"/>
                </a:lnTo>
                <a:lnTo>
                  <a:pt x="13490" y="64440"/>
                </a:lnTo>
                <a:lnTo>
                  <a:pt x="13510" y="64430"/>
                </a:lnTo>
                <a:lnTo>
                  <a:pt x="13510" y="64420"/>
                </a:lnTo>
                <a:lnTo>
                  <a:pt x="13520" y="64420"/>
                </a:lnTo>
                <a:lnTo>
                  <a:pt x="13530" y="64410"/>
                </a:lnTo>
                <a:lnTo>
                  <a:pt x="13540" y="64410"/>
                </a:lnTo>
                <a:lnTo>
                  <a:pt x="13550" y="64400"/>
                </a:lnTo>
                <a:lnTo>
                  <a:pt x="13610" y="64360"/>
                </a:lnTo>
                <a:lnTo>
                  <a:pt x="13620" y="64360"/>
                </a:lnTo>
                <a:lnTo>
                  <a:pt x="13620" y="64350"/>
                </a:lnTo>
                <a:lnTo>
                  <a:pt x="13630" y="64350"/>
                </a:lnTo>
                <a:lnTo>
                  <a:pt x="13640" y="64350"/>
                </a:lnTo>
                <a:lnTo>
                  <a:pt x="13650" y="64340"/>
                </a:lnTo>
                <a:lnTo>
                  <a:pt x="13670" y="64330"/>
                </a:lnTo>
                <a:lnTo>
                  <a:pt x="13690" y="64320"/>
                </a:lnTo>
                <a:lnTo>
                  <a:pt x="13710" y="64310"/>
                </a:lnTo>
                <a:lnTo>
                  <a:pt x="13720" y="64310"/>
                </a:lnTo>
                <a:lnTo>
                  <a:pt x="13750" y="64290"/>
                </a:lnTo>
                <a:lnTo>
                  <a:pt x="13760" y="64280"/>
                </a:lnTo>
                <a:lnTo>
                  <a:pt x="13770" y="64280"/>
                </a:lnTo>
                <a:lnTo>
                  <a:pt x="13800" y="64260"/>
                </a:lnTo>
                <a:lnTo>
                  <a:pt x="13820" y="64250"/>
                </a:lnTo>
                <a:lnTo>
                  <a:pt x="13850" y="64240"/>
                </a:lnTo>
                <a:lnTo>
                  <a:pt x="13860" y="64230"/>
                </a:lnTo>
                <a:lnTo>
                  <a:pt x="13900" y="64220"/>
                </a:lnTo>
                <a:lnTo>
                  <a:pt x="13940" y="64190"/>
                </a:lnTo>
                <a:lnTo>
                  <a:pt x="13950" y="64190"/>
                </a:lnTo>
                <a:lnTo>
                  <a:pt x="13970" y="64180"/>
                </a:lnTo>
                <a:lnTo>
                  <a:pt x="13990" y="64170"/>
                </a:lnTo>
                <a:lnTo>
                  <a:pt x="14000" y="64170"/>
                </a:lnTo>
                <a:lnTo>
                  <a:pt x="14010" y="64160"/>
                </a:lnTo>
                <a:lnTo>
                  <a:pt x="14020" y="64150"/>
                </a:lnTo>
                <a:lnTo>
                  <a:pt x="14040" y="64140"/>
                </a:lnTo>
                <a:lnTo>
                  <a:pt x="14050" y="64140"/>
                </a:lnTo>
                <a:lnTo>
                  <a:pt x="14050" y="64130"/>
                </a:lnTo>
                <a:lnTo>
                  <a:pt x="14070" y="64120"/>
                </a:lnTo>
                <a:lnTo>
                  <a:pt x="14080" y="64120"/>
                </a:lnTo>
                <a:lnTo>
                  <a:pt x="14080" y="64110"/>
                </a:lnTo>
                <a:lnTo>
                  <a:pt x="14080" y="64100"/>
                </a:lnTo>
                <a:lnTo>
                  <a:pt x="14090" y="64100"/>
                </a:lnTo>
                <a:lnTo>
                  <a:pt x="14090" y="64090"/>
                </a:lnTo>
                <a:lnTo>
                  <a:pt x="14090" y="64080"/>
                </a:lnTo>
                <a:lnTo>
                  <a:pt x="14090" y="64060"/>
                </a:lnTo>
                <a:lnTo>
                  <a:pt x="14090" y="64050"/>
                </a:lnTo>
                <a:lnTo>
                  <a:pt x="14100" y="64050"/>
                </a:lnTo>
                <a:lnTo>
                  <a:pt x="14090" y="64040"/>
                </a:lnTo>
                <a:lnTo>
                  <a:pt x="14090" y="64030"/>
                </a:lnTo>
                <a:lnTo>
                  <a:pt x="14100" y="64030"/>
                </a:lnTo>
                <a:lnTo>
                  <a:pt x="14100" y="64020"/>
                </a:lnTo>
                <a:lnTo>
                  <a:pt x="14100" y="64010"/>
                </a:lnTo>
                <a:lnTo>
                  <a:pt x="14110" y="64010"/>
                </a:lnTo>
                <a:lnTo>
                  <a:pt x="14110" y="64000"/>
                </a:lnTo>
                <a:lnTo>
                  <a:pt x="14120" y="63990"/>
                </a:lnTo>
                <a:lnTo>
                  <a:pt x="14120" y="63980"/>
                </a:lnTo>
                <a:lnTo>
                  <a:pt x="14130" y="63960"/>
                </a:lnTo>
                <a:lnTo>
                  <a:pt x="14150" y="63940"/>
                </a:lnTo>
                <a:lnTo>
                  <a:pt x="14160" y="63920"/>
                </a:lnTo>
                <a:lnTo>
                  <a:pt x="14160" y="63910"/>
                </a:lnTo>
                <a:lnTo>
                  <a:pt x="14160" y="63890"/>
                </a:lnTo>
                <a:lnTo>
                  <a:pt x="14170" y="63890"/>
                </a:lnTo>
                <a:lnTo>
                  <a:pt x="14180" y="63870"/>
                </a:lnTo>
                <a:lnTo>
                  <a:pt x="14200" y="63850"/>
                </a:lnTo>
                <a:lnTo>
                  <a:pt x="14210" y="63840"/>
                </a:lnTo>
                <a:lnTo>
                  <a:pt x="14210" y="63830"/>
                </a:lnTo>
                <a:lnTo>
                  <a:pt x="14230" y="63820"/>
                </a:lnTo>
                <a:lnTo>
                  <a:pt x="14240" y="63810"/>
                </a:lnTo>
                <a:lnTo>
                  <a:pt x="14250" y="63800"/>
                </a:lnTo>
                <a:lnTo>
                  <a:pt x="14260" y="63780"/>
                </a:lnTo>
                <a:lnTo>
                  <a:pt x="14260" y="63770"/>
                </a:lnTo>
                <a:lnTo>
                  <a:pt x="14270" y="63760"/>
                </a:lnTo>
                <a:lnTo>
                  <a:pt x="14280" y="63720"/>
                </a:lnTo>
                <a:lnTo>
                  <a:pt x="14280" y="63700"/>
                </a:lnTo>
                <a:lnTo>
                  <a:pt x="14290" y="63700"/>
                </a:lnTo>
                <a:lnTo>
                  <a:pt x="14290" y="63690"/>
                </a:lnTo>
                <a:lnTo>
                  <a:pt x="14300" y="63680"/>
                </a:lnTo>
                <a:lnTo>
                  <a:pt x="14310" y="63680"/>
                </a:lnTo>
                <a:lnTo>
                  <a:pt x="14320" y="63680"/>
                </a:lnTo>
                <a:lnTo>
                  <a:pt x="14340" y="63670"/>
                </a:lnTo>
                <a:lnTo>
                  <a:pt x="14350" y="63670"/>
                </a:lnTo>
                <a:lnTo>
                  <a:pt x="14390" y="63670"/>
                </a:lnTo>
                <a:lnTo>
                  <a:pt x="14430" y="63670"/>
                </a:lnTo>
                <a:lnTo>
                  <a:pt x="14440" y="63660"/>
                </a:lnTo>
                <a:lnTo>
                  <a:pt x="14460" y="63650"/>
                </a:lnTo>
                <a:lnTo>
                  <a:pt x="14470" y="63650"/>
                </a:lnTo>
                <a:lnTo>
                  <a:pt x="14490" y="63630"/>
                </a:lnTo>
                <a:lnTo>
                  <a:pt x="14510" y="63610"/>
                </a:lnTo>
                <a:lnTo>
                  <a:pt x="14520" y="63610"/>
                </a:lnTo>
                <a:lnTo>
                  <a:pt x="14520" y="63600"/>
                </a:lnTo>
                <a:lnTo>
                  <a:pt x="14540" y="63590"/>
                </a:lnTo>
                <a:lnTo>
                  <a:pt x="14550" y="63580"/>
                </a:lnTo>
                <a:lnTo>
                  <a:pt x="14560" y="63570"/>
                </a:lnTo>
                <a:lnTo>
                  <a:pt x="14570" y="63570"/>
                </a:lnTo>
                <a:lnTo>
                  <a:pt x="14580" y="63550"/>
                </a:lnTo>
                <a:lnTo>
                  <a:pt x="14590" y="63540"/>
                </a:lnTo>
                <a:lnTo>
                  <a:pt x="14600" y="63530"/>
                </a:lnTo>
                <a:lnTo>
                  <a:pt x="14610" y="63520"/>
                </a:lnTo>
                <a:lnTo>
                  <a:pt x="14610" y="63510"/>
                </a:lnTo>
                <a:lnTo>
                  <a:pt x="14600" y="63470"/>
                </a:lnTo>
                <a:lnTo>
                  <a:pt x="14600" y="63430"/>
                </a:lnTo>
                <a:lnTo>
                  <a:pt x="14600" y="63420"/>
                </a:lnTo>
                <a:lnTo>
                  <a:pt x="14610" y="63380"/>
                </a:lnTo>
                <a:lnTo>
                  <a:pt x="14610" y="63360"/>
                </a:lnTo>
                <a:lnTo>
                  <a:pt x="14620" y="63350"/>
                </a:lnTo>
                <a:lnTo>
                  <a:pt x="14630" y="63350"/>
                </a:lnTo>
                <a:lnTo>
                  <a:pt x="14650" y="63310"/>
                </a:lnTo>
                <a:lnTo>
                  <a:pt x="14660" y="63310"/>
                </a:lnTo>
                <a:lnTo>
                  <a:pt x="14660" y="63300"/>
                </a:lnTo>
                <a:lnTo>
                  <a:pt x="14670" y="63280"/>
                </a:lnTo>
                <a:lnTo>
                  <a:pt x="14690" y="63250"/>
                </a:lnTo>
                <a:lnTo>
                  <a:pt x="14690" y="63220"/>
                </a:lnTo>
                <a:lnTo>
                  <a:pt x="14680" y="63220"/>
                </a:lnTo>
                <a:lnTo>
                  <a:pt x="14680" y="63200"/>
                </a:lnTo>
                <a:lnTo>
                  <a:pt x="14650" y="63160"/>
                </a:lnTo>
                <a:lnTo>
                  <a:pt x="14640" y="63140"/>
                </a:lnTo>
                <a:lnTo>
                  <a:pt x="14620" y="63120"/>
                </a:lnTo>
                <a:lnTo>
                  <a:pt x="14620" y="63110"/>
                </a:lnTo>
                <a:lnTo>
                  <a:pt x="14630" y="63100"/>
                </a:lnTo>
                <a:lnTo>
                  <a:pt x="14630" y="63090"/>
                </a:lnTo>
                <a:lnTo>
                  <a:pt x="14650" y="63070"/>
                </a:lnTo>
                <a:lnTo>
                  <a:pt x="14650" y="63060"/>
                </a:lnTo>
                <a:lnTo>
                  <a:pt x="14650" y="63020"/>
                </a:lnTo>
                <a:lnTo>
                  <a:pt x="14650" y="63000"/>
                </a:lnTo>
                <a:lnTo>
                  <a:pt x="14650" y="62980"/>
                </a:lnTo>
                <a:lnTo>
                  <a:pt x="14660" y="62960"/>
                </a:lnTo>
                <a:lnTo>
                  <a:pt x="14680" y="62950"/>
                </a:lnTo>
                <a:lnTo>
                  <a:pt x="14690" y="62950"/>
                </a:lnTo>
                <a:lnTo>
                  <a:pt x="14700" y="62940"/>
                </a:lnTo>
                <a:lnTo>
                  <a:pt x="14710" y="62940"/>
                </a:lnTo>
                <a:lnTo>
                  <a:pt x="14730" y="62930"/>
                </a:lnTo>
                <a:lnTo>
                  <a:pt x="14740" y="62920"/>
                </a:lnTo>
                <a:lnTo>
                  <a:pt x="14770" y="62910"/>
                </a:lnTo>
                <a:lnTo>
                  <a:pt x="14770" y="62900"/>
                </a:lnTo>
                <a:lnTo>
                  <a:pt x="14790" y="62900"/>
                </a:lnTo>
                <a:lnTo>
                  <a:pt x="14800" y="62890"/>
                </a:lnTo>
                <a:lnTo>
                  <a:pt x="14820" y="62880"/>
                </a:lnTo>
                <a:lnTo>
                  <a:pt x="14830" y="62870"/>
                </a:lnTo>
                <a:lnTo>
                  <a:pt x="14830" y="62860"/>
                </a:lnTo>
                <a:lnTo>
                  <a:pt x="14830" y="62850"/>
                </a:lnTo>
                <a:lnTo>
                  <a:pt x="14830" y="62830"/>
                </a:lnTo>
                <a:lnTo>
                  <a:pt x="14830" y="62810"/>
                </a:lnTo>
                <a:lnTo>
                  <a:pt x="14830" y="62780"/>
                </a:lnTo>
                <a:lnTo>
                  <a:pt x="14840" y="62760"/>
                </a:lnTo>
                <a:lnTo>
                  <a:pt x="14850" y="62750"/>
                </a:lnTo>
                <a:lnTo>
                  <a:pt x="14870" y="62750"/>
                </a:lnTo>
                <a:lnTo>
                  <a:pt x="14890" y="62750"/>
                </a:lnTo>
                <a:lnTo>
                  <a:pt x="14920" y="62750"/>
                </a:lnTo>
                <a:lnTo>
                  <a:pt x="14960" y="62750"/>
                </a:lnTo>
                <a:lnTo>
                  <a:pt x="14960" y="62740"/>
                </a:lnTo>
                <a:lnTo>
                  <a:pt x="14970" y="62740"/>
                </a:lnTo>
                <a:lnTo>
                  <a:pt x="14980" y="62730"/>
                </a:lnTo>
                <a:lnTo>
                  <a:pt x="14980" y="62720"/>
                </a:lnTo>
                <a:lnTo>
                  <a:pt x="14980" y="62700"/>
                </a:lnTo>
                <a:lnTo>
                  <a:pt x="14990" y="62680"/>
                </a:lnTo>
                <a:lnTo>
                  <a:pt x="14980" y="62640"/>
                </a:lnTo>
                <a:lnTo>
                  <a:pt x="14970" y="62620"/>
                </a:lnTo>
                <a:lnTo>
                  <a:pt x="14970" y="62610"/>
                </a:lnTo>
                <a:lnTo>
                  <a:pt x="14980" y="62590"/>
                </a:lnTo>
                <a:lnTo>
                  <a:pt x="14980" y="62560"/>
                </a:lnTo>
                <a:lnTo>
                  <a:pt x="14980" y="62540"/>
                </a:lnTo>
                <a:lnTo>
                  <a:pt x="14980" y="62520"/>
                </a:lnTo>
                <a:lnTo>
                  <a:pt x="14980" y="62510"/>
                </a:lnTo>
                <a:lnTo>
                  <a:pt x="14970" y="62500"/>
                </a:lnTo>
                <a:lnTo>
                  <a:pt x="14960" y="62490"/>
                </a:lnTo>
                <a:lnTo>
                  <a:pt x="14960" y="62480"/>
                </a:lnTo>
                <a:lnTo>
                  <a:pt x="14960" y="62470"/>
                </a:lnTo>
                <a:lnTo>
                  <a:pt x="14970" y="62450"/>
                </a:lnTo>
                <a:lnTo>
                  <a:pt x="14980" y="62430"/>
                </a:lnTo>
                <a:lnTo>
                  <a:pt x="14990" y="62420"/>
                </a:lnTo>
                <a:lnTo>
                  <a:pt x="14990" y="62410"/>
                </a:lnTo>
                <a:lnTo>
                  <a:pt x="14990" y="62400"/>
                </a:lnTo>
                <a:lnTo>
                  <a:pt x="15000" y="62360"/>
                </a:lnTo>
                <a:lnTo>
                  <a:pt x="15000" y="62350"/>
                </a:lnTo>
                <a:lnTo>
                  <a:pt x="15000" y="62330"/>
                </a:lnTo>
                <a:lnTo>
                  <a:pt x="15000" y="62320"/>
                </a:lnTo>
                <a:lnTo>
                  <a:pt x="15000" y="62290"/>
                </a:lnTo>
                <a:lnTo>
                  <a:pt x="15000" y="62280"/>
                </a:lnTo>
                <a:lnTo>
                  <a:pt x="15000" y="62270"/>
                </a:lnTo>
                <a:lnTo>
                  <a:pt x="15010" y="62260"/>
                </a:lnTo>
                <a:lnTo>
                  <a:pt x="15030" y="62260"/>
                </a:lnTo>
                <a:lnTo>
                  <a:pt x="15070" y="62250"/>
                </a:lnTo>
                <a:lnTo>
                  <a:pt x="15080" y="62250"/>
                </a:lnTo>
                <a:lnTo>
                  <a:pt x="15090" y="62250"/>
                </a:lnTo>
                <a:lnTo>
                  <a:pt x="15110" y="62240"/>
                </a:lnTo>
                <a:lnTo>
                  <a:pt x="15120" y="62230"/>
                </a:lnTo>
                <a:lnTo>
                  <a:pt x="15150" y="62220"/>
                </a:lnTo>
                <a:lnTo>
                  <a:pt x="15160" y="62210"/>
                </a:lnTo>
                <a:lnTo>
                  <a:pt x="15170" y="62210"/>
                </a:lnTo>
                <a:lnTo>
                  <a:pt x="15200" y="62210"/>
                </a:lnTo>
                <a:lnTo>
                  <a:pt x="15210" y="62200"/>
                </a:lnTo>
                <a:lnTo>
                  <a:pt x="15220" y="62200"/>
                </a:lnTo>
                <a:lnTo>
                  <a:pt x="15220" y="62190"/>
                </a:lnTo>
                <a:lnTo>
                  <a:pt x="15230" y="62190"/>
                </a:lnTo>
                <a:lnTo>
                  <a:pt x="15260" y="62160"/>
                </a:lnTo>
                <a:lnTo>
                  <a:pt x="15280" y="62140"/>
                </a:lnTo>
                <a:lnTo>
                  <a:pt x="15290" y="62130"/>
                </a:lnTo>
                <a:lnTo>
                  <a:pt x="15300" y="62120"/>
                </a:lnTo>
                <a:lnTo>
                  <a:pt x="15310" y="62110"/>
                </a:lnTo>
                <a:lnTo>
                  <a:pt x="15330" y="62090"/>
                </a:lnTo>
                <a:lnTo>
                  <a:pt x="15350" y="62070"/>
                </a:lnTo>
                <a:lnTo>
                  <a:pt x="15360" y="62060"/>
                </a:lnTo>
                <a:lnTo>
                  <a:pt x="15370" y="62050"/>
                </a:lnTo>
                <a:lnTo>
                  <a:pt x="15370" y="62040"/>
                </a:lnTo>
                <a:lnTo>
                  <a:pt x="15380" y="62040"/>
                </a:lnTo>
                <a:lnTo>
                  <a:pt x="15380" y="62050"/>
                </a:lnTo>
                <a:lnTo>
                  <a:pt x="15390" y="62060"/>
                </a:lnTo>
                <a:lnTo>
                  <a:pt x="15400" y="62060"/>
                </a:lnTo>
                <a:lnTo>
                  <a:pt x="15410" y="62070"/>
                </a:lnTo>
                <a:lnTo>
                  <a:pt x="15420" y="62070"/>
                </a:lnTo>
                <a:lnTo>
                  <a:pt x="15430" y="62080"/>
                </a:lnTo>
                <a:lnTo>
                  <a:pt x="15450" y="62090"/>
                </a:lnTo>
                <a:lnTo>
                  <a:pt x="15460" y="62090"/>
                </a:lnTo>
                <a:lnTo>
                  <a:pt x="15480" y="62100"/>
                </a:lnTo>
                <a:lnTo>
                  <a:pt x="15490" y="62100"/>
                </a:lnTo>
                <a:lnTo>
                  <a:pt x="15500" y="62110"/>
                </a:lnTo>
                <a:lnTo>
                  <a:pt x="15510" y="62110"/>
                </a:lnTo>
                <a:lnTo>
                  <a:pt x="15520" y="62110"/>
                </a:lnTo>
                <a:lnTo>
                  <a:pt x="15530" y="62110"/>
                </a:lnTo>
                <a:lnTo>
                  <a:pt x="15550" y="62120"/>
                </a:lnTo>
                <a:lnTo>
                  <a:pt x="15560" y="62120"/>
                </a:lnTo>
                <a:lnTo>
                  <a:pt x="15570" y="62120"/>
                </a:lnTo>
                <a:lnTo>
                  <a:pt x="15580" y="62130"/>
                </a:lnTo>
                <a:lnTo>
                  <a:pt x="15600" y="62130"/>
                </a:lnTo>
                <a:lnTo>
                  <a:pt x="15610" y="62130"/>
                </a:lnTo>
                <a:lnTo>
                  <a:pt x="15630" y="62130"/>
                </a:lnTo>
                <a:lnTo>
                  <a:pt x="15650" y="62140"/>
                </a:lnTo>
                <a:lnTo>
                  <a:pt x="15670" y="62150"/>
                </a:lnTo>
                <a:lnTo>
                  <a:pt x="15680" y="62150"/>
                </a:lnTo>
                <a:lnTo>
                  <a:pt x="15690" y="62160"/>
                </a:lnTo>
                <a:lnTo>
                  <a:pt x="15700" y="62150"/>
                </a:lnTo>
                <a:lnTo>
                  <a:pt x="15710" y="62160"/>
                </a:lnTo>
                <a:lnTo>
                  <a:pt x="15710" y="62170"/>
                </a:lnTo>
                <a:lnTo>
                  <a:pt x="15720" y="62180"/>
                </a:lnTo>
                <a:lnTo>
                  <a:pt x="15730" y="62180"/>
                </a:lnTo>
                <a:lnTo>
                  <a:pt x="15740" y="62190"/>
                </a:lnTo>
                <a:lnTo>
                  <a:pt x="15750" y="62190"/>
                </a:lnTo>
                <a:lnTo>
                  <a:pt x="15760" y="62190"/>
                </a:lnTo>
                <a:lnTo>
                  <a:pt x="15780" y="62190"/>
                </a:lnTo>
                <a:lnTo>
                  <a:pt x="15780" y="62200"/>
                </a:lnTo>
                <a:lnTo>
                  <a:pt x="15790" y="62200"/>
                </a:lnTo>
                <a:lnTo>
                  <a:pt x="15800" y="62210"/>
                </a:lnTo>
                <a:lnTo>
                  <a:pt x="15810" y="62210"/>
                </a:lnTo>
                <a:lnTo>
                  <a:pt x="15820" y="62210"/>
                </a:lnTo>
                <a:lnTo>
                  <a:pt x="15830" y="62220"/>
                </a:lnTo>
                <a:lnTo>
                  <a:pt x="15840" y="62220"/>
                </a:lnTo>
                <a:lnTo>
                  <a:pt x="15850" y="62230"/>
                </a:lnTo>
                <a:lnTo>
                  <a:pt x="15860" y="62240"/>
                </a:lnTo>
                <a:lnTo>
                  <a:pt x="15870" y="62240"/>
                </a:lnTo>
                <a:lnTo>
                  <a:pt x="15910" y="62250"/>
                </a:lnTo>
                <a:lnTo>
                  <a:pt x="15930" y="62260"/>
                </a:lnTo>
                <a:lnTo>
                  <a:pt x="15950" y="62260"/>
                </a:lnTo>
                <a:lnTo>
                  <a:pt x="15970" y="62270"/>
                </a:lnTo>
                <a:lnTo>
                  <a:pt x="15970" y="62280"/>
                </a:lnTo>
                <a:lnTo>
                  <a:pt x="15990" y="62280"/>
                </a:lnTo>
                <a:lnTo>
                  <a:pt x="16000" y="62290"/>
                </a:lnTo>
                <a:lnTo>
                  <a:pt x="16020" y="62310"/>
                </a:lnTo>
                <a:lnTo>
                  <a:pt x="16030" y="62310"/>
                </a:lnTo>
                <a:lnTo>
                  <a:pt x="16050" y="62310"/>
                </a:lnTo>
                <a:lnTo>
                  <a:pt x="16100" y="62320"/>
                </a:lnTo>
                <a:lnTo>
                  <a:pt x="16150" y="62340"/>
                </a:lnTo>
                <a:lnTo>
                  <a:pt x="16250" y="62370"/>
                </a:lnTo>
                <a:lnTo>
                  <a:pt x="16270" y="62370"/>
                </a:lnTo>
                <a:lnTo>
                  <a:pt x="16270" y="62400"/>
                </a:lnTo>
                <a:lnTo>
                  <a:pt x="16270" y="62410"/>
                </a:lnTo>
                <a:lnTo>
                  <a:pt x="16270" y="62420"/>
                </a:lnTo>
                <a:lnTo>
                  <a:pt x="16290" y="62430"/>
                </a:lnTo>
                <a:lnTo>
                  <a:pt x="16290" y="62450"/>
                </a:lnTo>
                <a:lnTo>
                  <a:pt x="16300" y="62460"/>
                </a:lnTo>
                <a:lnTo>
                  <a:pt x="16300" y="62480"/>
                </a:lnTo>
                <a:lnTo>
                  <a:pt x="16300" y="62490"/>
                </a:lnTo>
                <a:lnTo>
                  <a:pt x="16310" y="62490"/>
                </a:lnTo>
                <a:lnTo>
                  <a:pt x="16320" y="62500"/>
                </a:lnTo>
                <a:lnTo>
                  <a:pt x="16340" y="62510"/>
                </a:lnTo>
                <a:lnTo>
                  <a:pt x="16350" y="62520"/>
                </a:lnTo>
                <a:lnTo>
                  <a:pt x="16360" y="62530"/>
                </a:lnTo>
                <a:lnTo>
                  <a:pt x="16390" y="62540"/>
                </a:lnTo>
                <a:lnTo>
                  <a:pt x="16390" y="62550"/>
                </a:lnTo>
                <a:lnTo>
                  <a:pt x="16400" y="62550"/>
                </a:lnTo>
                <a:lnTo>
                  <a:pt x="16420" y="62560"/>
                </a:lnTo>
                <a:lnTo>
                  <a:pt x="16430" y="62570"/>
                </a:lnTo>
                <a:lnTo>
                  <a:pt x="16440" y="62580"/>
                </a:lnTo>
                <a:lnTo>
                  <a:pt x="16470" y="62610"/>
                </a:lnTo>
                <a:lnTo>
                  <a:pt x="16480" y="62610"/>
                </a:lnTo>
                <a:lnTo>
                  <a:pt x="16490" y="62620"/>
                </a:lnTo>
                <a:lnTo>
                  <a:pt x="16510" y="62620"/>
                </a:lnTo>
                <a:lnTo>
                  <a:pt x="16550" y="62620"/>
                </a:lnTo>
                <a:lnTo>
                  <a:pt x="16570" y="62620"/>
                </a:lnTo>
                <a:lnTo>
                  <a:pt x="16610" y="62610"/>
                </a:lnTo>
                <a:lnTo>
                  <a:pt x="16630" y="62600"/>
                </a:lnTo>
                <a:lnTo>
                  <a:pt x="16640" y="62590"/>
                </a:lnTo>
                <a:lnTo>
                  <a:pt x="16660" y="62580"/>
                </a:lnTo>
                <a:lnTo>
                  <a:pt x="16690" y="62570"/>
                </a:lnTo>
                <a:lnTo>
                  <a:pt x="16700" y="62570"/>
                </a:lnTo>
                <a:lnTo>
                  <a:pt x="16730" y="62560"/>
                </a:lnTo>
                <a:lnTo>
                  <a:pt x="16760" y="62550"/>
                </a:lnTo>
                <a:lnTo>
                  <a:pt x="16800" y="62540"/>
                </a:lnTo>
                <a:lnTo>
                  <a:pt x="16810" y="62530"/>
                </a:lnTo>
                <a:lnTo>
                  <a:pt x="16810" y="62520"/>
                </a:lnTo>
                <a:lnTo>
                  <a:pt x="16820" y="62520"/>
                </a:lnTo>
                <a:lnTo>
                  <a:pt x="16840" y="62530"/>
                </a:lnTo>
                <a:lnTo>
                  <a:pt x="16860" y="62530"/>
                </a:lnTo>
                <a:lnTo>
                  <a:pt x="16860" y="62540"/>
                </a:lnTo>
                <a:lnTo>
                  <a:pt x="16870" y="62540"/>
                </a:lnTo>
                <a:lnTo>
                  <a:pt x="16870" y="62550"/>
                </a:lnTo>
                <a:lnTo>
                  <a:pt x="16890" y="62550"/>
                </a:lnTo>
                <a:lnTo>
                  <a:pt x="16890" y="62560"/>
                </a:lnTo>
                <a:lnTo>
                  <a:pt x="16900" y="62560"/>
                </a:lnTo>
                <a:lnTo>
                  <a:pt x="16910" y="62560"/>
                </a:lnTo>
                <a:lnTo>
                  <a:pt x="16930" y="62570"/>
                </a:lnTo>
                <a:lnTo>
                  <a:pt x="16950" y="62570"/>
                </a:lnTo>
                <a:lnTo>
                  <a:pt x="16970" y="62570"/>
                </a:lnTo>
                <a:lnTo>
                  <a:pt x="16980" y="62580"/>
                </a:lnTo>
                <a:lnTo>
                  <a:pt x="16990" y="62580"/>
                </a:lnTo>
                <a:lnTo>
                  <a:pt x="17000" y="62580"/>
                </a:lnTo>
                <a:lnTo>
                  <a:pt x="17020" y="62580"/>
                </a:lnTo>
                <a:lnTo>
                  <a:pt x="17030" y="62580"/>
                </a:lnTo>
                <a:lnTo>
                  <a:pt x="17040" y="62570"/>
                </a:lnTo>
                <a:lnTo>
                  <a:pt x="17060" y="62580"/>
                </a:lnTo>
                <a:lnTo>
                  <a:pt x="17080" y="62580"/>
                </a:lnTo>
                <a:lnTo>
                  <a:pt x="17090" y="62580"/>
                </a:lnTo>
                <a:lnTo>
                  <a:pt x="17100" y="62570"/>
                </a:lnTo>
                <a:lnTo>
                  <a:pt x="17110" y="62570"/>
                </a:lnTo>
                <a:lnTo>
                  <a:pt x="17130" y="62570"/>
                </a:lnTo>
                <a:lnTo>
                  <a:pt x="17150" y="62560"/>
                </a:lnTo>
                <a:lnTo>
                  <a:pt x="17160" y="62560"/>
                </a:lnTo>
                <a:lnTo>
                  <a:pt x="17180" y="62530"/>
                </a:lnTo>
                <a:lnTo>
                  <a:pt x="17190" y="62530"/>
                </a:lnTo>
                <a:lnTo>
                  <a:pt x="17210" y="62530"/>
                </a:lnTo>
                <a:lnTo>
                  <a:pt x="17220" y="62520"/>
                </a:lnTo>
                <a:lnTo>
                  <a:pt x="17230" y="62520"/>
                </a:lnTo>
                <a:lnTo>
                  <a:pt x="17240" y="62520"/>
                </a:lnTo>
                <a:lnTo>
                  <a:pt x="17240" y="62510"/>
                </a:lnTo>
                <a:lnTo>
                  <a:pt x="17240" y="62500"/>
                </a:lnTo>
                <a:lnTo>
                  <a:pt x="17250" y="62500"/>
                </a:lnTo>
                <a:lnTo>
                  <a:pt x="17260" y="62500"/>
                </a:lnTo>
                <a:lnTo>
                  <a:pt x="17270" y="62490"/>
                </a:lnTo>
                <a:lnTo>
                  <a:pt x="17270" y="62480"/>
                </a:lnTo>
                <a:lnTo>
                  <a:pt x="17280" y="62480"/>
                </a:lnTo>
                <a:lnTo>
                  <a:pt x="17290" y="62480"/>
                </a:lnTo>
                <a:lnTo>
                  <a:pt x="17300" y="62470"/>
                </a:lnTo>
                <a:lnTo>
                  <a:pt x="17310" y="62470"/>
                </a:lnTo>
                <a:lnTo>
                  <a:pt x="17320" y="62470"/>
                </a:lnTo>
                <a:lnTo>
                  <a:pt x="17330" y="62460"/>
                </a:lnTo>
                <a:lnTo>
                  <a:pt x="17340" y="62460"/>
                </a:lnTo>
                <a:lnTo>
                  <a:pt x="17340" y="62450"/>
                </a:lnTo>
                <a:lnTo>
                  <a:pt x="17350" y="62450"/>
                </a:lnTo>
                <a:lnTo>
                  <a:pt x="17350" y="62460"/>
                </a:lnTo>
                <a:lnTo>
                  <a:pt x="17360" y="62460"/>
                </a:lnTo>
                <a:lnTo>
                  <a:pt x="17360" y="62470"/>
                </a:lnTo>
                <a:lnTo>
                  <a:pt x="17370" y="62480"/>
                </a:lnTo>
                <a:lnTo>
                  <a:pt x="17380" y="62480"/>
                </a:lnTo>
                <a:lnTo>
                  <a:pt x="17390" y="62480"/>
                </a:lnTo>
                <a:lnTo>
                  <a:pt x="17400" y="62480"/>
                </a:lnTo>
                <a:lnTo>
                  <a:pt x="17410" y="62480"/>
                </a:lnTo>
                <a:lnTo>
                  <a:pt x="17420" y="62480"/>
                </a:lnTo>
                <a:lnTo>
                  <a:pt x="17430" y="62480"/>
                </a:lnTo>
                <a:lnTo>
                  <a:pt x="17440" y="62480"/>
                </a:lnTo>
                <a:lnTo>
                  <a:pt x="17450" y="62480"/>
                </a:lnTo>
                <a:lnTo>
                  <a:pt x="17470" y="62480"/>
                </a:lnTo>
                <a:lnTo>
                  <a:pt x="17480" y="62480"/>
                </a:lnTo>
                <a:lnTo>
                  <a:pt x="17500" y="62480"/>
                </a:lnTo>
                <a:lnTo>
                  <a:pt x="17510" y="62480"/>
                </a:lnTo>
                <a:lnTo>
                  <a:pt x="17520" y="62480"/>
                </a:lnTo>
                <a:lnTo>
                  <a:pt x="17540" y="62490"/>
                </a:lnTo>
                <a:lnTo>
                  <a:pt x="17560" y="62500"/>
                </a:lnTo>
                <a:lnTo>
                  <a:pt x="17560" y="62510"/>
                </a:lnTo>
                <a:lnTo>
                  <a:pt x="17570" y="62530"/>
                </a:lnTo>
                <a:lnTo>
                  <a:pt x="17580" y="62530"/>
                </a:lnTo>
                <a:lnTo>
                  <a:pt x="17590" y="62540"/>
                </a:lnTo>
                <a:lnTo>
                  <a:pt x="17610" y="62530"/>
                </a:lnTo>
                <a:lnTo>
                  <a:pt x="17630" y="62540"/>
                </a:lnTo>
                <a:lnTo>
                  <a:pt x="17650" y="62550"/>
                </a:lnTo>
                <a:lnTo>
                  <a:pt x="17660" y="62550"/>
                </a:lnTo>
                <a:lnTo>
                  <a:pt x="17670" y="62560"/>
                </a:lnTo>
                <a:lnTo>
                  <a:pt x="17680" y="62560"/>
                </a:lnTo>
                <a:lnTo>
                  <a:pt x="17680" y="62570"/>
                </a:lnTo>
                <a:lnTo>
                  <a:pt x="17690" y="62580"/>
                </a:lnTo>
                <a:lnTo>
                  <a:pt x="17690" y="62590"/>
                </a:lnTo>
                <a:lnTo>
                  <a:pt x="17690" y="62600"/>
                </a:lnTo>
                <a:lnTo>
                  <a:pt x="17700" y="62610"/>
                </a:lnTo>
                <a:lnTo>
                  <a:pt x="17720" y="62610"/>
                </a:lnTo>
                <a:lnTo>
                  <a:pt x="17730" y="62620"/>
                </a:lnTo>
                <a:lnTo>
                  <a:pt x="17740" y="62620"/>
                </a:lnTo>
                <a:lnTo>
                  <a:pt x="17760" y="62620"/>
                </a:lnTo>
                <a:lnTo>
                  <a:pt x="17770" y="62630"/>
                </a:lnTo>
                <a:lnTo>
                  <a:pt x="17780" y="62630"/>
                </a:lnTo>
                <a:lnTo>
                  <a:pt x="17780" y="62640"/>
                </a:lnTo>
                <a:lnTo>
                  <a:pt x="17790" y="62650"/>
                </a:lnTo>
                <a:lnTo>
                  <a:pt x="17800" y="62660"/>
                </a:lnTo>
                <a:lnTo>
                  <a:pt x="17810" y="62660"/>
                </a:lnTo>
                <a:lnTo>
                  <a:pt x="17810" y="62670"/>
                </a:lnTo>
                <a:lnTo>
                  <a:pt x="17820" y="62690"/>
                </a:lnTo>
                <a:lnTo>
                  <a:pt x="17830" y="62690"/>
                </a:lnTo>
                <a:lnTo>
                  <a:pt x="17840" y="62700"/>
                </a:lnTo>
                <a:lnTo>
                  <a:pt x="17850" y="62710"/>
                </a:lnTo>
                <a:lnTo>
                  <a:pt x="17860" y="62710"/>
                </a:lnTo>
                <a:lnTo>
                  <a:pt x="17880" y="62710"/>
                </a:lnTo>
                <a:lnTo>
                  <a:pt x="17890" y="62720"/>
                </a:lnTo>
                <a:lnTo>
                  <a:pt x="17900" y="62730"/>
                </a:lnTo>
                <a:lnTo>
                  <a:pt x="17910" y="62730"/>
                </a:lnTo>
                <a:lnTo>
                  <a:pt x="17920" y="62710"/>
                </a:lnTo>
                <a:lnTo>
                  <a:pt x="17930" y="62710"/>
                </a:lnTo>
                <a:lnTo>
                  <a:pt x="17950" y="62720"/>
                </a:lnTo>
                <a:lnTo>
                  <a:pt x="17960" y="62710"/>
                </a:lnTo>
                <a:lnTo>
                  <a:pt x="17970" y="62710"/>
                </a:lnTo>
                <a:lnTo>
                  <a:pt x="17980" y="62700"/>
                </a:lnTo>
                <a:lnTo>
                  <a:pt x="18000" y="62690"/>
                </a:lnTo>
                <a:lnTo>
                  <a:pt x="18020" y="62690"/>
                </a:lnTo>
                <a:lnTo>
                  <a:pt x="18030" y="62700"/>
                </a:lnTo>
                <a:lnTo>
                  <a:pt x="18040" y="62700"/>
                </a:lnTo>
                <a:lnTo>
                  <a:pt x="18050" y="62710"/>
                </a:lnTo>
                <a:lnTo>
                  <a:pt x="18050" y="62720"/>
                </a:lnTo>
                <a:lnTo>
                  <a:pt x="18060" y="62730"/>
                </a:lnTo>
                <a:lnTo>
                  <a:pt x="18070" y="62730"/>
                </a:lnTo>
                <a:lnTo>
                  <a:pt x="18060" y="62740"/>
                </a:lnTo>
                <a:lnTo>
                  <a:pt x="18070" y="62750"/>
                </a:lnTo>
                <a:lnTo>
                  <a:pt x="18080" y="62760"/>
                </a:lnTo>
                <a:lnTo>
                  <a:pt x="18090" y="62770"/>
                </a:lnTo>
                <a:lnTo>
                  <a:pt x="18100" y="62780"/>
                </a:lnTo>
                <a:lnTo>
                  <a:pt x="18100" y="62790"/>
                </a:lnTo>
                <a:lnTo>
                  <a:pt x="18110" y="62800"/>
                </a:lnTo>
                <a:lnTo>
                  <a:pt x="18120" y="62820"/>
                </a:lnTo>
                <a:lnTo>
                  <a:pt x="18120" y="62850"/>
                </a:lnTo>
                <a:lnTo>
                  <a:pt x="18130" y="62850"/>
                </a:lnTo>
                <a:lnTo>
                  <a:pt x="18130" y="62860"/>
                </a:lnTo>
                <a:lnTo>
                  <a:pt x="18130" y="62870"/>
                </a:lnTo>
                <a:lnTo>
                  <a:pt x="18130" y="62880"/>
                </a:lnTo>
                <a:lnTo>
                  <a:pt x="18130" y="62890"/>
                </a:lnTo>
                <a:lnTo>
                  <a:pt x="18130" y="62900"/>
                </a:lnTo>
                <a:lnTo>
                  <a:pt x="18130" y="62910"/>
                </a:lnTo>
                <a:lnTo>
                  <a:pt x="18120" y="62920"/>
                </a:lnTo>
                <a:lnTo>
                  <a:pt x="18120" y="62930"/>
                </a:lnTo>
                <a:lnTo>
                  <a:pt x="18110" y="62940"/>
                </a:lnTo>
                <a:lnTo>
                  <a:pt x="18110" y="62950"/>
                </a:lnTo>
                <a:lnTo>
                  <a:pt x="18100" y="62950"/>
                </a:lnTo>
                <a:lnTo>
                  <a:pt x="18100" y="62960"/>
                </a:lnTo>
                <a:lnTo>
                  <a:pt x="18080" y="62960"/>
                </a:lnTo>
                <a:lnTo>
                  <a:pt x="18070" y="62960"/>
                </a:lnTo>
                <a:lnTo>
                  <a:pt x="18050" y="62960"/>
                </a:lnTo>
                <a:lnTo>
                  <a:pt x="18040" y="62960"/>
                </a:lnTo>
                <a:lnTo>
                  <a:pt x="18030" y="62970"/>
                </a:lnTo>
                <a:lnTo>
                  <a:pt x="18020" y="62980"/>
                </a:lnTo>
                <a:lnTo>
                  <a:pt x="18010" y="62980"/>
                </a:lnTo>
                <a:lnTo>
                  <a:pt x="18000" y="62980"/>
                </a:lnTo>
                <a:lnTo>
                  <a:pt x="17990" y="62990"/>
                </a:lnTo>
                <a:lnTo>
                  <a:pt x="17980" y="62990"/>
                </a:lnTo>
                <a:lnTo>
                  <a:pt x="17960" y="62990"/>
                </a:lnTo>
                <a:lnTo>
                  <a:pt x="17950" y="62990"/>
                </a:lnTo>
                <a:lnTo>
                  <a:pt x="17940" y="62990"/>
                </a:lnTo>
                <a:lnTo>
                  <a:pt x="17930" y="62990"/>
                </a:lnTo>
                <a:lnTo>
                  <a:pt x="17920" y="62990"/>
                </a:lnTo>
                <a:lnTo>
                  <a:pt x="17910" y="62990"/>
                </a:lnTo>
                <a:lnTo>
                  <a:pt x="17890" y="62990"/>
                </a:lnTo>
                <a:lnTo>
                  <a:pt x="17890" y="63010"/>
                </a:lnTo>
                <a:lnTo>
                  <a:pt x="17880" y="63030"/>
                </a:lnTo>
                <a:lnTo>
                  <a:pt x="17870" y="63040"/>
                </a:lnTo>
                <a:lnTo>
                  <a:pt x="17860" y="63040"/>
                </a:lnTo>
                <a:lnTo>
                  <a:pt x="17850" y="63050"/>
                </a:lnTo>
                <a:lnTo>
                  <a:pt x="17840" y="63060"/>
                </a:lnTo>
                <a:lnTo>
                  <a:pt x="17830" y="63060"/>
                </a:lnTo>
                <a:lnTo>
                  <a:pt x="17830" y="63070"/>
                </a:lnTo>
                <a:lnTo>
                  <a:pt x="17830" y="63080"/>
                </a:lnTo>
                <a:lnTo>
                  <a:pt x="17820" y="63090"/>
                </a:lnTo>
                <a:lnTo>
                  <a:pt x="17820" y="63100"/>
                </a:lnTo>
                <a:lnTo>
                  <a:pt x="17810" y="63100"/>
                </a:lnTo>
                <a:lnTo>
                  <a:pt x="17800" y="63110"/>
                </a:lnTo>
                <a:lnTo>
                  <a:pt x="17790" y="63110"/>
                </a:lnTo>
                <a:lnTo>
                  <a:pt x="17780" y="63120"/>
                </a:lnTo>
                <a:lnTo>
                  <a:pt x="17780" y="63130"/>
                </a:lnTo>
                <a:lnTo>
                  <a:pt x="17780" y="63140"/>
                </a:lnTo>
                <a:lnTo>
                  <a:pt x="17780" y="63150"/>
                </a:lnTo>
                <a:lnTo>
                  <a:pt x="17780" y="63170"/>
                </a:lnTo>
                <a:lnTo>
                  <a:pt x="17780" y="63180"/>
                </a:lnTo>
                <a:lnTo>
                  <a:pt x="17770" y="63190"/>
                </a:lnTo>
                <a:lnTo>
                  <a:pt x="17780" y="63200"/>
                </a:lnTo>
                <a:lnTo>
                  <a:pt x="17770" y="63210"/>
                </a:lnTo>
                <a:lnTo>
                  <a:pt x="17770" y="63220"/>
                </a:lnTo>
                <a:lnTo>
                  <a:pt x="17760" y="63230"/>
                </a:lnTo>
                <a:lnTo>
                  <a:pt x="17750" y="63240"/>
                </a:lnTo>
                <a:lnTo>
                  <a:pt x="17750" y="63250"/>
                </a:lnTo>
                <a:lnTo>
                  <a:pt x="17750" y="63270"/>
                </a:lnTo>
                <a:lnTo>
                  <a:pt x="17740" y="63270"/>
                </a:lnTo>
                <a:lnTo>
                  <a:pt x="17730" y="63280"/>
                </a:lnTo>
                <a:lnTo>
                  <a:pt x="17730" y="63290"/>
                </a:lnTo>
                <a:lnTo>
                  <a:pt x="17730" y="63300"/>
                </a:lnTo>
                <a:lnTo>
                  <a:pt x="17720" y="63310"/>
                </a:lnTo>
                <a:lnTo>
                  <a:pt x="17730" y="63320"/>
                </a:lnTo>
                <a:lnTo>
                  <a:pt x="17710" y="63320"/>
                </a:lnTo>
                <a:lnTo>
                  <a:pt x="17710" y="63340"/>
                </a:lnTo>
                <a:lnTo>
                  <a:pt x="17710" y="63350"/>
                </a:lnTo>
                <a:lnTo>
                  <a:pt x="17720" y="63370"/>
                </a:lnTo>
                <a:lnTo>
                  <a:pt x="17710" y="63370"/>
                </a:lnTo>
                <a:lnTo>
                  <a:pt x="17710" y="63380"/>
                </a:lnTo>
                <a:lnTo>
                  <a:pt x="17700" y="63390"/>
                </a:lnTo>
                <a:lnTo>
                  <a:pt x="17690" y="63390"/>
                </a:lnTo>
                <a:lnTo>
                  <a:pt x="17680" y="63390"/>
                </a:lnTo>
                <a:lnTo>
                  <a:pt x="17670" y="63390"/>
                </a:lnTo>
                <a:lnTo>
                  <a:pt x="17660" y="63400"/>
                </a:lnTo>
                <a:lnTo>
                  <a:pt x="17650" y="63400"/>
                </a:lnTo>
                <a:lnTo>
                  <a:pt x="17640" y="63400"/>
                </a:lnTo>
                <a:lnTo>
                  <a:pt x="17640" y="63410"/>
                </a:lnTo>
                <a:lnTo>
                  <a:pt x="17630" y="63400"/>
                </a:lnTo>
                <a:lnTo>
                  <a:pt x="17620" y="63400"/>
                </a:lnTo>
                <a:lnTo>
                  <a:pt x="17610" y="63400"/>
                </a:lnTo>
                <a:lnTo>
                  <a:pt x="17600" y="63410"/>
                </a:lnTo>
                <a:lnTo>
                  <a:pt x="17590" y="63400"/>
                </a:lnTo>
                <a:lnTo>
                  <a:pt x="17580" y="63400"/>
                </a:lnTo>
                <a:lnTo>
                  <a:pt x="17580" y="63410"/>
                </a:lnTo>
                <a:lnTo>
                  <a:pt x="17580" y="63420"/>
                </a:lnTo>
                <a:lnTo>
                  <a:pt x="17580" y="63430"/>
                </a:lnTo>
                <a:lnTo>
                  <a:pt x="17570" y="63420"/>
                </a:lnTo>
                <a:lnTo>
                  <a:pt x="17560" y="63420"/>
                </a:lnTo>
                <a:lnTo>
                  <a:pt x="17550" y="63420"/>
                </a:lnTo>
                <a:lnTo>
                  <a:pt x="17550" y="63430"/>
                </a:lnTo>
                <a:lnTo>
                  <a:pt x="17540" y="63430"/>
                </a:lnTo>
                <a:lnTo>
                  <a:pt x="17540" y="63440"/>
                </a:lnTo>
                <a:lnTo>
                  <a:pt x="17530" y="63440"/>
                </a:lnTo>
                <a:lnTo>
                  <a:pt x="17520" y="63430"/>
                </a:lnTo>
                <a:lnTo>
                  <a:pt x="17510" y="63440"/>
                </a:lnTo>
                <a:lnTo>
                  <a:pt x="17500" y="63450"/>
                </a:lnTo>
                <a:lnTo>
                  <a:pt x="17490" y="63450"/>
                </a:lnTo>
                <a:lnTo>
                  <a:pt x="17490" y="63470"/>
                </a:lnTo>
                <a:lnTo>
                  <a:pt x="17480" y="63470"/>
                </a:lnTo>
                <a:lnTo>
                  <a:pt x="17470" y="63470"/>
                </a:lnTo>
                <a:lnTo>
                  <a:pt x="17470" y="63480"/>
                </a:lnTo>
                <a:lnTo>
                  <a:pt x="17450" y="63480"/>
                </a:lnTo>
                <a:lnTo>
                  <a:pt x="17440" y="63480"/>
                </a:lnTo>
                <a:lnTo>
                  <a:pt x="17440" y="63490"/>
                </a:lnTo>
                <a:lnTo>
                  <a:pt x="17430" y="63490"/>
                </a:lnTo>
                <a:lnTo>
                  <a:pt x="17430" y="63500"/>
                </a:lnTo>
                <a:lnTo>
                  <a:pt x="17430" y="63490"/>
                </a:lnTo>
                <a:lnTo>
                  <a:pt x="17420" y="63490"/>
                </a:lnTo>
                <a:lnTo>
                  <a:pt x="17420" y="63500"/>
                </a:lnTo>
                <a:lnTo>
                  <a:pt x="17420" y="63510"/>
                </a:lnTo>
                <a:lnTo>
                  <a:pt x="17420" y="63520"/>
                </a:lnTo>
                <a:lnTo>
                  <a:pt x="17430" y="63520"/>
                </a:lnTo>
                <a:lnTo>
                  <a:pt x="17430" y="63510"/>
                </a:lnTo>
                <a:lnTo>
                  <a:pt x="17430" y="63520"/>
                </a:lnTo>
                <a:lnTo>
                  <a:pt x="17440" y="63520"/>
                </a:lnTo>
                <a:lnTo>
                  <a:pt x="17440" y="63540"/>
                </a:lnTo>
                <a:lnTo>
                  <a:pt x="17440" y="63550"/>
                </a:lnTo>
                <a:lnTo>
                  <a:pt x="17440" y="63560"/>
                </a:lnTo>
                <a:lnTo>
                  <a:pt x="17450" y="63560"/>
                </a:lnTo>
                <a:lnTo>
                  <a:pt x="17460" y="63560"/>
                </a:lnTo>
                <a:lnTo>
                  <a:pt x="17470" y="63550"/>
                </a:lnTo>
                <a:lnTo>
                  <a:pt x="17470" y="63560"/>
                </a:lnTo>
                <a:lnTo>
                  <a:pt x="17480" y="63560"/>
                </a:lnTo>
                <a:lnTo>
                  <a:pt x="17480" y="63570"/>
                </a:lnTo>
                <a:lnTo>
                  <a:pt x="17470" y="63580"/>
                </a:lnTo>
                <a:lnTo>
                  <a:pt x="17480" y="63590"/>
                </a:lnTo>
                <a:lnTo>
                  <a:pt x="17480" y="63600"/>
                </a:lnTo>
                <a:lnTo>
                  <a:pt x="17490" y="63600"/>
                </a:lnTo>
                <a:lnTo>
                  <a:pt x="17490" y="63590"/>
                </a:lnTo>
                <a:lnTo>
                  <a:pt x="17490" y="63580"/>
                </a:lnTo>
                <a:lnTo>
                  <a:pt x="17500" y="63580"/>
                </a:lnTo>
                <a:lnTo>
                  <a:pt x="17510" y="63590"/>
                </a:lnTo>
                <a:lnTo>
                  <a:pt x="17520" y="63590"/>
                </a:lnTo>
                <a:lnTo>
                  <a:pt x="17530" y="63590"/>
                </a:lnTo>
                <a:lnTo>
                  <a:pt x="17530" y="63600"/>
                </a:lnTo>
                <a:lnTo>
                  <a:pt x="17530" y="63610"/>
                </a:lnTo>
                <a:lnTo>
                  <a:pt x="17540" y="63620"/>
                </a:lnTo>
                <a:lnTo>
                  <a:pt x="17550" y="63620"/>
                </a:lnTo>
                <a:lnTo>
                  <a:pt x="17550" y="63630"/>
                </a:lnTo>
                <a:lnTo>
                  <a:pt x="17540" y="63640"/>
                </a:lnTo>
                <a:lnTo>
                  <a:pt x="17550" y="63650"/>
                </a:lnTo>
                <a:lnTo>
                  <a:pt x="17550" y="63660"/>
                </a:lnTo>
                <a:lnTo>
                  <a:pt x="17560" y="63660"/>
                </a:lnTo>
                <a:lnTo>
                  <a:pt x="17560" y="63670"/>
                </a:lnTo>
                <a:lnTo>
                  <a:pt x="17570" y="63670"/>
                </a:lnTo>
                <a:lnTo>
                  <a:pt x="17580" y="63680"/>
                </a:lnTo>
                <a:lnTo>
                  <a:pt x="17580" y="63690"/>
                </a:lnTo>
                <a:lnTo>
                  <a:pt x="17590" y="63700"/>
                </a:lnTo>
                <a:lnTo>
                  <a:pt x="17580" y="63700"/>
                </a:lnTo>
                <a:lnTo>
                  <a:pt x="17570" y="63710"/>
                </a:lnTo>
                <a:lnTo>
                  <a:pt x="17580" y="63720"/>
                </a:lnTo>
                <a:lnTo>
                  <a:pt x="17590" y="63720"/>
                </a:lnTo>
                <a:lnTo>
                  <a:pt x="17590" y="63710"/>
                </a:lnTo>
                <a:lnTo>
                  <a:pt x="17600" y="63720"/>
                </a:lnTo>
                <a:lnTo>
                  <a:pt x="17600" y="63730"/>
                </a:lnTo>
                <a:lnTo>
                  <a:pt x="17590" y="63730"/>
                </a:lnTo>
                <a:lnTo>
                  <a:pt x="17580" y="63730"/>
                </a:lnTo>
                <a:lnTo>
                  <a:pt x="17580" y="63740"/>
                </a:lnTo>
                <a:lnTo>
                  <a:pt x="17590" y="63740"/>
                </a:lnTo>
                <a:lnTo>
                  <a:pt x="17600" y="63750"/>
                </a:lnTo>
                <a:lnTo>
                  <a:pt x="17610" y="63750"/>
                </a:lnTo>
                <a:lnTo>
                  <a:pt x="17610" y="63760"/>
                </a:lnTo>
                <a:lnTo>
                  <a:pt x="17620" y="63760"/>
                </a:lnTo>
                <a:lnTo>
                  <a:pt x="17620" y="63770"/>
                </a:lnTo>
                <a:lnTo>
                  <a:pt x="17620" y="63780"/>
                </a:lnTo>
                <a:lnTo>
                  <a:pt x="17610" y="63790"/>
                </a:lnTo>
                <a:lnTo>
                  <a:pt x="17620" y="63800"/>
                </a:lnTo>
                <a:lnTo>
                  <a:pt x="17630" y="63800"/>
                </a:lnTo>
                <a:lnTo>
                  <a:pt x="17650" y="63800"/>
                </a:lnTo>
                <a:lnTo>
                  <a:pt x="17650" y="63790"/>
                </a:lnTo>
                <a:lnTo>
                  <a:pt x="17650" y="63800"/>
                </a:lnTo>
                <a:lnTo>
                  <a:pt x="17660" y="63810"/>
                </a:lnTo>
                <a:lnTo>
                  <a:pt x="17670" y="63800"/>
                </a:lnTo>
                <a:lnTo>
                  <a:pt x="17670" y="63790"/>
                </a:lnTo>
                <a:lnTo>
                  <a:pt x="17680" y="63790"/>
                </a:lnTo>
                <a:lnTo>
                  <a:pt x="17680" y="63800"/>
                </a:lnTo>
                <a:lnTo>
                  <a:pt x="17690" y="63810"/>
                </a:lnTo>
                <a:lnTo>
                  <a:pt x="17700" y="63810"/>
                </a:lnTo>
                <a:lnTo>
                  <a:pt x="17700" y="63820"/>
                </a:lnTo>
                <a:lnTo>
                  <a:pt x="17710" y="63830"/>
                </a:lnTo>
                <a:lnTo>
                  <a:pt x="17720" y="63840"/>
                </a:lnTo>
                <a:lnTo>
                  <a:pt x="17720" y="63850"/>
                </a:lnTo>
                <a:lnTo>
                  <a:pt x="17720" y="63860"/>
                </a:lnTo>
                <a:lnTo>
                  <a:pt x="17730" y="63860"/>
                </a:lnTo>
                <a:lnTo>
                  <a:pt x="17740" y="63870"/>
                </a:lnTo>
                <a:lnTo>
                  <a:pt x="17730" y="63880"/>
                </a:lnTo>
                <a:lnTo>
                  <a:pt x="17730" y="63890"/>
                </a:lnTo>
                <a:lnTo>
                  <a:pt x="17720" y="63890"/>
                </a:lnTo>
                <a:lnTo>
                  <a:pt x="17720" y="63900"/>
                </a:lnTo>
                <a:lnTo>
                  <a:pt x="17730" y="63910"/>
                </a:lnTo>
                <a:lnTo>
                  <a:pt x="17730" y="63920"/>
                </a:lnTo>
                <a:lnTo>
                  <a:pt x="17730" y="63930"/>
                </a:lnTo>
                <a:lnTo>
                  <a:pt x="17740" y="63930"/>
                </a:lnTo>
                <a:lnTo>
                  <a:pt x="17750" y="63930"/>
                </a:lnTo>
                <a:lnTo>
                  <a:pt x="17760" y="63930"/>
                </a:lnTo>
                <a:lnTo>
                  <a:pt x="17760" y="63940"/>
                </a:lnTo>
                <a:lnTo>
                  <a:pt x="17760" y="63950"/>
                </a:lnTo>
                <a:lnTo>
                  <a:pt x="17770" y="63970"/>
                </a:lnTo>
                <a:lnTo>
                  <a:pt x="17780" y="63990"/>
                </a:lnTo>
                <a:lnTo>
                  <a:pt x="17780" y="64010"/>
                </a:lnTo>
                <a:lnTo>
                  <a:pt x="17780" y="64020"/>
                </a:lnTo>
                <a:lnTo>
                  <a:pt x="17780" y="64030"/>
                </a:lnTo>
                <a:lnTo>
                  <a:pt x="17780" y="64040"/>
                </a:lnTo>
                <a:lnTo>
                  <a:pt x="17790" y="64050"/>
                </a:lnTo>
                <a:lnTo>
                  <a:pt x="17800" y="64050"/>
                </a:lnTo>
                <a:lnTo>
                  <a:pt x="17810" y="64050"/>
                </a:lnTo>
                <a:lnTo>
                  <a:pt x="17810" y="64060"/>
                </a:lnTo>
                <a:lnTo>
                  <a:pt x="17820" y="64060"/>
                </a:lnTo>
                <a:lnTo>
                  <a:pt x="17820" y="64070"/>
                </a:lnTo>
                <a:lnTo>
                  <a:pt x="17820" y="64080"/>
                </a:lnTo>
                <a:lnTo>
                  <a:pt x="17820" y="64090"/>
                </a:lnTo>
                <a:lnTo>
                  <a:pt x="17820" y="64100"/>
                </a:lnTo>
                <a:lnTo>
                  <a:pt x="17810" y="64100"/>
                </a:lnTo>
                <a:lnTo>
                  <a:pt x="17810" y="64110"/>
                </a:lnTo>
                <a:lnTo>
                  <a:pt x="17800" y="64120"/>
                </a:lnTo>
                <a:lnTo>
                  <a:pt x="17800" y="64130"/>
                </a:lnTo>
                <a:lnTo>
                  <a:pt x="17800" y="64140"/>
                </a:lnTo>
                <a:lnTo>
                  <a:pt x="17800" y="64150"/>
                </a:lnTo>
                <a:lnTo>
                  <a:pt x="17800" y="64170"/>
                </a:lnTo>
                <a:lnTo>
                  <a:pt x="17810" y="64180"/>
                </a:lnTo>
                <a:lnTo>
                  <a:pt x="17800" y="64190"/>
                </a:lnTo>
                <a:lnTo>
                  <a:pt x="17810" y="64200"/>
                </a:lnTo>
                <a:lnTo>
                  <a:pt x="17810" y="64210"/>
                </a:lnTo>
                <a:lnTo>
                  <a:pt x="17800" y="64220"/>
                </a:lnTo>
                <a:lnTo>
                  <a:pt x="17790" y="64220"/>
                </a:lnTo>
                <a:lnTo>
                  <a:pt x="17780" y="64230"/>
                </a:lnTo>
                <a:lnTo>
                  <a:pt x="17790" y="64240"/>
                </a:lnTo>
                <a:lnTo>
                  <a:pt x="17780" y="64240"/>
                </a:lnTo>
                <a:lnTo>
                  <a:pt x="17790" y="64250"/>
                </a:lnTo>
                <a:lnTo>
                  <a:pt x="17800" y="64250"/>
                </a:lnTo>
                <a:lnTo>
                  <a:pt x="17810" y="64260"/>
                </a:lnTo>
                <a:lnTo>
                  <a:pt x="17820" y="64260"/>
                </a:lnTo>
                <a:lnTo>
                  <a:pt x="17830" y="64260"/>
                </a:lnTo>
                <a:lnTo>
                  <a:pt x="17840" y="64260"/>
                </a:lnTo>
                <a:lnTo>
                  <a:pt x="17850" y="64270"/>
                </a:lnTo>
                <a:lnTo>
                  <a:pt x="17840" y="64280"/>
                </a:lnTo>
                <a:lnTo>
                  <a:pt x="17830" y="64280"/>
                </a:lnTo>
                <a:lnTo>
                  <a:pt x="17820" y="64300"/>
                </a:lnTo>
                <a:lnTo>
                  <a:pt x="17810" y="64310"/>
                </a:lnTo>
                <a:lnTo>
                  <a:pt x="17810" y="64320"/>
                </a:lnTo>
                <a:lnTo>
                  <a:pt x="17810" y="64330"/>
                </a:lnTo>
                <a:lnTo>
                  <a:pt x="17820" y="64330"/>
                </a:lnTo>
                <a:lnTo>
                  <a:pt x="17820" y="64340"/>
                </a:lnTo>
                <a:lnTo>
                  <a:pt x="17830" y="64340"/>
                </a:lnTo>
                <a:lnTo>
                  <a:pt x="17820" y="64350"/>
                </a:lnTo>
                <a:lnTo>
                  <a:pt x="17820" y="64360"/>
                </a:lnTo>
                <a:lnTo>
                  <a:pt x="17810" y="64360"/>
                </a:lnTo>
                <a:lnTo>
                  <a:pt x="17810" y="64370"/>
                </a:lnTo>
                <a:lnTo>
                  <a:pt x="17800" y="64370"/>
                </a:lnTo>
                <a:lnTo>
                  <a:pt x="17790" y="64370"/>
                </a:lnTo>
                <a:lnTo>
                  <a:pt x="17770" y="64380"/>
                </a:lnTo>
                <a:lnTo>
                  <a:pt x="17760" y="64390"/>
                </a:lnTo>
                <a:lnTo>
                  <a:pt x="17750" y="64400"/>
                </a:lnTo>
                <a:lnTo>
                  <a:pt x="17750" y="64410"/>
                </a:lnTo>
                <a:lnTo>
                  <a:pt x="17740" y="64410"/>
                </a:lnTo>
                <a:lnTo>
                  <a:pt x="17740" y="64420"/>
                </a:lnTo>
                <a:lnTo>
                  <a:pt x="17730" y="64430"/>
                </a:lnTo>
                <a:lnTo>
                  <a:pt x="17720" y="64440"/>
                </a:lnTo>
                <a:lnTo>
                  <a:pt x="17710" y="64450"/>
                </a:lnTo>
                <a:lnTo>
                  <a:pt x="17700" y="64450"/>
                </a:lnTo>
                <a:lnTo>
                  <a:pt x="17690" y="64450"/>
                </a:lnTo>
                <a:lnTo>
                  <a:pt x="17680" y="64440"/>
                </a:lnTo>
                <a:lnTo>
                  <a:pt x="17670" y="64440"/>
                </a:lnTo>
                <a:lnTo>
                  <a:pt x="17640" y="64450"/>
                </a:lnTo>
                <a:lnTo>
                  <a:pt x="17630" y="64450"/>
                </a:lnTo>
                <a:lnTo>
                  <a:pt x="17620" y="64450"/>
                </a:lnTo>
                <a:lnTo>
                  <a:pt x="17610" y="64460"/>
                </a:lnTo>
                <a:lnTo>
                  <a:pt x="17610" y="64470"/>
                </a:lnTo>
                <a:lnTo>
                  <a:pt x="17610" y="64480"/>
                </a:lnTo>
                <a:lnTo>
                  <a:pt x="17610" y="64500"/>
                </a:lnTo>
                <a:lnTo>
                  <a:pt x="17600" y="64520"/>
                </a:lnTo>
                <a:lnTo>
                  <a:pt x="17600" y="64530"/>
                </a:lnTo>
                <a:lnTo>
                  <a:pt x="17600" y="64540"/>
                </a:lnTo>
                <a:lnTo>
                  <a:pt x="17590" y="64550"/>
                </a:lnTo>
                <a:lnTo>
                  <a:pt x="17580" y="64550"/>
                </a:lnTo>
                <a:lnTo>
                  <a:pt x="17580" y="64560"/>
                </a:lnTo>
                <a:lnTo>
                  <a:pt x="17570" y="64560"/>
                </a:lnTo>
                <a:lnTo>
                  <a:pt x="17570" y="64570"/>
                </a:lnTo>
                <a:lnTo>
                  <a:pt x="17570" y="64580"/>
                </a:lnTo>
                <a:lnTo>
                  <a:pt x="17570" y="64590"/>
                </a:lnTo>
                <a:lnTo>
                  <a:pt x="17570" y="64600"/>
                </a:lnTo>
                <a:lnTo>
                  <a:pt x="17570" y="64610"/>
                </a:lnTo>
                <a:lnTo>
                  <a:pt x="17580" y="64620"/>
                </a:lnTo>
                <a:lnTo>
                  <a:pt x="17570" y="64630"/>
                </a:lnTo>
                <a:lnTo>
                  <a:pt x="17570" y="64640"/>
                </a:lnTo>
                <a:lnTo>
                  <a:pt x="17580" y="64640"/>
                </a:lnTo>
                <a:lnTo>
                  <a:pt x="17580" y="64650"/>
                </a:lnTo>
                <a:lnTo>
                  <a:pt x="17590" y="64660"/>
                </a:lnTo>
                <a:lnTo>
                  <a:pt x="17590" y="64670"/>
                </a:lnTo>
                <a:lnTo>
                  <a:pt x="17590" y="64680"/>
                </a:lnTo>
                <a:lnTo>
                  <a:pt x="17580" y="64680"/>
                </a:lnTo>
                <a:lnTo>
                  <a:pt x="17570" y="64680"/>
                </a:lnTo>
                <a:lnTo>
                  <a:pt x="17570" y="64690"/>
                </a:lnTo>
                <a:lnTo>
                  <a:pt x="17570" y="64700"/>
                </a:lnTo>
                <a:lnTo>
                  <a:pt x="17570" y="64710"/>
                </a:lnTo>
                <a:lnTo>
                  <a:pt x="17560" y="64710"/>
                </a:lnTo>
                <a:lnTo>
                  <a:pt x="17560" y="64720"/>
                </a:lnTo>
                <a:lnTo>
                  <a:pt x="17560" y="64730"/>
                </a:lnTo>
                <a:lnTo>
                  <a:pt x="17560" y="64740"/>
                </a:lnTo>
                <a:lnTo>
                  <a:pt x="17560" y="64750"/>
                </a:lnTo>
                <a:lnTo>
                  <a:pt x="17560" y="64770"/>
                </a:lnTo>
                <a:lnTo>
                  <a:pt x="17570" y="64780"/>
                </a:lnTo>
                <a:lnTo>
                  <a:pt x="17570" y="64790"/>
                </a:lnTo>
                <a:lnTo>
                  <a:pt x="17570" y="64800"/>
                </a:lnTo>
                <a:lnTo>
                  <a:pt x="17560" y="64810"/>
                </a:lnTo>
                <a:lnTo>
                  <a:pt x="17560" y="64820"/>
                </a:lnTo>
                <a:lnTo>
                  <a:pt x="17570" y="64820"/>
                </a:lnTo>
                <a:lnTo>
                  <a:pt x="17570" y="64830"/>
                </a:lnTo>
                <a:lnTo>
                  <a:pt x="17570" y="64840"/>
                </a:lnTo>
                <a:lnTo>
                  <a:pt x="17570" y="64850"/>
                </a:lnTo>
                <a:lnTo>
                  <a:pt x="17560" y="64850"/>
                </a:lnTo>
                <a:lnTo>
                  <a:pt x="17550" y="64860"/>
                </a:lnTo>
                <a:lnTo>
                  <a:pt x="17560" y="64870"/>
                </a:lnTo>
                <a:lnTo>
                  <a:pt x="17570" y="64870"/>
                </a:lnTo>
                <a:lnTo>
                  <a:pt x="17570" y="64880"/>
                </a:lnTo>
                <a:lnTo>
                  <a:pt x="17570" y="64890"/>
                </a:lnTo>
                <a:lnTo>
                  <a:pt x="17560" y="64900"/>
                </a:lnTo>
                <a:lnTo>
                  <a:pt x="17560" y="64910"/>
                </a:lnTo>
                <a:lnTo>
                  <a:pt x="17560" y="64920"/>
                </a:lnTo>
                <a:lnTo>
                  <a:pt x="17570" y="64930"/>
                </a:lnTo>
                <a:lnTo>
                  <a:pt x="17580" y="64940"/>
                </a:lnTo>
                <a:lnTo>
                  <a:pt x="17600" y="64950"/>
                </a:lnTo>
                <a:lnTo>
                  <a:pt x="17600" y="64960"/>
                </a:lnTo>
                <a:lnTo>
                  <a:pt x="17600" y="64970"/>
                </a:lnTo>
                <a:lnTo>
                  <a:pt x="17610" y="65000"/>
                </a:lnTo>
                <a:lnTo>
                  <a:pt x="17610" y="65020"/>
                </a:lnTo>
                <a:lnTo>
                  <a:pt x="17610" y="65050"/>
                </a:lnTo>
                <a:lnTo>
                  <a:pt x="17610" y="65060"/>
                </a:lnTo>
                <a:lnTo>
                  <a:pt x="17610" y="65070"/>
                </a:lnTo>
                <a:lnTo>
                  <a:pt x="17610" y="65080"/>
                </a:lnTo>
                <a:lnTo>
                  <a:pt x="17590" y="65080"/>
                </a:lnTo>
                <a:lnTo>
                  <a:pt x="17590" y="65090"/>
                </a:lnTo>
                <a:lnTo>
                  <a:pt x="17580" y="65100"/>
                </a:lnTo>
                <a:lnTo>
                  <a:pt x="17580" y="65110"/>
                </a:lnTo>
                <a:lnTo>
                  <a:pt x="17580" y="65120"/>
                </a:lnTo>
                <a:lnTo>
                  <a:pt x="17570" y="65120"/>
                </a:lnTo>
                <a:lnTo>
                  <a:pt x="17570" y="65130"/>
                </a:lnTo>
                <a:lnTo>
                  <a:pt x="17570" y="65140"/>
                </a:lnTo>
                <a:lnTo>
                  <a:pt x="17560" y="65140"/>
                </a:lnTo>
                <a:lnTo>
                  <a:pt x="17550" y="65140"/>
                </a:lnTo>
                <a:lnTo>
                  <a:pt x="17550" y="65150"/>
                </a:lnTo>
                <a:lnTo>
                  <a:pt x="17550" y="65160"/>
                </a:lnTo>
                <a:lnTo>
                  <a:pt x="17540" y="65170"/>
                </a:lnTo>
                <a:lnTo>
                  <a:pt x="17540" y="65190"/>
                </a:lnTo>
                <a:lnTo>
                  <a:pt x="17540" y="65200"/>
                </a:lnTo>
                <a:lnTo>
                  <a:pt x="17540" y="65210"/>
                </a:lnTo>
                <a:lnTo>
                  <a:pt x="17530" y="65210"/>
                </a:lnTo>
                <a:lnTo>
                  <a:pt x="17520" y="65220"/>
                </a:lnTo>
                <a:lnTo>
                  <a:pt x="17520" y="65230"/>
                </a:lnTo>
                <a:lnTo>
                  <a:pt x="17520" y="65240"/>
                </a:lnTo>
                <a:lnTo>
                  <a:pt x="17510" y="65250"/>
                </a:lnTo>
                <a:lnTo>
                  <a:pt x="17520" y="65260"/>
                </a:lnTo>
                <a:lnTo>
                  <a:pt x="17520" y="65280"/>
                </a:lnTo>
                <a:lnTo>
                  <a:pt x="17520" y="65300"/>
                </a:lnTo>
                <a:lnTo>
                  <a:pt x="17510" y="65310"/>
                </a:lnTo>
                <a:lnTo>
                  <a:pt x="17500" y="65320"/>
                </a:lnTo>
                <a:lnTo>
                  <a:pt x="17490" y="65320"/>
                </a:lnTo>
                <a:lnTo>
                  <a:pt x="17480" y="65320"/>
                </a:lnTo>
                <a:lnTo>
                  <a:pt x="17480" y="65330"/>
                </a:lnTo>
                <a:lnTo>
                  <a:pt x="17480" y="65340"/>
                </a:lnTo>
                <a:lnTo>
                  <a:pt x="17480" y="65350"/>
                </a:lnTo>
                <a:lnTo>
                  <a:pt x="17480" y="65360"/>
                </a:lnTo>
                <a:lnTo>
                  <a:pt x="17490" y="65370"/>
                </a:lnTo>
                <a:lnTo>
                  <a:pt x="17500" y="65370"/>
                </a:lnTo>
                <a:lnTo>
                  <a:pt x="17510" y="65380"/>
                </a:lnTo>
                <a:lnTo>
                  <a:pt x="17520" y="65390"/>
                </a:lnTo>
                <a:lnTo>
                  <a:pt x="17520" y="65400"/>
                </a:lnTo>
                <a:lnTo>
                  <a:pt x="17530" y="65400"/>
                </a:lnTo>
                <a:lnTo>
                  <a:pt x="17530" y="65410"/>
                </a:lnTo>
                <a:lnTo>
                  <a:pt x="17530" y="65420"/>
                </a:lnTo>
                <a:lnTo>
                  <a:pt x="17530" y="65430"/>
                </a:lnTo>
                <a:lnTo>
                  <a:pt x="17540" y="65430"/>
                </a:lnTo>
                <a:lnTo>
                  <a:pt x="17550" y="65430"/>
                </a:lnTo>
                <a:lnTo>
                  <a:pt x="17560" y="65430"/>
                </a:lnTo>
                <a:lnTo>
                  <a:pt x="17570" y="65430"/>
                </a:lnTo>
                <a:lnTo>
                  <a:pt x="17580" y="65430"/>
                </a:lnTo>
                <a:lnTo>
                  <a:pt x="17570" y="65430"/>
                </a:lnTo>
                <a:lnTo>
                  <a:pt x="17570" y="65420"/>
                </a:lnTo>
                <a:lnTo>
                  <a:pt x="17580" y="65420"/>
                </a:lnTo>
                <a:lnTo>
                  <a:pt x="17580" y="65430"/>
                </a:lnTo>
                <a:lnTo>
                  <a:pt x="17590" y="65420"/>
                </a:lnTo>
                <a:lnTo>
                  <a:pt x="17590" y="65410"/>
                </a:lnTo>
                <a:lnTo>
                  <a:pt x="17600" y="65410"/>
                </a:lnTo>
                <a:lnTo>
                  <a:pt x="17600" y="65420"/>
                </a:lnTo>
                <a:lnTo>
                  <a:pt x="17620" y="65430"/>
                </a:lnTo>
                <a:lnTo>
                  <a:pt x="17630" y="65440"/>
                </a:lnTo>
                <a:lnTo>
                  <a:pt x="17640" y="65440"/>
                </a:lnTo>
                <a:lnTo>
                  <a:pt x="17650" y="65440"/>
                </a:lnTo>
                <a:lnTo>
                  <a:pt x="17660" y="65440"/>
                </a:lnTo>
                <a:lnTo>
                  <a:pt x="17670" y="65450"/>
                </a:lnTo>
                <a:lnTo>
                  <a:pt x="17680" y="65460"/>
                </a:lnTo>
                <a:lnTo>
                  <a:pt x="17690" y="65460"/>
                </a:lnTo>
                <a:lnTo>
                  <a:pt x="17710" y="65470"/>
                </a:lnTo>
                <a:lnTo>
                  <a:pt x="17720" y="65460"/>
                </a:lnTo>
                <a:lnTo>
                  <a:pt x="17720" y="65470"/>
                </a:lnTo>
                <a:lnTo>
                  <a:pt x="17720" y="65480"/>
                </a:lnTo>
                <a:lnTo>
                  <a:pt x="17730" y="65480"/>
                </a:lnTo>
                <a:lnTo>
                  <a:pt x="17740" y="65480"/>
                </a:lnTo>
                <a:lnTo>
                  <a:pt x="17750" y="65480"/>
                </a:lnTo>
                <a:lnTo>
                  <a:pt x="17760" y="65480"/>
                </a:lnTo>
                <a:lnTo>
                  <a:pt x="17760" y="65490"/>
                </a:lnTo>
                <a:lnTo>
                  <a:pt x="17770" y="65480"/>
                </a:lnTo>
                <a:lnTo>
                  <a:pt x="17780" y="65480"/>
                </a:lnTo>
                <a:lnTo>
                  <a:pt x="17790" y="65480"/>
                </a:lnTo>
                <a:lnTo>
                  <a:pt x="17800" y="65480"/>
                </a:lnTo>
                <a:lnTo>
                  <a:pt x="17810" y="65490"/>
                </a:lnTo>
                <a:lnTo>
                  <a:pt x="17820" y="65490"/>
                </a:lnTo>
                <a:lnTo>
                  <a:pt x="17830" y="65490"/>
                </a:lnTo>
                <a:lnTo>
                  <a:pt x="17840" y="65500"/>
                </a:lnTo>
                <a:lnTo>
                  <a:pt x="17850" y="65500"/>
                </a:lnTo>
                <a:lnTo>
                  <a:pt x="17850" y="65490"/>
                </a:lnTo>
                <a:lnTo>
                  <a:pt x="17860" y="65480"/>
                </a:lnTo>
                <a:lnTo>
                  <a:pt x="17860" y="65470"/>
                </a:lnTo>
                <a:lnTo>
                  <a:pt x="17870" y="65470"/>
                </a:lnTo>
                <a:lnTo>
                  <a:pt x="17890" y="65460"/>
                </a:lnTo>
                <a:lnTo>
                  <a:pt x="17900" y="65460"/>
                </a:lnTo>
                <a:lnTo>
                  <a:pt x="17900" y="65450"/>
                </a:lnTo>
                <a:lnTo>
                  <a:pt x="17910" y="65440"/>
                </a:lnTo>
                <a:lnTo>
                  <a:pt x="17920" y="65440"/>
                </a:lnTo>
                <a:lnTo>
                  <a:pt x="17920" y="65450"/>
                </a:lnTo>
                <a:lnTo>
                  <a:pt x="17930" y="65450"/>
                </a:lnTo>
                <a:lnTo>
                  <a:pt x="17940" y="65450"/>
                </a:lnTo>
                <a:lnTo>
                  <a:pt x="17960" y="65450"/>
                </a:lnTo>
                <a:lnTo>
                  <a:pt x="17970" y="65440"/>
                </a:lnTo>
                <a:lnTo>
                  <a:pt x="17980" y="65440"/>
                </a:lnTo>
                <a:lnTo>
                  <a:pt x="17990" y="65440"/>
                </a:lnTo>
                <a:lnTo>
                  <a:pt x="17990" y="65450"/>
                </a:lnTo>
                <a:lnTo>
                  <a:pt x="18000" y="65460"/>
                </a:lnTo>
                <a:lnTo>
                  <a:pt x="18010" y="65470"/>
                </a:lnTo>
                <a:lnTo>
                  <a:pt x="18010" y="65480"/>
                </a:lnTo>
                <a:lnTo>
                  <a:pt x="18020" y="65490"/>
                </a:lnTo>
                <a:lnTo>
                  <a:pt x="18030" y="65500"/>
                </a:lnTo>
                <a:lnTo>
                  <a:pt x="18040" y="65510"/>
                </a:lnTo>
                <a:lnTo>
                  <a:pt x="18060" y="65520"/>
                </a:lnTo>
                <a:lnTo>
                  <a:pt x="18070" y="65520"/>
                </a:lnTo>
                <a:lnTo>
                  <a:pt x="18090" y="65520"/>
                </a:lnTo>
                <a:lnTo>
                  <a:pt x="18100" y="65510"/>
                </a:lnTo>
                <a:lnTo>
                  <a:pt x="18110" y="65510"/>
                </a:lnTo>
                <a:lnTo>
                  <a:pt x="18120" y="65500"/>
                </a:lnTo>
                <a:lnTo>
                  <a:pt x="18120" y="65510"/>
                </a:lnTo>
                <a:lnTo>
                  <a:pt x="18130" y="65520"/>
                </a:lnTo>
                <a:lnTo>
                  <a:pt x="18140" y="65520"/>
                </a:lnTo>
                <a:lnTo>
                  <a:pt x="18140" y="65530"/>
                </a:lnTo>
                <a:lnTo>
                  <a:pt x="18140" y="65540"/>
                </a:lnTo>
                <a:lnTo>
                  <a:pt x="18140" y="65560"/>
                </a:lnTo>
                <a:lnTo>
                  <a:pt x="18140" y="65570"/>
                </a:lnTo>
                <a:lnTo>
                  <a:pt x="18150" y="65570"/>
                </a:lnTo>
                <a:lnTo>
                  <a:pt x="18160" y="65580"/>
                </a:lnTo>
                <a:lnTo>
                  <a:pt x="18160" y="65590"/>
                </a:lnTo>
                <a:lnTo>
                  <a:pt x="18160" y="65600"/>
                </a:lnTo>
                <a:lnTo>
                  <a:pt x="18160" y="65610"/>
                </a:lnTo>
                <a:lnTo>
                  <a:pt x="18160" y="65620"/>
                </a:lnTo>
                <a:lnTo>
                  <a:pt x="18160" y="65630"/>
                </a:lnTo>
                <a:lnTo>
                  <a:pt x="18170" y="65640"/>
                </a:lnTo>
                <a:lnTo>
                  <a:pt x="18170" y="65650"/>
                </a:lnTo>
                <a:lnTo>
                  <a:pt x="18170" y="65660"/>
                </a:lnTo>
                <a:lnTo>
                  <a:pt x="18160" y="65670"/>
                </a:lnTo>
                <a:lnTo>
                  <a:pt x="18160" y="65690"/>
                </a:lnTo>
                <a:lnTo>
                  <a:pt x="18160" y="65700"/>
                </a:lnTo>
                <a:lnTo>
                  <a:pt x="18160" y="65710"/>
                </a:lnTo>
                <a:lnTo>
                  <a:pt x="18170" y="65720"/>
                </a:lnTo>
                <a:lnTo>
                  <a:pt x="18170" y="65730"/>
                </a:lnTo>
                <a:lnTo>
                  <a:pt x="18160" y="65740"/>
                </a:lnTo>
                <a:lnTo>
                  <a:pt x="18160" y="65750"/>
                </a:lnTo>
                <a:lnTo>
                  <a:pt x="18160" y="65760"/>
                </a:lnTo>
                <a:lnTo>
                  <a:pt x="18160" y="65780"/>
                </a:lnTo>
                <a:lnTo>
                  <a:pt x="18150" y="65790"/>
                </a:lnTo>
                <a:lnTo>
                  <a:pt x="18150" y="65800"/>
                </a:lnTo>
                <a:lnTo>
                  <a:pt x="18150" y="65810"/>
                </a:lnTo>
                <a:lnTo>
                  <a:pt x="18140" y="65820"/>
                </a:lnTo>
                <a:lnTo>
                  <a:pt x="18130" y="65820"/>
                </a:lnTo>
                <a:lnTo>
                  <a:pt x="18130" y="65830"/>
                </a:lnTo>
                <a:lnTo>
                  <a:pt x="18130" y="65840"/>
                </a:lnTo>
                <a:lnTo>
                  <a:pt x="18120" y="65850"/>
                </a:lnTo>
                <a:lnTo>
                  <a:pt x="18120" y="65860"/>
                </a:lnTo>
                <a:lnTo>
                  <a:pt x="18110" y="65870"/>
                </a:lnTo>
                <a:lnTo>
                  <a:pt x="18100" y="65880"/>
                </a:lnTo>
                <a:lnTo>
                  <a:pt x="18090" y="65880"/>
                </a:lnTo>
                <a:lnTo>
                  <a:pt x="18080" y="65880"/>
                </a:lnTo>
                <a:lnTo>
                  <a:pt x="18070" y="65870"/>
                </a:lnTo>
                <a:lnTo>
                  <a:pt x="18060" y="65860"/>
                </a:lnTo>
                <a:lnTo>
                  <a:pt x="18050" y="65860"/>
                </a:lnTo>
                <a:lnTo>
                  <a:pt x="18050" y="65850"/>
                </a:lnTo>
                <a:lnTo>
                  <a:pt x="18040" y="65850"/>
                </a:lnTo>
                <a:lnTo>
                  <a:pt x="18030" y="65860"/>
                </a:lnTo>
                <a:lnTo>
                  <a:pt x="18020" y="65860"/>
                </a:lnTo>
                <a:lnTo>
                  <a:pt x="18010" y="65870"/>
                </a:lnTo>
                <a:lnTo>
                  <a:pt x="18010" y="65880"/>
                </a:lnTo>
                <a:lnTo>
                  <a:pt x="18010" y="65900"/>
                </a:lnTo>
                <a:lnTo>
                  <a:pt x="18000" y="65910"/>
                </a:lnTo>
                <a:lnTo>
                  <a:pt x="18000" y="65920"/>
                </a:lnTo>
                <a:lnTo>
                  <a:pt x="17990" y="65920"/>
                </a:lnTo>
                <a:lnTo>
                  <a:pt x="17990" y="65930"/>
                </a:lnTo>
                <a:lnTo>
                  <a:pt x="18000" y="65930"/>
                </a:lnTo>
                <a:lnTo>
                  <a:pt x="18000" y="65940"/>
                </a:lnTo>
                <a:lnTo>
                  <a:pt x="18010" y="65950"/>
                </a:lnTo>
                <a:lnTo>
                  <a:pt x="18020" y="65950"/>
                </a:lnTo>
                <a:lnTo>
                  <a:pt x="18020" y="65960"/>
                </a:lnTo>
                <a:lnTo>
                  <a:pt x="18020" y="65970"/>
                </a:lnTo>
                <a:lnTo>
                  <a:pt x="18010" y="65980"/>
                </a:lnTo>
                <a:lnTo>
                  <a:pt x="18020" y="65990"/>
                </a:lnTo>
                <a:lnTo>
                  <a:pt x="18020" y="66000"/>
                </a:lnTo>
                <a:lnTo>
                  <a:pt x="18020" y="66010"/>
                </a:lnTo>
                <a:lnTo>
                  <a:pt x="18020" y="66020"/>
                </a:lnTo>
                <a:lnTo>
                  <a:pt x="18010" y="66030"/>
                </a:lnTo>
                <a:lnTo>
                  <a:pt x="17990" y="66050"/>
                </a:lnTo>
                <a:lnTo>
                  <a:pt x="17980" y="66060"/>
                </a:lnTo>
                <a:lnTo>
                  <a:pt x="17980" y="66070"/>
                </a:lnTo>
                <a:lnTo>
                  <a:pt x="17980" y="66080"/>
                </a:lnTo>
                <a:lnTo>
                  <a:pt x="17970" y="66100"/>
                </a:lnTo>
                <a:lnTo>
                  <a:pt x="17970" y="66110"/>
                </a:lnTo>
                <a:lnTo>
                  <a:pt x="17960" y="66110"/>
                </a:lnTo>
                <a:lnTo>
                  <a:pt x="17950" y="66110"/>
                </a:lnTo>
                <a:lnTo>
                  <a:pt x="17950" y="66120"/>
                </a:lnTo>
                <a:lnTo>
                  <a:pt x="17950" y="66130"/>
                </a:lnTo>
                <a:lnTo>
                  <a:pt x="17940" y="66140"/>
                </a:lnTo>
                <a:lnTo>
                  <a:pt x="17940" y="66150"/>
                </a:lnTo>
                <a:lnTo>
                  <a:pt x="17930" y="66160"/>
                </a:lnTo>
                <a:lnTo>
                  <a:pt x="17940" y="66160"/>
                </a:lnTo>
                <a:lnTo>
                  <a:pt x="17940" y="66170"/>
                </a:lnTo>
                <a:lnTo>
                  <a:pt x="17950" y="66170"/>
                </a:lnTo>
                <a:lnTo>
                  <a:pt x="17950" y="66180"/>
                </a:lnTo>
                <a:lnTo>
                  <a:pt x="17940" y="66190"/>
                </a:lnTo>
                <a:lnTo>
                  <a:pt x="17930" y="66200"/>
                </a:lnTo>
                <a:lnTo>
                  <a:pt x="17920" y="66200"/>
                </a:lnTo>
                <a:lnTo>
                  <a:pt x="17910" y="66200"/>
                </a:lnTo>
                <a:lnTo>
                  <a:pt x="17910" y="66190"/>
                </a:lnTo>
                <a:lnTo>
                  <a:pt x="17900" y="66190"/>
                </a:lnTo>
                <a:lnTo>
                  <a:pt x="17890" y="66190"/>
                </a:lnTo>
                <a:lnTo>
                  <a:pt x="17880" y="66200"/>
                </a:lnTo>
                <a:lnTo>
                  <a:pt x="17880" y="66210"/>
                </a:lnTo>
                <a:lnTo>
                  <a:pt x="17870" y="66220"/>
                </a:lnTo>
                <a:lnTo>
                  <a:pt x="17870" y="66230"/>
                </a:lnTo>
                <a:lnTo>
                  <a:pt x="17870" y="66240"/>
                </a:lnTo>
                <a:lnTo>
                  <a:pt x="17870" y="66250"/>
                </a:lnTo>
                <a:lnTo>
                  <a:pt x="17860" y="66250"/>
                </a:lnTo>
                <a:lnTo>
                  <a:pt x="17860" y="66260"/>
                </a:lnTo>
                <a:lnTo>
                  <a:pt x="17850" y="66270"/>
                </a:lnTo>
                <a:lnTo>
                  <a:pt x="17840" y="66270"/>
                </a:lnTo>
                <a:lnTo>
                  <a:pt x="17830" y="66280"/>
                </a:lnTo>
                <a:lnTo>
                  <a:pt x="17820" y="66280"/>
                </a:lnTo>
                <a:lnTo>
                  <a:pt x="17820" y="66290"/>
                </a:lnTo>
                <a:lnTo>
                  <a:pt x="17830" y="66300"/>
                </a:lnTo>
                <a:lnTo>
                  <a:pt x="17830" y="66310"/>
                </a:lnTo>
                <a:lnTo>
                  <a:pt x="17840" y="66320"/>
                </a:lnTo>
                <a:lnTo>
                  <a:pt x="17840" y="66330"/>
                </a:lnTo>
                <a:lnTo>
                  <a:pt x="17850" y="66340"/>
                </a:lnTo>
                <a:lnTo>
                  <a:pt x="17860" y="66350"/>
                </a:lnTo>
                <a:lnTo>
                  <a:pt x="17870" y="66360"/>
                </a:lnTo>
                <a:lnTo>
                  <a:pt x="17880" y="66360"/>
                </a:lnTo>
                <a:lnTo>
                  <a:pt x="17890" y="66360"/>
                </a:lnTo>
                <a:lnTo>
                  <a:pt x="17900" y="66360"/>
                </a:lnTo>
                <a:lnTo>
                  <a:pt x="17900" y="66370"/>
                </a:lnTo>
                <a:lnTo>
                  <a:pt x="17900" y="66380"/>
                </a:lnTo>
                <a:lnTo>
                  <a:pt x="17900" y="66390"/>
                </a:lnTo>
                <a:lnTo>
                  <a:pt x="17910" y="66390"/>
                </a:lnTo>
                <a:lnTo>
                  <a:pt x="17910" y="66400"/>
                </a:lnTo>
                <a:lnTo>
                  <a:pt x="17910" y="66410"/>
                </a:lnTo>
                <a:lnTo>
                  <a:pt x="17910" y="66420"/>
                </a:lnTo>
                <a:lnTo>
                  <a:pt x="17900" y="66420"/>
                </a:lnTo>
                <a:lnTo>
                  <a:pt x="17900" y="66430"/>
                </a:lnTo>
                <a:lnTo>
                  <a:pt x="17890" y="66440"/>
                </a:lnTo>
                <a:lnTo>
                  <a:pt x="17900" y="66440"/>
                </a:lnTo>
                <a:lnTo>
                  <a:pt x="17910" y="66440"/>
                </a:lnTo>
                <a:lnTo>
                  <a:pt x="17920" y="66440"/>
                </a:lnTo>
                <a:lnTo>
                  <a:pt x="17930" y="66450"/>
                </a:lnTo>
                <a:lnTo>
                  <a:pt x="17940" y="66450"/>
                </a:lnTo>
                <a:lnTo>
                  <a:pt x="17940" y="66460"/>
                </a:lnTo>
                <a:lnTo>
                  <a:pt x="17930" y="66470"/>
                </a:lnTo>
                <a:lnTo>
                  <a:pt x="17930" y="66480"/>
                </a:lnTo>
                <a:lnTo>
                  <a:pt x="17930" y="66490"/>
                </a:lnTo>
                <a:lnTo>
                  <a:pt x="17930" y="66500"/>
                </a:lnTo>
                <a:lnTo>
                  <a:pt x="17940" y="66510"/>
                </a:lnTo>
                <a:lnTo>
                  <a:pt x="17950" y="66520"/>
                </a:lnTo>
                <a:lnTo>
                  <a:pt x="17960" y="66530"/>
                </a:lnTo>
                <a:lnTo>
                  <a:pt x="17970" y="66540"/>
                </a:lnTo>
                <a:lnTo>
                  <a:pt x="17980" y="66540"/>
                </a:lnTo>
                <a:lnTo>
                  <a:pt x="17980" y="66550"/>
                </a:lnTo>
                <a:lnTo>
                  <a:pt x="17980" y="66560"/>
                </a:lnTo>
                <a:lnTo>
                  <a:pt x="17970" y="66560"/>
                </a:lnTo>
                <a:lnTo>
                  <a:pt x="17960" y="66560"/>
                </a:lnTo>
                <a:lnTo>
                  <a:pt x="17950" y="66560"/>
                </a:lnTo>
                <a:lnTo>
                  <a:pt x="17940" y="66570"/>
                </a:lnTo>
                <a:lnTo>
                  <a:pt x="17930" y="66570"/>
                </a:lnTo>
                <a:lnTo>
                  <a:pt x="17920" y="66580"/>
                </a:lnTo>
                <a:lnTo>
                  <a:pt x="17910" y="66580"/>
                </a:lnTo>
                <a:lnTo>
                  <a:pt x="17900" y="66580"/>
                </a:lnTo>
                <a:lnTo>
                  <a:pt x="17890" y="66590"/>
                </a:lnTo>
                <a:lnTo>
                  <a:pt x="17880" y="66590"/>
                </a:lnTo>
                <a:lnTo>
                  <a:pt x="17870" y="66590"/>
                </a:lnTo>
                <a:lnTo>
                  <a:pt x="17860" y="66590"/>
                </a:lnTo>
                <a:lnTo>
                  <a:pt x="17850" y="66590"/>
                </a:lnTo>
                <a:lnTo>
                  <a:pt x="17840" y="66600"/>
                </a:lnTo>
                <a:lnTo>
                  <a:pt x="17830" y="66610"/>
                </a:lnTo>
                <a:lnTo>
                  <a:pt x="17830" y="66620"/>
                </a:lnTo>
                <a:lnTo>
                  <a:pt x="17820" y="66620"/>
                </a:lnTo>
                <a:lnTo>
                  <a:pt x="17810" y="66620"/>
                </a:lnTo>
                <a:lnTo>
                  <a:pt x="17800" y="66620"/>
                </a:lnTo>
                <a:lnTo>
                  <a:pt x="17790" y="66620"/>
                </a:lnTo>
                <a:lnTo>
                  <a:pt x="17780" y="66620"/>
                </a:lnTo>
                <a:lnTo>
                  <a:pt x="17780" y="66610"/>
                </a:lnTo>
                <a:lnTo>
                  <a:pt x="17770" y="66610"/>
                </a:lnTo>
                <a:lnTo>
                  <a:pt x="17760" y="66610"/>
                </a:lnTo>
                <a:lnTo>
                  <a:pt x="17760" y="66600"/>
                </a:lnTo>
                <a:lnTo>
                  <a:pt x="17750" y="66600"/>
                </a:lnTo>
                <a:lnTo>
                  <a:pt x="17740" y="66600"/>
                </a:lnTo>
                <a:lnTo>
                  <a:pt x="17740" y="66590"/>
                </a:lnTo>
                <a:lnTo>
                  <a:pt x="17730" y="66580"/>
                </a:lnTo>
                <a:lnTo>
                  <a:pt x="17720" y="66590"/>
                </a:lnTo>
                <a:lnTo>
                  <a:pt x="17710" y="66590"/>
                </a:lnTo>
                <a:lnTo>
                  <a:pt x="17710" y="66600"/>
                </a:lnTo>
                <a:lnTo>
                  <a:pt x="17700" y="66600"/>
                </a:lnTo>
                <a:lnTo>
                  <a:pt x="17690" y="66600"/>
                </a:lnTo>
                <a:lnTo>
                  <a:pt x="17680" y="66600"/>
                </a:lnTo>
                <a:lnTo>
                  <a:pt x="17670" y="66610"/>
                </a:lnTo>
                <a:lnTo>
                  <a:pt x="17660" y="66600"/>
                </a:lnTo>
                <a:lnTo>
                  <a:pt x="17650" y="66590"/>
                </a:lnTo>
                <a:lnTo>
                  <a:pt x="17640" y="66590"/>
                </a:lnTo>
                <a:lnTo>
                  <a:pt x="17630" y="66590"/>
                </a:lnTo>
                <a:lnTo>
                  <a:pt x="17620" y="66590"/>
                </a:lnTo>
                <a:lnTo>
                  <a:pt x="17610" y="66590"/>
                </a:lnTo>
                <a:lnTo>
                  <a:pt x="17610" y="66600"/>
                </a:lnTo>
                <a:lnTo>
                  <a:pt x="17600" y="66610"/>
                </a:lnTo>
                <a:lnTo>
                  <a:pt x="17590" y="66610"/>
                </a:lnTo>
                <a:lnTo>
                  <a:pt x="17590" y="66600"/>
                </a:lnTo>
                <a:lnTo>
                  <a:pt x="17580" y="66610"/>
                </a:lnTo>
                <a:lnTo>
                  <a:pt x="17570" y="66600"/>
                </a:lnTo>
                <a:lnTo>
                  <a:pt x="17560" y="66600"/>
                </a:lnTo>
                <a:lnTo>
                  <a:pt x="17550" y="66600"/>
                </a:lnTo>
                <a:lnTo>
                  <a:pt x="17540" y="66590"/>
                </a:lnTo>
                <a:lnTo>
                  <a:pt x="17530" y="66590"/>
                </a:lnTo>
                <a:lnTo>
                  <a:pt x="17520" y="66580"/>
                </a:lnTo>
                <a:lnTo>
                  <a:pt x="17520" y="66570"/>
                </a:lnTo>
                <a:lnTo>
                  <a:pt x="17510" y="66570"/>
                </a:lnTo>
                <a:lnTo>
                  <a:pt x="17500" y="66570"/>
                </a:lnTo>
                <a:lnTo>
                  <a:pt x="17490" y="66570"/>
                </a:lnTo>
                <a:lnTo>
                  <a:pt x="17480" y="66560"/>
                </a:lnTo>
                <a:lnTo>
                  <a:pt x="17470" y="66560"/>
                </a:lnTo>
                <a:lnTo>
                  <a:pt x="17460" y="66560"/>
                </a:lnTo>
                <a:lnTo>
                  <a:pt x="17450" y="66560"/>
                </a:lnTo>
                <a:lnTo>
                  <a:pt x="17440" y="66560"/>
                </a:lnTo>
                <a:lnTo>
                  <a:pt x="17430" y="66570"/>
                </a:lnTo>
                <a:lnTo>
                  <a:pt x="17420" y="66580"/>
                </a:lnTo>
                <a:lnTo>
                  <a:pt x="17410" y="66570"/>
                </a:lnTo>
                <a:lnTo>
                  <a:pt x="17410" y="66560"/>
                </a:lnTo>
                <a:lnTo>
                  <a:pt x="17400" y="66550"/>
                </a:lnTo>
                <a:lnTo>
                  <a:pt x="17400" y="66540"/>
                </a:lnTo>
                <a:lnTo>
                  <a:pt x="17390" y="66540"/>
                </a:lnTo>
                <a:lnTo>
                  <a:pt x="17380" y="66540"/>
                </a:lnTo>
                <a:lnTo>
                  <a:pt x="17370" y="66550"/>
                </a:lnTo>
                <a:lnTo>
                  <a:pt x="17360" y="66550"/>
                </a:lnTo>
                <a:lnTo>
                  <a:pt x="17360" y="66540"/>
                </a:lnTo>
                <a:lnTo>
                  <a:pt x="17350" y="66540"/>
                </a:lnTo>
                <a:lnTo>
                  <a:pt x="17340" y="66540"/>
                </a:lnTo>
                <a:lnTo>
                  <a:pt x="17330" y="66540"/>
                </a:lnTo>
                <a:lnTo>
                  <a:pt x="17330" y="66530"/>
                </a:lnTo>
                <a:lnTo>
                  <a:pt x="17320" y="66530"/>
                </a:lnTo>
                <a:lnTo>
                  <a:pt x="17310" y="66530"/>
                </a:lnTo>
                <a:lnTo>
                  <a:pt x="17310" y="66520"/>
                </a:lnTo>
                <a:lnTo>
                  <a:pt x="17300" y="66520"/>
                </a:lnTo>
                <a:lnTo>
                  <a:pt x="17290" y="66520"/>
                </a:lnTo>
                <a:lnTo>
                  <a:pt x="17280" y="66520"/>
                </a:lnTo>
                <a:lnTo>
                  <a:pt x="17280" y="66510"/>
                </a:lnTo>
                <a:lnTo>
                  <a:pt x="17280" y="66500"/>
                </a:lnTo>
                <a:lnTo>
                  <a:pt x="17270" y="66490"/>
                </a:lnTo>
                <a:lnTo>
                  <a:pt x="17260" y="66490"/>
                </a:lnTo>
                <a:lnTo>
                  <a:pt x="17250" y="66480"/>
                </a:lnTo>
                <a:lnTo>
                  <a:pt x="17240" y="66480"/>
                </a:lnTo>
                <a:lnTo>
                  <a:pt x="17230" y="66470"/>
                </a:lnTo>
                <a:lnTo>
                  <a:pt x="17230" y="66460"/>
                </a:lnTo>
                <a:lnTo>
                  <a:pt x="17220" y="66450"/>
                </a:lnTo>
                <a:lnTo>
                  <a:pt x="17220" y="66430"/>
                </a:lnTo>
                <a:lnTo>
                  <a:pt x="17220" y="66420"/>
                </a:lnTo>
                <a:lnTo>
                  <a:pt x="17210" y="66420"/>
                </a:lnTo>
                <a:lnTo>
                  <a:pt x="17200" y="66410"/>
                </a:lnTo>
                <a:lnTo>
                  <a:pt x="17190" y="66410"/>
                </a:lnTo>
                <a:lnTo>
                  <a:pt x="17190" y="66400"/>
                </a:lnTo>
                <a:lnTo>
                  <a:pt x="17180" y="66390"/>
                </a:lnTo>
                <a:lnTo>
                  <a:pt x="17170" y="66370"/>
                </a:lnTo>
                <a:lnTo>
                  <a:pt x="17160" y="66370"/>
                </a:lnTo>
                <a:lnTo>
                  <a:pt x="17150" y="66370"/>
                </a:lnTo>
                <a:lnTo>
                  <a:pt x="17140" y="66360"/>
                </a:lnTo>
                <a:lnTo>
                  <a:pt x="17130" y="66350"/>
                </a:lnTo>
                <a:lnTo>
                  <a:pt x="17120" y="66350"/>
                </a:lnTo>
                <a:lnTo>
                  <a:pt x="17120" y="66340"/>
                </a:lnTo>
                <a:lnTo>
                  <a:pt x="17110" y="66330"/>
                </a:lnTo>
                <a:lnTo>
                  <a:pt x="17100" y="66330"/>
                </a:lnTo>
                <a:lnTo>
                  <a:pt x="17090" y="66340"/>
                </a:lnTo>
                <a:lnTo>
                  <a:pt x="17080" y="66340"/>
                </a:lnTo>
                <a:lnTo>
                  <a:pt x="17070" y="66340"/>
                </a:lnTo>
                <a:lnTo>
                  <a:pt x="17050" y="66340"/>
                </a:lnTo>
                <a:lnTo>
                  <a:pt x="17040" y="66340"/>
                </a:lnTo>
                <a:lnTo>
                  <a:pt x="17030" y="66330"/>
                </a:lnTo>
                <a:lnTo>
                  <a:pt x="17030" y="66320"/>
                </a:lnTo>
                <a:lnTo>
                  <a:pt x="17020" y="66320"/>
                </a:lnTo>
                <a:lnTo>
                  <a:pt x="17010" y="66320"/>
                </a:lnTo>
                <a:lnTo>
                  <a:pt x="17010" y="66310"/>
                </a:lnTo>
                <a:lnTo>
                  <a:pt x="17000" y="66310"/>
                </a:lnTo>
                <a:lnTo>
                  <a:pt x="16990" y="66310"/>
                </a:lnTo>
                <a:lnTo>
                  <a:pt x="16970" y="66310"/>
                </a:lnTo>
                <a:lnTo>
                  <a:pt x="16970" y="66300"/>
                </a:lnTo>
                <a:lnTo>
                  <a:pt x="16960" y="66290"/>
                </a:lnTo>
                <a:lnTo>
                  <a:pt x="16950" y="66280"/>
                </a:lnTo>
                <a:lnTo>
                  <a:pt x="16950" y="66270"/>
                </a:lnTo>
                <a:lnTo>
                  <a:pt x="16940" y="66260"/>
                </a:lnTo>
                <a:lnTo>
                  <a:pt x="16930" y="66260"/>
                </a:lnTo>
                <a:lnTo>
                  <a:pt x="16930" y="66250"/>
                </a:lnTo>
                <a:lnTo>
                  <a:pt x="16920" y="66240"/>
                </a:lnTo>
                <a:lnTo>
                  <a:pt x="16920" y="66230"/>
                </a:lnTo>
                <a:lnTo>
                  <a:pt x="16910" y="66210"/>
                </a:lnTo>
                <a:lnTo>
                  <a:pt x="16910" y="66200"/>
                </a:lnTo>
                <a:lnTo>
                  <a:pt x="16910" y="66190"/>
                </a:lnTo>
                <a:lnTo>
                  <a:pt x="16900" y="66180"/>
                </a:lnTo>
                <a:lnTo>
                  <a:pt x="16900" y="66170"/>
                </a:lnTo>
                <a:lnTo>
                  <a:pt x="16910" y="66160"/>
                </a:lnTo>
                <a:lnTo>
                  <a:pt x="16910" y="66150"/>
                </a:lnTo>
                <a:lnTo>
                  <a:pt x="16920" y="66140"/>
                </a:lnTo>
                <a:lnTo>
                  <a:pt x="16910" y="66130"/>
                </a:lnTo>
                <a:lnTo>
                  <a:pt x="16920" y="66120"/>
                </a:lnTo>
                <a:lnTo>
                  <a:pt x="16910" y="66110"/>
                </a:lnTo>
                <a:lnTo>
                  <a:pt x="16900" y="66110"/>
                </a:lnTo>
                <a:lnTo>
                  <a:pt x="16890" y="66110"/>
                </a:lnTo>
                <a:lnTo>
                  <a:pt x="16880" y="66100"/>
                </a:lnTo>
                <a:lnTo>
                  <a:pt x="16880" y="66090"/>
                </a:lnTo>
                <a:lnTo>
                  <a:pt x="16890" y="66080"/>
                </a:lnTo>
                <a:lnTo>
                  <a:pt x="16890" y="66070"/>
                </a:lnTo>
                <a:lnTo>
                  <a:pt x="16890" y="66060"/>
                </a:lnTo>
                <a:lnTo>
                  <a:pt x="16880" y="66050"/>
                </a:lnTo>
                <a:lnTo>
                  <a:pt x="16880" y="66060"/>
                </a:lnTo>
                <a:lnTo>
                  <a:pt x="16870" y="66060"/>
                </a:lnTo>
                <a:lnTo>
                  <a:pt x="16860" y="66060"/>
                </a:lnTo>
                <a:lnTo>
                  <a:pt x="16850" y="66050"/>
                </a:lnTo>
                <a:lnTo>
                  <a:pt x="16850" y="66040"/>
                </a:lnTo>
                <a:lnTo>
                  <a:pt x="16840" y="66030"/>
                </a:lnTo>
                <a:lnTo>
                  <a:pt x="16830" y="66030"/>
                </a:lnTo>
                <a:lnTo>
                  <a:pt x="16820" y="66030"/>
                </a:lnTo>
                <a:lnTo>
                  <a:pt x="16810" y="66020"/>
                </a:lnTo>
                <a:lnTo>
                  <a:pt x="16800" y="66020"/>
                </a:lnTo>
                <a:lnTo>
                  <a:pt x="16790" y="66020"/>
                </a:lnTo>
                <a:lnTo>
                  <a:pt x="16780" y="66020"/>
                </a:lnTo>
                <a:lnTo>
                  <a:pt x="16770" y="66020"/>
                </a:lnTo>
                <a:lnTo>
                  <a:pt x="16760" y="66020"/>
                </a:lnTo>
                <a:lnTo>
                  <a:pt x="16750" y="66010"/>
                </a:lnTo>
                <a:lnTo>
                  <a:pt x="16740" y="66010"/>
                </a:lnTo>
                <a:lnTo>
                  <a:pt x="16730" y="66000"/>
                </a:lnTo>
                <a:lnTo>
                  <a:pt x="16720" y="66000"/>
                </a:lnTo>
                <a:lnTo>
                  <a:pt x="16720" y="65990"/>
                </a:lnTo>
                <a:lnTo>
                  <a:pt x="16700" y="65990"/>
                </a:lnTo>
                <a:lnTo>
                  <a:pt x="16690" y="66000"/>
                </a:lnTo>
                <a:lnTo>
                  <a:pt x="16680" y="65990"/>
                </a:lnTo>
                <a:lnTo>
                  <a:pt x="16670" y="65980"/>
                </a:lnTo>
                <a:lnTo>
                  <a:pt x="16670" y="65970"/>
                </a:lnTo>
                <a:lnTo>
                  <a:pt x="16660" y="65970"/>
                </a:lnTo>
                <a:lnTo>
                  <a:pt x="16650" y="65960"/>
                </a:lnTo>
                <a:lnTo>
                  <a:pt x="16650" y="65950"/>
                </a:lnTo>
                <a:lnTo>
                  <a:pt x="16650" y="65940"/>
                </a:lnTo>
                <a:lnTo>
                  <a:pt x="16640" y="65940"/>
                </a:lnTo>
                <a:lnTo>
                  <a:pt x="16630" y="65940"/>
                </a:lnTo>
                <a:lnTo>
                  <a:pt x="16620" y="65930"/>
                </a:lnTo>
                <a:lnTo>
                  <a:pt x="16620" y="65920"/>
                </a:lnTo>
                <a:lnTo>
                  <a:pt x="16610" y="65920"/>
                </a:lnTo>
                <a:lnTo>
                  <a:pt x="16600" y="65920"/>
                </a:lnTo>
                <a:lnTo>
                  <a:pt x="16590" y="65920"/>
                </a:lnTo>
                <a:lnTo>
                  <a:pt x="16580" y="65910"/>
                </a:lnTo>
                <a:lnTo>
                  <a:pt x="16570" y="65910"/>
                </a:lnTo>
                <a:lnTo>
                  <a:pt x="16570" y="65900"/>
                </a:lnTo>
                <a:lnTo>
                  <a:pt x="16560" y="65900"/>
                </a:lnTo>
                <a:lnTo>
                  <a:pt x="16560" y="65890"/>
                </a:lnTo>
                <a:lnTo>
                  <a:pt x="16550" y="65890"/>
                </a:lnTo>
                <a:lnTo>
                  <a:pt x="16540" y="65890"/>
                </a:lnTo>
                <a:lnTo>
                  <a:pt x="16540" y="65880"/>
                </a:lnTo>
                <a:lnTo>
                  <a:pt x="16530" y="65880"/>
                </a:lnTo>
                <a:lnTo>
                  <a:pt x="16520" y="65880"/>
                </a:lnTo>
                <a:lnTo>
                  <a:pt x="16520" y="65870"/>
                </a:lnTo>
                <a:lnTo>
                  <a:pt x="16510" y="65870"/>
                </a:lnTo>
                <a:lnTo>
                  <a:pt x="16510" y="65860"/>
                </a:lnTo>
                <a:lnTo>
                  <a:pt x="16500" y="65860"/>
                </a:lnTo>
                <a:lnTo>
                  <a:pt x="16500" y="65850"/>
                </a:lnTo>
                <a:lnTo>
                  <a:pt x="16500" y="65830"/>
                </a:lnTo>
                <a:lnTo>
                  <a:pt x="16500" y="65820"/>
                </a:lnTo>
                <a:lnTo>
                  <a:pt x="16490" y="65810"/>
                </a:lnTo>
                <a:lnTo>
                  <a:pt x="16480" y="65810"/>
                </a:lnTo>
                <a:lnTo>
                  <a:pt x="16470" y="65820"/>
                </a:lnTo>
                <a:lnTo>
                  <a:pt x="16460" y="65820"/>
                </a:lnTo>
                <a:lnTo>
                  <a:pt x="16450" y="65820"/>
                </a:lnTo>
                <a:lnTo>
                  <a:pt x="16440" y="65820"/>
                </a:lnTo>
                <a:lnTo>
                  <a:pt x="16430" y="65820"/>
                </a:lnTo>
                <a:lnTo>
                  <a:pt x="16420" y="65820"/>
                </a:lnTo>
                <a:lnTo>
                  <a:pt x="16410" y="65820"/>
                </a:lnTo>
                <a:lnTo>
                  <a:pt x="16400" y="65810"/>
                </a:lnTo>
                <a:lnTo>
                  <a:pt x="16390" y="65810"/>
                </a:lnTo>
                <a:lnTo>
                  <a:pt x="16380" y="65810"/>
                </a:lnTo>
                <a:lnTo>
                  <a:pt x="16370" y="65800"/>
                </a:lnTo>
                <a:lnTo>
                  <a:pt x="16360" y="65800"/>
                </a:lnTo>
                <a:lnTo>
                  <a:pt x="16350" y="65800"/>
                </a:lnTo>
                <a:lnTo>
                  <a:pt x="16350" y="65790"/>
                </a:lnTo>
                <a:lnTo>
                  <a:pt x="16350" y="65780"/>
                </a:lnTo>
                <a:lnTo>
                  <a:pt x="16340" y="65780"/>
                </a:lnTo>
                <a:lnTo>
                  <a:pt x="16330" y="65780"/>
                </a:lnTo>
                <a:lnTo>
                  <a:pt x="16330" y="65770"/>
                </a:lnTo>
                <a:lnTo>
                  <a:pt x="16320" y="65760"/>
                </a:lnTo>
                <a:lnTo>
                  <a:pt x="16330" y="65760"/>
                </a:lnTo>
                <a:lnTo>
                  <a:pt x="16340" y="65760"/>
                </a:lnTo>
                <a:lnTo>
                  <a:pt x="16340" y="65750"/>
                </a:lnTo>
                <a:lnTo>
                  <a:pt x="16350" y="65740"/>
                </a:lnTo>
                <a:lnTo>
                  <a:pt x="16350" y="65730"/>
                </a:lnTo>
                <a:lnTo>
                  <a:pt x="16360" y="65730"/>
                </a:lnTo>
                <a:lnTo>
                  <a:pt x="16360" y="65720"/>
                </a:lnTo>
                <a:lnTo>
                  <a:pt x="16360" y="65710"/>
                </a:lnTo>
                <a:lnTo>
                  <a:pt x="16350" y="65710"/>
                </a:lnTo>
                <a:lnTo>
                  <a:pt x="16340" y="65710"/>
                </a:lnTo>
                <a:lnTo>
                  <a:pt x="16340" y="65700"/>
                </a:lnTo>
                <a:lnTo>
                  <a:pt x="16350" y="65700"/>
                </a:lnTo>
                <a:lnTo>
                  <a:pt x="16360" y="65700"/>
                </a:lnTo>
                <a:lnTo>
                  <a:pt x="16360" y="65690"/>
                </a:lnTo>
                <a:lnTo>
                  <a:pt x="16360" y="65680"/>
                </a:lnTo>
                <a:lnTo>
                  <a:pt x="16350" y="65680"/>
                </a:lnTo>
                <a:lnTo>
                  <a:pt x="16350" y="65670"/>
                </a:lnTo>
                <a:lnTo>
                  <a:pt x="16360" y="65660"/>
                </a:lnTo>
                <a:lnTo>
                  <a:pt x="16370" y="65660"/>
                </a:lnTo>
                <a:lnTo>
                  <a:pt x="16370" y="65650"/>
                </a:lnTo>
                <a:lnTo>
                  <a:pt x="16360" y="65650"/>
                </a:lnTo>
                <a:lnTo>
                  <a:pt x="16360" y="65640"/>
                </a:lnTo>
                <a:lnTo>
                  <a:pt x="16370" y="65640"/>
                </a:lnTo>
                <a:lnTo>
                  <a:pt x="16370" y="65630"/>
                </a:lnTo>
                <a:lnTo>
                  <a:pt x="16380" y="65620"/>
                </a:lnTo>
                <a:lnTo>
                  <a:pt x="16380" y="65610"/>
                </a:lnTo>
                <a:lnTo>
                  <a:pt x="16390" y="65600"/>
                </a:lnTo>
                <a:lnTo>
                  <a:pt x="16400" y="65590"/>
                </a:lnTo>
                <a:lnTo>
                  <a:pt x="16400" y="65580"/>
                </a:lnTo>
                <a:lnTo>
                  <a:pt x="16400" y="65570"/>
                </a:lnTo>
                <a:lnTo>
                  <a:pt x="16400" y="65560"/>
                </a:lnTo>
                <a:lnTo>
                  <a:pt x="16400" y="65550"/>
                </a:lnTo>
                <a:lnTo>
                  <a:pt x="16400" y="65540"/>
                </a:lnTo>
                <a:lnTo>
                  <a:pt x="16390" y="65530"/>
                </a:lnTo>
                <a:lnTo>
                  <a:pt x="16390" y="65520"/>
                </a:lnTo>
                <a:lnTo>
                  <a:pt x="16390" y="65510"/>
                </a:lnTo>
                <a:lnTo>
                  <a:pt x="16380" y="65500"/>
                </a:lnTo>
                <a:lnTo>
                  <a:pt x="16380" y="65490"/>
                </a:lnTo>
                <a:lnTo>
                  <a:pt x="16380" y="65470"/>
                </a:lnTo>
                <a:lnTo>
                  <a:pt x="16380" y="65460"/>
                </a:lnTo>
                <a:lnTo>
                  <a:pt x="16380" y="65450"/>
                </a:lnTo>
                <a:lnTo>
                  <a:pt x="16380" y="65440"/>
                </a:lnTo>
                <a:lnTo>
                  <a:pt x="16380" y="65430"/>
                </a:lnTo>
                <a:lnTo>
                  <a:pt x="16370" y="65430"/>
                </a:lnTo>
                <a:lnTo>
                  <a:pt x="16370" y="65420"/>
                </a:lnTo>
                <a:lnTo>
                  <a:pt x="16360" y="65420"/>
                </a:lnTo>
                <a:lnTo>
                  <a:pt x="16350" y="65410"/>
                </a:lnTo>
                <a:lnTo>
                  <a:pt x="16350" y="65400"/>
                </a:lnTo>
                <a:lnTo>
                  <a:pt x="16340" y="65400"/>
                </a:lnTo>
                <a:lnTo>
                  <a:pt x="16340" y="65390"/>
                </a:lnTo>
                <a:lnTo>
                  <a:pt x="16330" y="65380"/>
                </a:lnTo>
                <a:lnTo>
                  <a:pt x="16320" y="65380"/>
                </a:lnTo>
                <a:lnTo>
                  <a:pt x="16320" y="65370"/>
                </a:lnTo>
                <a:lnTo>
                  <a:pt x="16320" y="65360"/>
                </a:lnTo>
                <a:lnTo>
                  <a:pt x="16320" y="65350"/>
                </a:lnTo>
                <a:lnTo>
                  <a:pt x="16320" y="65340"/>
                </a:lnTo>
                <a:lnTo>
                  <a:pt x="16320" y="65330"/>
                </a:lnTo>
                <a:lnTo>
                  <a:pt x="16330" y="65330"/>
                </a:lnTo>
                <a:lnTo>
                  <a:pt x="16330" y="65320"/>
                </a:lnTo>
                <a:lnTo>
                  <a:pt x="16320" y="65310"/>
                </a:lnTo>
                <a:lnTo>
                  <a:pt x="16310" y="65300"/>
                </a:lnTo>
                <a:lnTo>
                  <a:pt x="16300" y="65290"/>
                </a:lnTo>
                <a:lnTo>
                  <a:pt x="16290" y="65280"/>
                </a:lnTo>
                <a:lnTo>
                  <a:pt x="16280" y="65280"/>
                </a:lnTo>
                <a:lnTo>
                  <a:pt x="16280" y="65270"/>
                </a:lnTo>
                <a:lnTo>
                  <a:pt x="16280" y="65260"/>
                </a:lnTo>
                <a:lnTo>
                  <a:pt x="16280" y="65250"/>
                </a:lnTo>
                <a:lnTo>
                  <a:pt x="16280" y="65240"/>
                </a:lnTo>
                <a:lnTo>
                  <a:pt x="16280" y="65230"/>
                </a:lnTo>
                <a:lnTo>
                  <a:pt x="16290" y="65220"/>
                </a:lnTo>
                <a:lnTo>
                  <a:pt x="16280" y="65210"/>
                </a:lnTo>
                <a:lnTo>
                  <a:pt x="16270" y="65200"/>
                </a:lnTo>
                <a:lnTo>
                  <a:pt x="16270" y="65190"/>
                </a:lnTo>
                <a:lnTo>
                  <a:pt x="16260" y="65190"/>
                </a:lnTo>
                <a:lnTo>
                  <a:pt x="16240" y="65190"/>
                </a:lnTo>
                <a:lnTo>
                  <a:pt x="16240" y="65180"/>
                </a:lnTo>
                <a:lnTo>
                  <a:pt x="16230" y="65170"/>
                </a:lnTo>
                <a:lnTo>
                  <a:pt x="16220" y="65160"/>
                </a:lnTo>
                <a:lnTo>
                  <a:pt x="16210" y="65160"/>
                </a:lnTo>
                <a:lnTo>
                  <a:pt x="16200" y="65150"/>
                </a:lnTo>
                <a:lnTo>
                  <a:pt x="16190" y="65140"/>
                </a:lnTo>
                <a:lnTo>
                  <a:pt x="16180" y="65150"/>
                </a:lnTo>
                <a:lnTo>
                  <a:pt x="16170" y="65150"/>
                </a:lnTo>
                <a:lnTo>
                  <a:pt x="16170" y="65140"/>
                </a:lnTo>
                <a:lnTo>
                  <a:pt x="16170" y="65120"/>
                </a:lnTo>
                <a:lnTo>
                  <a:pt x="16170" y="65110"/>
                </a:lnTo>
                <a:lnTo>
                  <a:pt x="16160" y="65100"/>
                </a:lnTo>
                <a:lnTo>
                  <a:pt x="16140" y="65100"/>
                </a:lnTo>
                <a:lnTo>
                  <a:pt x="16130" y="65100"/>
                </a:lnTo>
                <a:lnTo>
                  <a:pt x="16120" y="65090"/>
                </a:lnTo>
                <a:lnTo>
                  <a:pt x="16110" y="65080"/>
                </a:lnTo>
                <a:lnTo>
                  <a:pt x="16110" y="65070"/>
                </a:lnTo>
                <a:lnTo>
                  <a:pt x="16100" y="65070"/>
                </a:lnTo>
                <a:lnTo>
                  <a:pt x="16090" y="65070"/>
                </a:lnTo>
                <a:lnTo>
                  <a:pt x="16080" y="65070"/>
                </a:lnTo>
                <a:lnTo>
                  <a:pt x="16080" y="65060"/>
                </a:lnTo>
                <a:lnTo>
                  <a:pt x="16070" y="65050"/>
                </a:lnTo>
                <a:lnTo>
                  <a:pt x="16070" y="65040"/>
                </a:lnTo>
                <a:lnTo>
                  <a:pt x="16060" y="65020"/>
                </a:lnTo>
                <a:lnTo>
                  <a:pt x="16060" y="65010"/>
                </a:lnTo>
                <a:lnTo>
                  <a:pt x="16050" y="65000"/>
                </a:lnTo>
                <a:lnTo>
                  <a:pt x="16040" y="64990"/>
                </a:lnTo>
                <a:lnTo>
                  <a:pt x="16030" y="64980"/>
                </a:lnTo>
                <a:lnTo>
                  <a:pt x="16020" y="64970"/>
                </a:lnTo>
                <a:lnTo>
                  <a:pt x="16010" y="64950"/>
                </a:lnTo>
                <a:lnTo>
                  <a:pt x="16010" y="64940"/>
                </a:lnTo>
                <a:lnTo>
                  <a:pt x="16020" y="64930"/>
                </a:lnTo>
                <a:lnTo>
                  <a:pt x="16020" y="64920"/>
                </a:lnTo>
                <a:lnTo>
                  <a:pt x="16010" y="64910"/>
                </a:lnTo>
                <a:lnTo>
                  <a:pt x="16000" y="64900"/>
                </a:lnTo>
                <a:lnTo>
                  <a:pt x="15990" y="64890"/>
                </a:lnTo>
                <a:lnTo>
                  <a:pt x="15990" y="64880"/>
                </a:lnTo>
                <a:lnTo>
                  <a:pt x="15990" y="64870"/>
                </a:lnTo>
                <a:lnTo>
                  <a:pt x="15980" y="64870"/>
                </a:lnTo>
                <a:lnTo>
                  <a:pt x="15970" y="64860"/>
                </a:lnTo>
                <a:lnTo>
                  <a:pt x="15970" y="64850"/>
                </a:lnTo>
                <a:lnTo>
                  <a:pt x="15960" y="64840"/>
                </a:lnTo>
                <a:lnTo>
                  <a:pt x="15950" y="64830"/>
                </a:lnTo>
                <a:lnTo>
                  <a:pt x="15940" y="64820"/>
                </a:lnTo>
                <a:lnTo>
                  <a:pt x="15940" y="64810"/>
                </a:lnTo>
                <a:lnTo>
                  <a:pt x="15930" y="64810"/>
                </a:lnTo>
                <a:lnTo>
                  <a:pt x="15920" y="64800"/>
                </a:lnTo>
                <a:lnTo>
                  <a:pt x="15910" y="64810"/>
                </a:lnTo>
                <a:lnTo>
                  <a:pt x="15900" y="64810"/>
                </a:lnTo>
                <a:lnTo>
                  <a:pt x="15890" y="64810"/>
                </a:lnTo>
                <a:lnTo>
                  <a:pt x="15890" y="64800"/>
                </a:lnTo>
                <a:lnTo>
                  <a:pt x="15880" y="64790"/>
                </a:lnTo>
                <a:lnTo>
                  <a:pt x="15870" y="64790"/>
                </a:lnTo>
                <a:lnTo>
                  <a:pt x="15850" y="64790"/>
                </a:lnTo>
                <a:lnTo>
                  <a:pt x="15850" y="64780"/>
                </a:lnTo>
                <a:lnTo>
                  <a:pt x="15830" y="64770"/>
                </a:lnTo>
                <a:lnTo>
                  <a:pt x="15830" y="64760"/>
                </a:lnTo>
                <a:lnTo>
                  <a:pt x="15820" y="64760"/>
                </a:lnTo>
                <a:lnTo>
                  <a:pt x="15800" y="64750"/>
                </a:lnTo>
                <a:lnTo>
                  <a:pt x="15790" y="64740"/>
                </a:lnTo>
                <a:lnTo>
                  <a:pt x="15780" y="64730"/>
                </a:lnTo>
                <a:lnTo>
                  <a:pt x="15770" y="64720"/>
                </a:lnTo>
                <a:lnTo>
                  <a:pt x="15770" y="64710"/>
                </a:lnTo>
                <a:lnTo>
                  <a:pt x="15760" y="64700"/>
                </a:lnTo>
                <a:lnTo>
                  <a:pt x="15740" y="64700"/>
                </a:lnTo>
                <a:lnTo>
                  <a:pt x="15730" y="64700"/>
                </a:lnTo>
                <a:lnTo>
                  <a:pt x="15710" y="64690"/>
                </a:lnTo>
                <a:lnTo>
                  <a:pt x="15700" y="64680"/>
                </a:lnTo>
                <a:lnTo>
                  <a:pt x="15690" y="64670"/>
                </a:lnTo>
                <a:lnTo>
                  <a:pt x="15690" y="64660"/>
                </a:lnTo>
                <a:lnTo>
                  <a:pt x="15690" y="64650"/>
                </a:lnTo>
                <a:lnTo>
                  <a:pt x="15690" y="64640"/>
                </a:lnTo>
                <a:lnTo>
                  <a:pt x="15680" y="64640"/>
                </a:lnTo>
                <a:lnTo>
                  <a:pt x="15680" y="64630"/>
                </a:lnTo>
                <a:lnTo>
                  <a:pt x="15680" y="64620"/>
                </a:lnTo>
                <a:lnTo>
                  <a:pt x="15690" y="64620"/>
                </a:lnTo>
                <a:lnTo>
                  <a:pt x="15690" y="64610"/>
                </a:lnTo>
                <a:lnTo>
                  <a:pt x="15690" y="64600"/>
                </a:lnTo>
                <a:lnTo>
                  <a:pt x="15690" y="64590"/>
                </a:lnTo>
                <a:lnTo>
                  <a:pt x="15690" y="64580"/>
                </a:lnTo>
                <a:lnTo>
                  <a:pt x="15680" y="64580"/>
                </a:lnTo>
                <a:lnTo>
                  <a:pt x="15670" y="64580"/>
                </a:lnTo>
                <a:lnTo>
                  <a:pt x="15660" y="64580"/>
                </a:lnTo>
                <a:lnTo>
                  <a:pt x="15660" y="64570"/>
                </a:lnTo>
                <a:lnTo>
                  <a:pt x="15670" y="64560"/>
                </a:lnTo>
                <a:lnTo>
                  <a:pt x="15670" y="64550"/>
                </a:lnTo>
                <a:lnTo>
                  <a:pt x="15670" y="64540"/>
                </a:lnTo>
                <a:lnTo>
                  <a:pt x="15670" y="64530"/>
                </a:lnTo>
                <a:lnTo>
                  <a:pt x="15670" y="64520"/>
                </a:lnTo>
                <a:lnTo>
                  <a:pt x="15660" y="64520"/>
                </a:lnTo>
                <a:lnTo>
                  <a:pt x="15660" y="64510"/>
                </a:lnTo>
                <a:lnTo>
                  <a:pt x="15660" y="64500"/>
                </a:lnTo>
                <a:lnTo>
                  <a:pt x="15660" y="64490"/>
                </a:lnTo>
                <a:lnTo>
                  <a:pt x="15660" y="64480"/>
                </a:lnTo>
                <a:lnTo>
                  <a:pt x="15650" y="64480"/>
                </a:lnTo>
                <a:lnTo>
                  <a:pt x="15650" y="64470"/>
                </a:lnTo>
                <a:lnTo>
                  <a:pt x="15650" y="64460"/>
                </a:lnTo>
                <a:lnTo>
                  <a:pt x="15640" y="64460"/>
                </a:lnTo>
                <a:lnTo>
                  <a:pt x="15640" y="64450"/>
                </a:lnTo>
                <a:lnTo>
                  <a:pt x="15630" y="64440"/>
                </a:lnTo>
                <a:lnTo>
                  <a:pt x="15620" y="64430"/>
                </a:lnTo>
                <a:lnTo>
                  <a:pt x="15620" y="64420"/>
                </a:lnTo>
                <a:lnTo>
                  <a:pt x="15620" y="64410"/>
                </a:lnTo>
                <a:lnTo>
                  <a:pt x="15620" y="64400"/>
                </a:lnTo>
                <a:lnTo>
                  <a:pt x="15610" y="64380"/>
                </a:lnTo>
                <a:lnTo>
                  <a:pt x="15610" y="64370"/>
                </a:lnTo>
                <a:lnTo>
                  <a:pt x="15600" y="64370"/>
                </a:lnTo>
                <a:lnTo>
                  <a:pt x="15590" y="64360"/>
                </a:lnTo>
                <a:lnTo>
                  <a:pt x="15580" y="64350"/>
                </a:lnTo>
                <a:lnTo>
                  <a:pt x="15580" y="64340"/>
                </a:lnTo>
                <a:lnTo>
                  <a:pt x="15570" y="64340"/>
                </a:lnTo>
                <a:lnTo>
                  <a:pt x="15560" y="64330"/>
                </a:lnTo>
                <a:lnTo>
                  <a:pt x="15560" y="64320"/>
                </a:lnTo>
                <a:lnTo>
                  <a:pt x="15550" y="64320"/>
                </a:lnTo>
                <a:lnTo>
                  <a:pt x="15540" y="64310"/>
                </a:lnTo>
                <a:lnTo>
                  <a:pt x="15530" y="64300"/>
                </a:lnTo>
                <a:lnTo>
                  <a:pt x="15520" y="64300"/>
                </a:lnTo>
                <a:lnTo>
                  <a:pt x="15510" y="64300"/>
                </a:lnTo>
                <a:lnTo>
                  <a:pt x="15500" y="64300"/>
                </a:lnTo>
                <a:lnTo>
                  <a:pt x="15490" y="64300"/>
                </a:lnTo>
                <a:lnTo>
                  <a:pt x="15480" y="64310"/>
                </a:lnTo>
                <a:lnTo>
                  <a:pt x="15480" y="64320"/>
                </a:lnTo>
                <a:lnTo>
                  <a:pt x="15470" y="64330"/>
                </a:lnTo>
                <a:lnTo>
                  <a:pt x="15460" y="64340"/>
                </a:lnTo>
                <a:lnTo>
                  <a:pt x="15450" y="64340"/>
                </a:lnTo>
                <a:lnTo>
                  <a:pt x="15440" y="64340"/>
                </a:lnTo>
                <a:lnTo>
                  <a:pt x="15430" y="64350"/>
                </a:lnTo>
                <a:lnTo>
                  <a:pt x="15420" y="64350"/>
                </a:lnTo>
                <a:lnTo>
                  <a:pt x="15410" y="64360"/>
                </a:lnTo>
                <a:lnTo>
                  <a:pt x="15400" y="64360"/>
                </a:lnTo>
                <a:lnTo>
                  <a:pt x="15390" y="64350"/>
                </a:lnTo>
                <a:lnTo>
                  <a:pt x="15380" y="64350"/>
                </a:lnTo>
                <a:lnTo>
                  <a:pt x="15370" y="64350"/>
                </a:lnTo>
                <a:lnTo>
                  <a:pt x="15360" y="64350"/>
                </a:lnTo>
                <a:lnTo>
                  <a:pt x="15350" y="64360"/>
                </a:lnTo>
                <a:lnTo>
                  <a:pt x="15340" y="64360"/>
                </a:lnTo>
                <a:lnTo>
                  <a:pt x="15330" y="64370"/>
                </a:lnTo>
                <a:lnTo>
                  <a:pt x="15320" y="64360"/>
                </a:lnTo>
                <a:lnTo>
                  <a:pt x="15320" y="64340"/>
                </a:lnTo>
                <a:lnTo>
                  <a:pt x="15310" y="64340"/>
                </a:lnTo>
                <a:lnTo>
                  <a:pt x="15300" y="64340"/>
                </a:lnTo>
                <a:lnTo>
                  <a:pt x="15290" y="64340"/>
                </a:lnTo>
                <a:lnTo>
                  <a:pt x="15280" y="64340"/>
                </a:lnTo>
                <a:lnTo>
                  <a:pt x="15270" y="64340"/>
                </a:lnTo>
                <a:lnTo>
                  <a:pt x="15260" y="64340"/>
                </a:lnTo>
                <a:lnTo>
                  <a:pt x="15260" y="64330"/>
                </a:lnTo>
                <a:lnTo>
                  <a:pt x="15260" y="64320"/>
                </a:lnTo>
                <a:lnTo>
                  <a:pt x="15250" y="64320"/>
                </a:lnTo>
                <a:lnTo>
                  <a:pt x="15240" y="64330"/>
                </a:lnTo>
                <a:lnTo>
                  <a:pt x="15230" y="64340"/>
                </a:lnTo>
                <a:lnTo>
                  <a:pt x="15220" y="64350"/>
                </a:lnTo>
                <a:lnTo>
                  <a:pt x="15210" y="64360"/>
                </a:lnTo>
                <a:lnTo>
                  <a:pt x="15200" y="64360"/>
                </a:lnTo>
                <a:lnTo>
                  <a:pt x="15190" y="64370"/>
                </a:lnTo>
                <a:lnTo>
                  <a:pt x="15180" y="64370"/>
                </a:lnTo>
                <a:lnTo>
                  <a:pt x="15180" y="64380"/>
                </a:lnTo>
                <a:lnTo>
                  <a:pt x="15170" y="64390"/>
                </a:lnTo>
                <a:lnTo>
                  <a:pt x="15150" y="64390"/>
                </a:lnTo>
                <a:lnTo>
                  <a:pt x="15140" y="64400"/>
                </a:lnTo>
                <a:lnTo>
                  <a:pt x="15130" y="64410"/>
                </a:lnTo>
                <a:lnTo>
                  <a:pt x="15120" y="64420"/>
                </a:lnTo>
                <a:lnTo>
                  <a:pt x="15120" y="64430"/>
                </a:lnTo>
                <a:lnTo>
                  <a:pt x="15110" y="64430"/>
                </a:lnTo>
                <a:lnTo>
                  <a:pt x="15100" y="64430"/>
                </a:lnTo>
                <a:lnTo>
                  <a:pt x="15090" y="64430"/>
                </a:lnTo>
                <a:lnTo>
                  <a:pt x="15080" y="64430"/>
                </a:lnTo>
                <a:lnTo>
                  <a:pt x="15070" y="64430"/>
                </a:lnTo>
                <a:lnTo>
                  <a:pt x="15060" y="64440"/>
                </a:lnTo>
                <a:lnTo>
                  <a:pt x="15050" y="64440"/>
                </a:lnTo>
                <a:lnTo>
                  <a:pt x="15040" y="64440"/>
                </a:lnTo>
                <a:lnTo>
                  <a:pt x="15040" y="64450"/>
                </a:lnTo>
                <a:lnTo>
                  <a:pt x="15030" y="64450"/>
                </a:lnTo>
                <a:lnTo>
                  <a:pt x="15020" y="64460"/>
                </a:lnTo>
                <a:lnTo>
                  <a:pt x="15020" y="64450"/>
                </a:lnTo>
                <a:lnTo>
                  <a:pt x="15010" y="64450"/>
                </a:lnTo>
                <a:lnTo>
                  <a:pt x="15000" y="64450"/>
                </a:lnTo>
                <a:lnTo>
                  <a:pt x="14990" y="64450"/>
                </a:lnTo>
                <a:lnTo>
                  <a:pt x="14980" y="64460"/>
                </a:lnTo>
                <a:lnTo>
                  <a:pt x="14970" y="64460"/>
                </a:lnTo>
                <a:lnTo>
                  <a:pt x="14960" y="64450"/>
                </a:lnTo>
                <a:lnTo>
                  <a:pt x="14960" y="64430"/>
                </a:lnTo>
                <a:lnTo>
                  <a:pt x="14950" y="64430"/>
                </a:lnTo>
                <a:lnTo>
                  <a:pt x="14940" y="64420"/>
                </a:lnTo>
                <a:lnTo>
                  <a:pt x="14930" y="64410"/>
                </a:lnTo>
                <a:lnTo>
                  <a:pt x="14920" y="64410"/>
                </a:lnTo>
                <a:lnTo>
                  <a:pt x="14910" y="64410"/>
                </a:lnTo>
                <a:lnTo>
                  <a:pt x="14900" y="64410"/>
                </a:lnTo>
                <a:lnTo>
                  <a:pt x="14890" y="64410"/>
                </a:lnTo>
                <a:lnTo>
                  <a:pt x="14890" y="64400"/>
                </a:lnTo>
                <a:lnTo>
                  <a:pt x="14880" y="64400"/>
                </a:lnTo>
                <a:lnTo>
                  <a:pt x="14870" y="64400"/>
                </a:lnTo>
                <a:lnTo>
                  <a:pt x="14860" y="64410"/>
                </a:lnTo>
                <a:lnTo>
                  <a:pt x="14850" y="64420"/>
                </a:lnTo>
                <a:lnTo>
                  <a:pt x="14840" y="64420"/>
                </a:lnTo>
                <a:lnTo>
                  <a:pt x="14840" y="64430"/>
                </a:lnTo>
                <a:lnTo>
                  <a:pt x="14830" y="64430"/>
                </a:lnTo>
                <a:lnTo>
                  <a:pt x="14810" y="64430"/>
                </a:lnTo>
                <a:lnTo>
                  <a:pt x="14800" y="64440"/>
                </a:lnTo>
                <a:lnTo>
                  <a:pt x="14800" y="64450"/>
                </a:lnTo>
                <a:lnTo>
                  <a:pt x="14790" y="64450"/>
                </a:lnTo>
                <a:lnTo>
                  <a:pt x="14790" y="64460"/>
                </a:lnTo>
                <a:lnTo>
                  <a:pt x="14790" y="64470"/>
                </a:lnTo>
                <a:lnTo>
                  <a:pt x="14790" y="64480"/>
                </a:lnTo>
                <a:lnTo>
                  <a:pt x="14780" y="64490"/>
                </a:lnTo>
                <a:lnTo>
                  <a:pt x="14770" y="64490"/>
                </a:lnTo>
                <a:lnTo>
                  <a:pt x="14760" y="64480"/>
                </a:lnTo>
                <a:lnTo>
                  <a:pt x="14760" y="64470"/>
                </a:lnTo>
                <a:lnTo>
                  <a:pt x="14750" y="64460"/>
                </a:lnTo>
                <a:lnTo>
                  <a:pt x="14740" y="64470"/>
                </a:lnTo>
                <a:lnTo>
                  <a:pt x="14730" y="64470"/>
                </a:lnTo>
                <a:lnTo>
                  <a:pt x="14720" y="64480"/>
                </a:lnTo>
                <a:lnTo>
                  <a:pt x="14710" y="64470"/>
                </a:lnTo>
                <a:lnTo>
                  <a:pt x="14690" y="64460"/>
                </a:lnTo>
                <a:lnTo>
                  <a:pt x="14680" y="64460"/>
                </a:lnTo>
                <a:lnTo>
                  <a:pt x="14670" y="64460"/>
                </a:lnTo>
                <a:lnTo>
                  <a:pt x="14660" y="64450"/>
                </a:lnTo>
                <a:lnTo>
                  <a:pt x="14650" y="64440"/>
                </a:lnTo>
                <a:lnTo>
                  <a:pt x="14640" y="64440"/>
                </a:lnTo>
                <a:lnTo>
                  <a:pt x="14630" y="64450"/>
                </a:lnTo>
                <a:lnTo>
                  <a:pt x="14620" y="64460"/>
                </a:lnTo>
                <a:lnTo>
                  <a:pt x="14620" y="64470"/>
                </a:lnTo>
                <a:lnTo>
                  <a:pt x="14610" y="64470"/>
                </a:lnTo>
                <a:lnTo>
                  <a:pt x="14610" y="64460"/>
                </a:lnTo>
                <a:lnTo>
                  <a:pt x="14600" y="64450"/>
                </a:lnTo>
                <a:lnTo>
                  <a:pt x="14600" y="64440"/>
                </a:lnTo>
                <a:lnTo>
                  <a:pt x="14590" y="64440"/>
                </a:lnTo>
                <a:lnTo>
                  <a:pt x="14580" y="64440"/>
                </a:lnTo>
                <a:lnTo>
                  <a:pt x="14570" y="64440"/>
                </a:lnTo>
                <a:lnTo>
                  <a:pt x="14570" y="64430"/>
                </a:lnTo>
                <a:lnTo>
                  <a:pt x="14560" y="64430"/>
                </a:lnTo>
                <a:lnTo>
                  <a:pt x="14560" y="64440"/>
                </a:lnTo>
                <a:lnTo>
                  <a:pt x="14550" y="64450"/>
                </a:lnTo>
                <a:lnTo>
                  <a:pt x="14550" y="64460"/>
                </a:lnTo>
                <a:lnTo>
                  <a:pt x="14550" y="64470"/>
                </a:lnTo>
                <a:lnTo>
                  <a:pt x="14540" y="64490"/>
                </a:lnTo>
                <a:lnTo>
                  <a:pt x="14540" y="64500"/>
                </a:lnTo>
                <a:lnTo>
                  <a:pt x="14550" y="64510"/>
                </a:lnTo>
                <a:lnTo>
                  <a:pt x="14540" y="64520"/>
                </a:lnTo>
                <a:lnTo>
                  <a:pt x="14530" y="64520"/>
                </a:lnTo>
                <a:lnTo>
                  <a:pt x="14530" y="64530"/>
                </a:lnTo>
                <a:lnTo>
                  <a:pt x="14530" y="64540"/>
                </a:lnTo>
                <a:lnTo>
                  <a:pt x="14520" y="64540"/>
                </a:lnTo>
                <a:lnTo>
                  <a:pt x="14520" y="64550"/>
                </a:lnTo>
                <a:lnTo>
                  <a:pt x="14510" y="64550"/>
                </a:lnTo>
                <a:lnTo>
                  <a:pt x="14500" y="64540"/>
                </a:lnTo>
                <a:lnTo>
                  <a:pt x="14480" y="64540"/>
                </a:lnTo>
                <a:lnTo>
                  <a:pt x="14470" y="64530"/>
                </a:lnTo>
                <a:lnTo>
                  <a:pt x="14460" y="64530"/>
                </a:lnTo>
                <a:lnTo>
                  <a:pt x="14460" y="64540"/>
                </a:lnTo>
                <a:lnTo>
                  <a:pt x="14450" y="64540"/>
                </a:lnTo>
                <a:lnTo>
                  <a:pt x="14440" y="64540"/>
                </a:lnTo>
                <a:lnTo>
                  <a:pt x="14440" y="64550"/>
                </a:lnTo>
                <a:lnTo>
                  <a:pt x="14430" y="64550"/>
                </a:lnTo>
                <a:lnTo>
                  <a:pt x="14420" y="64550"/>
                </a:lnTo>
                <a:lnTo>
                  <a:pt x="14410" y="64550"/>
                </a:lnTo>
                <a:lnTo>
                  <a:pt x="14400" y="64550"/>
                </a:lnTo>
                <a:lnTo>
                  <a:pt x="14400" y="64560"/>
                </a:lnTo>
                <a:lnTo>
                  <a:pt x="14390" y="64570"/>
                </a:lnTo>
                <a:lnTo>
                  <a:pt x="14380" y="64570"/>
                </a:lnTo>
                <a:lnTo>
                  <a:pt x="14360" y="64570"/>
                </a:lnTo>
                <a:lnTo>
                  <a:pt x="14350" y="64570"/>
                </a:lnTo>
                <a:lnTo>
                  <a:pt x="14340" y="64580"/>
                </a:lnTo>
                <a:lnTo>
                  <a:pt x="14340" y="64590"/>
                </a:lnTo>
                <a:lnTo>
                  <a:pt x="14330" y="64600"/>
                </a:lnTo>
                <a:lnTo>
                  <a:pt x="14320" y="64610"/>
                </a:lnTo>
                <a:lnTo>
                  <a:pt x="14310" y="64610"/>
                </a:lnTo>
                <a:lnTo>
                  <a:pt x="14310" y="64620"/>
                </a:lnTo>
                <a:lnTo>
                  <a:pt x="14300" y="64620"/>
                </a:lnTo>
                <a:lnTo>
                  <a:pt x="14300" y="64630"/>
                </a:lnTo>
                <a:lnTo>
                  <a:pt x="14290" y="64640"/>
                </a:lnTo>
                <a:lnTo>
                  <a:pt x="14290" y="64650"/>
                </a:lnTo>
                <a:lnTo>
                  <a:pt x="14280" y="64650"/>
                </a:lnTo>
                <a:lnTo>
                  <a:pt x="14270" y="64650"/>
                </a:lnTo>
                <a:lnTo>
                  <a:pt x="14260" y="64640"/>
                </a:lnTo>
                <a:lnTo>
                  <a:pt x="14250" y="64640"/>
                </a:lnTo>
                <a:lnTo>
                  <a:pt x="14240" y="64640"/>
                </a:lnTo>
                <a:lnTo>
                  <a:pt x="14230" y="64650"/>
                </a:lnTo>
                <a:lnTo>
                  <a:pt x="14230" y="64660"/>
                </a:lnTo>
                <a:lnTo>
                  <a:pt x="14220" y="64660"/>
                </a:lnTo>
                <a:lnTo>
                  <a:pt x="14210" y="64660"/>
                </a:lnTo>
                <a:lnTo>
                  <a:pt x="14210" y="64650"/>
                </a:lnTo>
                <a:lnTo>
                  <a:pt x="14200" y="64650"/>
                </a:lnTo>
                <a:lnTo>
                  <a:pt x="14190" y="64660"/>
                </a:lnTo>
                <a:lnTo>
                  <a:pt x="14180" y="64670"/>
                </a:lnTo>
                <a:lnTo>
                  <a:pt x="14180" y="64680"/>
                </a:lnTo>
                <a:lnTo>
                  <a:pt x="14170" y="64680"/>
                </a:lnTo>
                <a:lnTo>
                  <a:pt x="14160" y="64690"/>
                </a:lnTo>
                <a:lnTo>
                  <a:pt x="14150" y="64690"/>
                </a:lnTo>
                <a:lnTo>
                  <a:pt x="14140" y="64710"/>
                </a:lnTo>
                <a:lnTo>
                  <a:pt x="14130" y="64710"/>
                </a:lnTo>
                <a:lnTo>
                  <a:pt x="14130" y="64720"/>
                </a:lnTo>
                <a:lnTo>
                  <a:pt x="14120" y="64720"/>
                </a:lnTo>
                <a:lnTo>
                  <a:pt x="14100" y="64720"/>
                </a:lnTo>
                <a:lnTo>
                  <a:pt x="14090" y="64730"/>
                </a:lnTo>
                <a:lnTo>
                  <a:pt x="14080" y="64730"/>
                </a:lnTo>
                <a:lnTo>
                  <a:pt x="14070" y="64740"/>
                </a:lnTo>
                <a:lnTo>
                  <a:pt x="14070" y="64750"/>
                </a:lnTo>
                <a:lnTo>
                  <a:pt x="14070" y="64760"/>
                </a:lnTo>
                <a:lnTo>
                  <a:pt x="14070" y="64770"/>
                </a:lnTo>
                <a:lnTo>
                  <a:pt x="14070" y="64780"/>
                </a:lnTo>
                <a:lnTo>
                  <a:pt x="14060" y="64790"/>
                </a:lnTo>
                <a:lnTo>
                  <a:pt x="14050" y="64800"/>
                </a:lnTo>
                <a:lnTo>
                  <a:pt x="14050" y="64810"/>
                </a:lnTo>
                <a:lnTo>
                  <a:pt x="14050" y="64820"/>
                </a:lnTo>
                <a:lnTo>
                  <a:pt x="14050" y="64840"/>
                </a:lnTo>
                <a:lnTo>
                  <a:pt x="14050" y="64850"/>
                </a:lnTo>
                <a:lnTo>
                  <a:pt x="14040" y="64850"/>
                </a:lnTo>
                <a:lnTo>
                  <a:pt x="14040" y="64860"/>
                </a:lnTo>
                <a:lnTo>
                  <a:pt x="14030" y="64870"/>
                </a:lnTo>
                <a:lnTo>
                  <a:pt x="14010" y="64890"/>
                </a:lnTo>
                <a:lnTo>
                  <a:pt x="14000" y="64900"/>
                </a:lnTo>
                <a:lnTo>
                  <a:pt x="14000" y="64910"/>
                </a:lnTo>
                <a:lnTo>
                  <a:pt x="13990" y="64910"/>
                </a:lnTo>
                <a:lnTo>
                  <a:pt x="13990" y="64930"/>
                </a:lnTo>
                <a:lnTo>
                  <a:pt x="13990" y="64940"/>
                </a:lnTo>
                <a:lnTo>
                  <a:pt x="13980" y="64950"/>
                </a:lnTo>
                <a:lnTo>
                  <a:pt x="13970" y="64950"/>
                </a:lnTo>
                <a:lnTo>
                  <a:pt x="13960" y="64960"/>
                </a:lnTo>
                <a:lnTo>
                  <a:pt x="13960" y="64970"/>
                </a:lnTo>
                <a:lnTo>
                  <a:pt x="13950" y="64980"/>
                </a:lnTo>
                <a:lnTo>
                  <a:pt x="13940" y="64990"/>
                </a:lnTo>
                <a:lnTo>
                  <a:pt x="13930" y="64990"/>
                </a:lnTo>
                <a:lnTo>
                  <a:pt x="13920" y="64990"/>
                </a:lnTo>
                <a:lnTo>
                  <a:pt x="13910" y="64990"/>
                </a:lnTo>
                <a:lnTo>
                  <a:pt x="13910" y="65000"/>
                </a:lnTo>
                <a:lnTo>
                  <a:pt x="13900" y="65000"/>
                </a:lnTo>
                <a:lnTo>
                  <a:pt x="13890" y="65010"/>
                </a:lnTo>
                <a:lnTo>
                  <a:pt x="13880" y="65010"/>
                </a:lnTo>
                <a:lnTo>
                  <a:pt x="13870" y="65010"/>
                </a:lnTo>
                <a:lnTo>
                  <a:pt x="13860" y="65010"/>
                </a:lnTo>
                <a:lnTo>
                  <a:pt x="13850" y="65020"/>
                </a:lnTo>
                <a:lnTo>
                  <a:pt x="13840" y="65030"/>
                </a:lnTo>
                <a:lnTo>
                  <a:pt x="13830" y="65040"/>
                </a:lnTo>
                <a:lnTo>
                  <a:pt x="13830" y="65050"/>
                </a:lnTo>
                <a:lnTo>
                  <a:pt x="13820" y="65050"/>
                </a:lnTo>
                <a:lnTo>
                  <a:pt x="13820" y="65060"/>
                </a:lnTo>
                <a:lnTo>
                  <a:pt x="13810" y="65070"/>
                </a:lnTo>
                <a:lnTo>
                  <a:pt x="13800" y="65070"/>
                </a:lnTo>
                <a:lnTo>
                  <a:pt x="13790" y="65080"/>
                </a:lnTo>
                <a:lnTo>
                  <a:pt x="13780" y="65090"/>
                </a:lnTo>
                <a:lnTo>
                  <a:pt x="13770" y="65090"/>
                </a:lnTo>
                <a:lnTo>
                  <a:pt x="13760" y="65090"/>
                </a:lnTo>
                <a:lnTo>
                  <a:pt x="13750" y="65100"/>
                </a:lnTo>
                <a:lnTo>
                  <a:pt x="13740" y="65100"/>
                </a:lnTo>
                <a:lnTo>
                  <a:pt x="13730" y="65100"/>
                </a:lnTo>
                <a:lnTo>
                  <a:pt x="13720" y="65100"/>
                </a:lnTo>
                <a:lnTo>
                  <a:pt x="13710" y="65100"/>
                </a:lnTo>
                <a:lnTo>
                  <a:pt x="13700" y="65100"/>
                </a:lnTo>
                <a:lnTo>
                  <a:pt x="13690" y="65100"/>
                </a:lnTo>
                <a:lnTo>
                  <a:pt x="13680" y="65100"/>
                </a:lnTo>
                <a:lnTo>
                  <a:pt x="13660" y="65100"/>
                </a:lnTo>
                <a:lnTo>
                  <a:pt x="13650" y="65100"/>
                </a:lnTo>
                <a:lnTo>
                  <a:pt x="13630" y="65100"/>
                </a:lnTo>
                <a:lnTo>
                  <a:pt x="13620" y="65100"/>
                </a:lnTo>
                <a:lnTo>
                  <a:pt x="13590" y="65110"/>
                </a:lnTo>
                <a:lnTo>
                  <a:pt x="13580" y="65120"/>
                </a:lnTo>
                <a:lnTo>
                  <a:pt x="13570" y="65120"/>
                </a:lnTo>
                <a:lnTo>
                  <a:pt x="13550" y="65130"/>
                </a:lnTo>
                <a:lnTo>
                  <a:pt x="13550" y="65140"/>
                </a:lnTo>
                <a:lnTo>
                  <a:pt x="13540" y="65150"/>
                </a:lnTo>
                <a:lnTo>
                  <a:pt x="13530" y="65160"/>
                </a:lnTo>
                <a:lnTo>
                  <a:pt x="13530" y="65170"/>
                </a:lnTo>
                <a:lnTo>
                  <a:pt x="13520" y="65170"/>
                </a:lnTo>
                <a:lnTo>
                  <a:pt x="13510" y="65170"/>
                </a:lnTo>
                <a:lnTo>
                  <a:pt x="13490" y="65180"/>
                </a:lnTo>
                <a:lnTo>
                  <a:pt x="13490" y="65170"/>
                </a:lnTo>
                <a:lnTo>
                  <a:pt x="13480" y="65170"/>
                </a:lnTo>
                <a:lnTo>
                  <a:pt x="13470" y="65160"/>
                </a:lnTo>
                <a:lnTo>
                  <a:pt x="13470" y="65150"/>
                </a:lnTo>
                <a:lnTo>
                  <a:pt x="13460" y="65140"/>
                </a:lnTo>
                <a:lnTo>
                  <a:pt x="13450" y="65140"/>
                </a:lnTo>
                <a:lnTo>
                  <a:pt x="13440" y="65140"/>
                </a:lnTo>
                <a:lnTo>
                  <a:pt x="13430" y="65140"/>
                </a:lnTo>
                <a:lnTo>
                  <a:pt x="13420" y="65130"/>
                </a:lnTo>
                <a:lnTo>
                  <a:pt x="13410" y="65130"/>
                </a:lnTo>
                <a:lnTo>
                  <a:pt x="13370" y="65110"/>
                </a:lnTo>
                <a:lnTo>
                  <a:pt x="13350" y="65130"/>
                </a:lnTo>
                <a:lnTo>
                  <a:pt x="13320" y="65170"/>
                </a:lnTo>
                <a:lnTo>
                  <a:pt x="13250" y="65190"/>
                </a:lnTo>
                <a:lnTo>
                  <a:pt x="13230" y="65190"/>
                </a:lnTo>
                <a:lnTo>
                  <a:pt x="13220" y="65180"/>
                </a:lnTo>
                <a:lnTo>
                  <a:pt x="13180" y="65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