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Bundibugyo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Bundibugy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810" y="57840"/>
                </a:moveTo>
                <a:lnTo>
                  <a:pt x="15830" y="57850"/>
                </a:lnTo>
                <a:lnTo>
                  <a:pt x="15840" y="57850"/>
                </a:lnTo>
                <a:lnTo>
                  <a:pt x="15860" y="57860"/>
                </a:lnTo>
                <a:lnTo>
                  <a:pt x="15880" y="57860"/>
                </a:lnTo>
                <a:lnTo>
                  <a:pt x="15890" y="57870"/>
                </a:lnTo>
                <a:lnTo>
                  <a:pt x="15900" y="57880"/>
                </a:lnTo>
                <a:lnTo>
                  <a:pt x="15910" y="57880"/>
                </a:lnTo>
                <a:lnTo>
                  <a:pt x="15930" y="57880"/>
                </a:lnTo>
                <a:lnTo>
                  <a:pt x="15940" y="57880"/>
                </a:lnTo>
                <a:lnTo>
                  <a:pt x="15950" y="57880"/>
                </a:lnTo>
                <a:lnTo>
                  <a:pt x="15960" y="57870"/>
                </a:lnTo>
                <a:lnTo>
                  <a:pt x="15960" y="57860"/>
                </a:lnTo>
                <a:lnTo>
                  <a:pt x="15970" y="57870"/>
                </a:lnTo>
                <a:lnTo>
                  <a:pt x="15980" y="57870"/>
                </a:lnTo>
                <a:lnTo>
                  <a:pt x="16010" y="57860"/>
                </a:lnTo>
                <a:lnTo>
                  <a:pt x="16050" y="57860"/>
                </a:lnTo>
                <a:lnTo>
                  <a:pt x="16110" y="57850"/>
                </a:lnTo>
                <a:lnTo>
                  <a:pt x="16140" y="57840"/>
                </a:lnTo>
                <a:lnTo>
                  <a:pt x="16210" y="57830"/>
                </a:lnTo>
                <a:lnTo>
                  <a:pt x="16250" y="57830"/>
                </a:lnTo>
                <a:lnTo>
                  <a:pt x="16290" y="57830"/>
                </a:lnTo>
                <a:lnTo>
                  <a:pt x="16330" y="57840"/>
                </a:lnTo>
                <a:lnTo>
                  <a:pt x="16340" y="57840"/>
                </a:lnTo>
                <a:lnTo>
                  <a:pt x="16350" y="57840"/>
                </a:lnTo>
                <a:lnTo>
                  <a:pt x="16370" y="57840"/>
                </a:lnTo>
                <a:lnTo>
                  <a:pt x="16390" y="57850"/>
                </a:lnTo>
                <a:lnTo>
                  <a:pt x="16400" y="57850"/>
                </a:lnTo>
                <a:lnTo>
                  <a:pt x="16440" y="57870"/>
                </a:lnTo>
                <a:lnTo>
                  <a:pt x="16470" y="57890"/>
                </a:lnTo>
                <a:lnTo>
                  <a:pt x="16540" y="57950"/>
                </a:lnTo>
                <a:lnTo>
                  <a:pt x="16570" y="57980"/>
                </a:lnTo>
                <a:lnTo>
                  <a:pt x="16600" y="58000"/>
                </a:lnTo>
                <a:lnTo>
                  <a:pt x="16610" y="58020"/>
                </a:lnTo>
                <a:lnTo>
                  <a:pt x="16610" y="58030"/>
                </a:lnTo>
                <a:lnTo>
                  <a:pt x="16610" y="58040"/>
                </a:lnTo>
                <a:lnTo>
                  <a:pt x="16600" y="58040"/>
                </a:lnTo>
                <a:lnTo>
                  <a:pt x="16590" y="58070"/>
                </a:lnTo>
                <a:lnTo>
                  <a:pt x="16580" y="58080"/>
                </a:lnTo>
                <a:lnTo>
                  <a:pt x="16590" y="58090"/>
                </a:lnTo>
                <a:lnTo>
                  <a:pt x="16600" y="58100"/>
                </a:lnTo>
                <a:lnTo>
                  <a:pt x="16610" y="58110"/>
                </a:lnTo>
                <a:lnTo>
                  <a:pt x="16630" y="58120"/>
                </a:lnTo>
                <a:lnTo>
                  <a:pt x="16640" y="58130"/>
                </a:lnTo>
                <a:lnTo>
                  <a:pt x="16640" y="58150"/>
                </a:lnTo>
                <a:lnTo>
                  <a:pt x="16640" y="58160"/>
                </a:lnTo>
                <a:lnTo>
                  <a:pt x="16650" y="58170"/>
                </a:lnTo>
                <a:lnTo>
                  <a:pt x="16660" y="58180"/>
                </a:lnTo>
                <a:lnTo>
                  <a:pt x="16670" y="58190"/>
                </a:lnTo>
                <a:lnTo>
                  <a:pt x="16670" y="58200"/>
                </a:lnTo>
                <a:lnTo>
                  <a:pt x="16670" y="58210"/>
                </a:lnTo>
                <a:lnTo>
                  <a:pt x="16670" y="58230"/>
                </a:lnTo>
                <a:lnTo>
                  <a:pt x="16680" y="58230"/>
                </a:lnTo>
                <a:lnTo>
                  <a:pt x="16680" y="58240"/>
                </a:lnTo>
                <a:lnTo>
                  <a:pt x="16690" y="58240"/>
                </a:lnTo>
                <a:lnTo>
                  <a:pt x="16690" y="58250"/>
                </a:lnTo>
                <a:lnTo>
                  <a:pt x="16690" y="58260"/>
                </a:lnTo>
                <a:lnTo>
                  <a:pt x="16690" y="58270"/>
                </a:lnTo>
                <a:lnTo>
                  <a:pt x="16680" y="58280"/>
                </a:lnTo>
                <a:lnTo>
                  <a:pt x="16690" y="58290"/>
                </a:lnTo>
                <a:lnTo>
                  <a:pt x="16690" y="58300"/>
                </a:lnTo>
                <a:lnTo>
                  <a:pt x="16700" y="58320"/>
                </a:lnTo>
                <a:lnTo>
                  <a:pt x="16710" y="58340"/>
                </a:lnTo>
                <a:lnTo>
                  <a:pt x="16710" y="58350"/>
                </a:lnTo>
                <a:lnTo>
                  <a:pt x="16710" y="58360"/>
                </a:lnTo>
                <a:lnTo>
                  <a:pt x="16700" y="58370"/>
                </a:lnTo>
                <a:lnTo>
                  <a:pt x="16700" y="58380"/>
                </a:lnTo>
                <a:lnTo>
                  <a:pt x="16700" y="58390"/>
                </a:lnTo>
                <a:lnTo>
                  <a:pt x="16700" y="58400"/>
                </a:lnTo>
                <a:lnTo>
                  <a:pt x="16690" y="58420"/>
                </a:lnTo>
                <a:lnTo>
                  <a:pt x="16670" y="58440"/>
                </a:lnTo>
                <a:lnTo>
                  <a:pt x="16660" y="58460"/>
                </a:lnTo>
                <a:lnTo>
                  <a:pt x="16650" y="58470"/>
                </a:lnTo>
                <a:lnTo>
                  <a:pt x="16640" y="58480"/>
                </a:lnTo>
                <a:lnTo>
                  <a:pt x="16650" y="58500"/>
                </a:lnTo>
                <a:lnTo>
                  <a:pt x="16660" y="58510"/>
                </a:lnTo>
                <a:lnTo>
                  <a:pt x="16670" y="58520"/>
                </a:lnTo>
                <a:lnTo>
                  <a:pt x="16670" y="58530"/>
                </a:lnTo>
                <a:lnTo>
                  <a:pt x="16680" y="58530"/>
                </a:lnTo>
                <a:lnTo>
                  <a:pt x="16710" y="58540"/>
                </a:lnTo>
                <a:lnTo>
                  <a:pt x="16720" y="58550"/>
                </a:lnTo>
                <a:lnTo>
                  <a:pt x="16730" y="58540"/>
                </a:lnTo>
                <a:lnTo>
                  <a:pt x="16740" y="58540"/>
                </a:lnTo>
                <a:lnTo>
                  <a:pt x="16750" y="58550"/>
                </a:lnTo>
                <a:lnTo>
                  <a:pt x="16750" y="58560"/>
                </a:lnTo>
                <a:lnTo>
                  <a:pt x="16760" y="58570"/>
                </a:lnTo>
                <a:lnTo>
                  <a:pt x="16750" y="58580"/>
                </a:lnTo>
                <a:lnTo>
                  <a:pt x="16760" y="58590"/>
                </a:lnTo>
                <a:lnTo>
                  <a:pt x="16760" y="58610"/>
                </a:lnTo>
                <a:lnTo>
                  <a:pt x="16750" y="58620"/>
                </a:lnTo>
                <a:lnTo>
                  <a:pt x="16750" y="58630"/>
                </a:lnTo>
                <a:lnTo>
                  <a:pt x="16750" y="58640"/>
                </a:lnTo>
                <a:lnTo>
                  <a:pt x="16750" y="58650"/>
                </a:lnTo>
                <a:lnTo>
                  <a:pt x="16760" y="58650"/>
                </a:lnTo>
                <a:lnTo>
                  <a:pt x="16750" y="58660"/>
                </a:lnTo>
                <a:lnTo>
                  <a:pt x="16740" y="58680"/>
                </a:lnTo>
                <a:lnTo>
                  <a:pt x="16730" y="58700"/>
                </a:lnTo>
                <a:lnTo>
                  <a:pt x="16730" y="58720"/>
                </a:lnTo>
                <a:lnTo>
                  <a:pt x="16720" y="58730"/>
                </a:lnTo>
                <a:lnTo>
                  <a:pt x="16700" y="58740"/>
                </a:lnTo>
                <a:lnTo>
                  <a:pt x="16690" y="58760"/>
                </a:lnTo>
                <a:lnTo>
                  <a:pt x="16690" y="58770"/>
                </a:lnTo>
                <a:lnTo>
                  <a:pt x="16690" y="58790"/>
                </a:lnTo>
                <a:lnTo>
                  <a:pt x="16690" y="58800"/>
                </a:lnTo>
                <a:lnTo>
                  <a:pt x="16680" y="58820"/>
                </a:lnTo>
                <a:lnTo>
                  <a:pt x="16680" y="58830"/>
                </a:lnTo>
                <a:lnTo>
                  <a:pt x="16670" y="58840"/>
                </a:lnTo>
                <a:lnTo>
                  <a:pt x="16660" y="58860"/>
                </a:lnTo>
                <a:lnTo>
                  <a:pt x="16650" y="58870"/>
                </a:lnTo>
                <a:lnTo>
                  <a:pt x="16640" y="58900"/>
                </a:lnTo>
                <a:lnTo>
                  <a:pt x="16620" y="58910"/>
                </a:lnTo>
                <a:lnTo>
                  <a:pt x="16610" y="58920"/>
                </a:lnTo>
                <a:lnTo>
                  <a:pt x="16590" y="58920"/>
                </a:lnTo>
                <a:lnTo>
                  <a:pt x="16560" y="58930"/>
                </a:lnTo>
                <a:lnTo>
                  <a:pt x="16550" y="58940"/>
                </a:lnTo>
                <a:lnTo>
                  <a:pt x="16550" y="58950"/>
                </a:lnTo>
                <a:lnTo>
                  <a:pt x="16540" y="58960"/>
                </a:lnTo>
                <a:lnTo>
                  <a:pt x="16530" y="58970"/>
                </a:lnTo>
                <a:lnTo>
                  <a:pt x="16530" y="59000"/>
                </a:lnTo>
                <a:lnTo>
                  <a:pt x="16530" y="59010"/>
                </a:lnTo>
                <a:lnTo>
                  <a:pt x="16550" y="59030"/>
                </a:lnTo>
                <a:lnTo>
                  <a:pt x="16550" y="59040"/>
                </a:lnTo>
                <a:lnTo>
                  <a:pt x="16550" y="59060"/>
                </a:lnTo>
                <a:lnTo>
                  <a:pt x="16540" y="59080"/>
                </a:lnTo>
                <a:lnTo>
                  <a:pt x="16520" y="59090"/>
                </a:lnTo>
                <a:lnTo>
                  <a:pt x="16510" y="59100"/>
                </a:lnTo>
                <a:lnTo>
                  <a:pt x="16500" y="59110"/>
                </a:lnTo>
                <a:lnTo>
                  <a:pt x="16500" y="59120"/>
                </a:lnTo>
                <a:lnTo>
                  <a:pt x="16500" y="59140"/>
                </a:lnTo>
                <a:lnTo>
                  <a:pt x="16490" y="59160"/>
                </a:lnTo>
                <a:lnTo>
                  <a:pt x="16490" y="59180"/>
                </a:lnTo>
                <a:lnTo>
                  <a:pt x="16490" y="59190"/>
                </a:lnTo>
                <a:lnTo>
                  <a:pt x="16480" y="59200"/>
                </a:lnTo>
                <a:lnTo>
                  <a:pt x="16470" y="59210"/>
                </a:lnTo>
                <a:lnTo>
                  <a:pt x="16460" y="59210"/>
                </a:lnTo>
                <a:lnTo>
                  <a:pt x="16470" y="59220"/>
                </a:lnTo>
                <a:lnTo>
                  <a:pt x="16470" y="59230"/>
                </a:lnTo>
                <a:lnTo>
                  <a:pt x="16480" y="59240"/>
                </a:lnTo>
                <a:lnTo>
                  <a:pt x="16490" y="59240"/>
                </a:lnTo>
                <a:lnTo>
                  <a:pt x="16510" y="59250"/>
                </a:lnTo>
                <a:lnTo>
                  <a:pt x="16530" y="59250"/>
                </a:lnTo>
                <a:lnTo>
                  <a:pt x="16540" y="59260"/>
                </a:lnTo>
                <a:lnTo>
                  <a:pt x="16560" y="59260"/>
                </a:lnTo>
                <a:lnTo>
                  <a:pt x="16560" y="59270"/>
                </a:lnTo>
                <a:lnTo>
                  <a:pt x="16570" y="59280"/>
                </a:lnTo>
                <a:lnTo>
                  <a:pt x="16590" y="59290"/>
                </a:lnTo>
                <a:lnTo>
                  <a:pt x="16600" y="59300"/>
                </a:lnTo>
                <a:lnTo>
                  <a:pt x="16610" y="59320"/>
                </a:lnTo>
                <a:lnTo>
                  <a:pt x="16610" y="59330"/>
                </a:lnTo>
                <a:lnTo>
                  <a:pt x="16610" y="59350"/>
                </a:lnTo>
                <a:lnTo>
                  <a:pt x="16610" y="59360"/>
                </a:lnTo>
                <a:lnTo>
                  <a:pt x="16590" y="59370"/>
                </a:lnTo>
                <a:lnTo>
                  <a:pt x="16580" y="59390"/>
                </a:lnTo>
                <a:lnTo>
                  <a:pt x="16580" y="59410"/>
                </a:lnTo>
                <a:lnTo>
                  <a:pt x="16580" y="59430"/>
                </a:lnTo>
                <a:lnTo>
                  <a:pt x="16570" y="59440"/>
                </a:lnTo>
                <a:lnTo>
                  <a:pt x="16560" y="59460"/>
                </a:lnTo>
                <a:lnTo>
                  <a:pt x="16550" y="59470"/>
                </a:lnTo>
                <a:lnTo>
                  <a:pt x="16550" y="59490"/>
                </a:lnTo>
                <a:lnTo>
                  <a:pt x="16540" y="59530"/>
                </a:lnTo>
                <a:lnTo>
                  <a:pt x="16530" y="59550"/>
                </a:lnTo>
                <a:lnTo>
                  <a:pt x="16530" y="59560"/>
                </a:lnTo>
                <a:lnTo>
                  <a:pt x="16540" y="59570"/>
                </a:lnTo>
                <a:lnTo>
                  <a:pt x="16550" y="59590"/>
                </a:lnTo>
                <a:lnTo>
                  <a:pt x="16550" y="59610"/>
                </a:lnTo>
                <a:lnTo>
                  <a:pt x="16550" y="59630"/>
                </a:lnTo>
                <a:lnTo>
                  <a:pt x="16560" y="59650"/>
                </a:lnTo>
                <a:lnTo>
                  <a:pt x="16570" y="59670"/>
                </a:lnTo>
                <a:lnTo>
                  <a:pt x="16560" y="59690"/>
                </a:lnTo>
                <a:lnTo>
                  <a:pt x="16550" y="59700"/>
                </a:lnTo>
                <a:lnTo>
                  <a:pt x="16530" y="59700"/>
                </a:lnTo>
                <a:lnTo>
                  <a:pt x="16520" y="59700"/>
                </a:lnTo>
                <a:lnTo>
                  <a:pt x="16500" y="59700"/>
                </a:lnTo>
                <a:lnTo>
                  <a:pt x="16490" y="59700"/>
                </a:lnTo>
                <a:lnTo>
                  <a:pt x="16470" y="59690"/>
                </a:lnTo>
                <a:lnTo>
                  <a:pt x="16460" y="59690"/>
                </a:lnTo>
                <a:lnTo>
                  <a:pt x="16450" y="59690"/>
                </a:lnTo>
                <a:lnTo>
                  <a:pt x="16440" y="59700"/>
                </a:lnTo>
                <a:lnTo>
                  <a:pt x="16420" y="59710"/>
                </a:lnTo>
                <a:lnTo>
                  <a:pt x="16410" y="59720"/>
                </a:lnTo>
                <a:lnTo>
                  <a:pt x="16390" y="59730"/>
                </a:lnTo>
                <a:lnTo>
                  <a:pt x="16380" y="59750"/>
                </a:lnTo>
                <a:lnTo>
                  <a:pt x="16370" y="59760"/>
                </a:lnTo>
                <a:lnTo>
                  <a:pt x="16350" y="59790"/>
                </a:lnTo>
                <a:lnTo>
                  <a:pt x="16340" y="59800"/>
                </a:lnTo>
                <a:lnTo>
                  <a:pt x="16320" y="59810"/>
                </a:lnTo>
                <a:lnTo>
                  <a:pt x="16300" y="59820"/>
                </a:lnTo>
                <a:lnTo>
                  <a:pt x="16290" y="59820"/>
                </a:lnTo>
                <a:lnTo>
                  <a:pt x="16270" y="59820"/>
                </a:lnTo>
                <a:lnTo>
                  <a:pt x="16260" y="59830"/>
                </a:lnTo>
                <a:lnTo>
                  <a:pt x="16250" y="59830"/>
                </a:lnTo>
                <a:lnTo>
                  <a:pt x="16250" y="59850"/>
                </a:lnTo>
                <a:lnTo>
                  <a:pt x="16250" y="59870"/>
                </a:lnTo>
                <a:lnTo>
                  <a:pt x="16260" y="59910"/>
                </a:lnTo>
                <a:lnTo>
                  <a:pt x="16270" y="59930"/>
                </a:lnTo>
                <a:lnTo>
                  <a:pt x="16260" y="59950"/>
                </a:lnTo>
                <a:lnTo>
                  <a:pt x="16260" y="59960"/>
                </a:lnTo>
                <a:lnTo>
                  <a:pt x="16230" y="59990"/>
                </a:lnTo>
                <a:lnTo>
                  <a:pt x="16210" y="60010"/>
                </a:lnTo>
                <a:lnTo>
                  <a:pt x="16180" y="60050"/>
                </a:lnTo>
                <a:lnTo>
                  <a:pt x="16170" y="60070"/>
                </a:lnTo>
                <a:lnTo>
                  <a:pt x="16160" y="60090"/>
                </a:lnTo>
                <a:lnTo>
                  <a:pt x="16140" y="60100"/>
                </a:lnTo>
                <a:lnTo>
                  <a:pt x="16130" y="60120"/>
                </a:lnTo>
                <a:lnTo>
                  <a:pt x="16140" y="60140"/>
                </a:lnTo>
                <a:lnTo>
                  <a:pt x="16150" y="60160"/>
                </a:lnTo>
                <a:lnTo>
                  <a:pt x="16150" y="60190"/>
                </a:lnTo>
                <a:lnTo>
                  <a:pt x="16150" y="60200"/>
                </a:lnTo>
                <a:lnTo>
                  <a:pt x="16140" y="60210"/>
                </a:lnTo>
                <a:lnTo>
                  <a:pt x="16130" y="60230"/>
                </a:lnTo>
                <a:lnTo>
                  <a:pt x="16130" y="60240"/>
                </a:lnTo>
                <a:lnTo>
                  <a:pt x="16130" y="60260"/>
                </a:lnTo>
                <a:lnTo>
                  <a:pt x="16140" y="60270"/>
                </a:lnTo>
                <a:lnTo>
                  <a:pt x="16130" y="60280"/>
                </a:lnTo>
                <a:lnTo>
                  <a:pt x="16130" y="60290"/>
                </a:lnTo>
                <a:lnTo>
                  <a:pt x="16120" y="60290"/>
                </a:lnTo>
                <a:lnTo>
                  <a:pt x="16110" y="60290"/>
                </a:lnTo>
                <a:lnTo>
                  <a:pt x="16100" y="60300"/>
                </a:lnTo>
                <a:lnTo>
                  <a:pt x="16090" y="60300"/>
                </a:lnTo>
                <a:lnTo>
                  <a:pt x="16090" y="60310"/>
                </a:lnTo>
                <a:lnTo>
                  <a:pt x="16080" y="60330"/>
                </a:lnTo>
                <a:lnTo>
                  <a:pt x="16070" y="60340"/>
                </a:lnTo>
                <a:lnTo>
                  <a:pt x="16050" y="60350"/>
                </a:lnTo>
                <a:lnTo>
                  <a:pt x="16030" y="60370"/>
                </a:lnTo>
                <a:lnTo>
                  <a:pt x="16020" y="60380"/>
                </a:lnTo>
                <a:lnTo>
                  <a:pt x="16020" y="60390"/>
                </a:lnTo>
                <a:lnTo>
                  <a:pt x="16020" y="60410"/>
                </a:lnTo>
                <a:lnTo>
                  <a:pt x="16020" y="60420"/>
                </a:lnTo>
                <a:lnTo>
                  <a:pt x="16030" y="60440"/>
                </a:lnTo>
                <a:lnTo>
                  <a:pt x="16030" y="60450"/>
                </a:lnTo>
                <a:lnTo>
                  <a:pt x="16030" y="60460"/>
                </a:lnTo>
                <a:lnTo>
                  <a:pt x="16030" y="60470"/>
                </a:lnTo>
                <a:lnTo>
                  <a:pt x="16030" y="60480"/>
                </a:lnTo>
                <a:lnTo>
                  <a:pt x="16010" y="60490"/>
                </a:lnTo>
                <a:lnTo>
                  <a:pt x="16000" y="60500"/>
                </a:lnTo>
                <a:lnTo>
                  <a:pt x="15990" y="60510"/>
                </a:lnTo>
                <a:lnTo>
                  <a:pt x="15980" y="60520"/>
                </a:lnTo>
                <a:lnTo>
                  <a:pt x="15980" y="60540"/>
                </a:lnTo>
                <a:lnTo>
                  <a:pt x="15980" y="60550"/>
                </a:lnTo>
                <a:lnTo>
                  <a:pt x="15980" y="60570"/>
                </a:lnTo>
                <a:lnTo>
                  <a:pt x="15970" y="60570"/>
                </a:lnTo>
                <a:lnTo>
                  <a:pt x="15950" y="60580"/>
                </a:lnTo>
                <a:lnTo>
                  <a:pt x="15940" y="60580"/>
                </a:lnTo>
                <a:lnTo>
                  <a:pt x="15930" y="60600"/>
                </a:lnTo>
                <a:lnTo>
                  <a:pt x="15930" y="60610"/>
                </a:lnTo>
                <a:lnTo>
                  <a:pt x="15920" y="60640"/>
                </a:lnTo>
                <a:lnTo>
                  <a:pt x="15920" y="60650"/>
                </a:lnTo>
                <a:lnTo>
                  <a:pt x="15920" y="60660"/>
                </a:lnTo>
                <a:lnTo>
                  <a:pt x="15920" y="60670"/>
                </a:lnTo>
                <a:lnTo>
                  <a:pt x="15910" y="60670"/>
                </a:lnTo>
                <a:lnTo>
                  <a:pt x="15900" y="60680"/>
                </a:lnTo>
                <a:lnTo>
                  <a:pt x="15890" y="60680"/>
                </a:lnTo>
                <a:lnTo>
                  <a:pt x="15880" y="60680"/>
                </a:lnTo>
                <a:lnTo>
                  <a:pt x="15870" y="60690"/>
                </a:lnTo>
                <a:lnTo>
                  <a:pt x="15870" y="60700"/>
                </a:lnTo>
                <a:lnTo>
                  <a:pt x="15870" y="60710"/>
                </a:lnTo>
                <a:lnTo>
                  <a:pt x="15880" y="60720"/>
                </a:lnTo>
                <a:lnTo>
                  <a:pt x="15880" y="60730"/>
                </a:lnTo>
                <a:lnTo>
                  <a:pt x="15880" y="60740"/>
                </a:lnTo>
                <a:lnTo>
                  <a:pt x="15900" y="60750"/>
                </a:lnTo>
                <a:lnTo>
                  <a:pt x="15910" y="60760"/>
                </a:lnTo>
                <a:lnTo>
                  <a:pt x="15920" y="60770"/>
                </a:lnTo>
                <a:lnTo>
                  <a:pt x="15920" y="60780"/>
                </a:lnTo>
                <a:lnTo>
                  <a:pt x="15910" y="60800"/>
                </a:lnTo>
                <a:lnTo>
                  <a:pt x="15900" y="60810"/>
                </a:lnTo>
                <a:lnTo>
                  <a:pt x="15890" y="60820"/>
                </a:lnTo>
                <a:lnTo>
                  <a:pt x="15880" y="60840"/>
                </a:lnTo>
                <a:lnTo>
                  <a:pt x="15880" y="60850"/>
                </a:lnTo>
                <a:lnTo>
                  <a:pt x="15870" y="60850"/>
                </a:lnTo>
                <a:lnTo>
                  <a:pt x="15870" y="60860"/>
                </a:lnTo>
                <a:lnTo>
                  <a:pt x="15860" y="60860"/>
                </a:lnTo>
                <a:lnTo>
                  <a:pt x="15860" y="60870"/>
                </a:lnTo>
                <a:lnTo>
                  <a:pt x="15870" y="60880"/>
                </a:lnTo>
                <a:lnTo>
                  <a:pt x="15870" y="60890"/>
                </a:lnTo>
                <a:lnTo>
                  <a:pt x="15870" y="60900"/>
                </a:lnTo>
                <a:lnTo>
                  <a:pt x="15860" y="60910"/>
                </a:lnTo>
                <a:lnTo>
                  <a:pt x="15850" y="60910"/>
                </a:lnTo>
                <a:lnTo>
                  <a:pt x="15850" y="60920"/>
                </a:lnTo>
                <a:lnTo>
                  <a:pt x="15840" y="60930"/>
                </a:lnTo>
                <a:lnTo>
                  <a:pt x="15840" y="60940"/>
                </a:lnTo>
                <a:lnTo>
                  <a:pt x="15830" y="60940"/>
                </a:lnTo>
                <a:lnTo>
                  <a:pt x="15820" y="60960"/>
                </a:lnTo>
                <a:lnTo>
                  <a:pt x="15800" y="60970"/>
                </a:lnTo>
                <a:lnTo>
                  <a:pt x="15800" y="60980"/>
                </a:lnTo>
                <a:lnTo>
                  <a:pt x="15800" y="60990"/>
                </a:lnTo>
                <a:lnTo>
                  <a:pt x="15790" y="60990"/>
                </a:lnTo>
                <a:lnTo>
                  <a:pt x="15790" y="61010"/>
                </a:lnTo>
                <a:lnTo>
                  <a:pt x="15790" y="61030"/>
                </a:lnTo>
                <a:lnTo>
                  <a:pt x="15780" y="61040"/>
                </a:lnTo>
                <a:lnTo>
                  <a:pt x="15780" y="61050"/>
                </a:lnTo>
                <a:lnTo>
                  <a:pt x="15770" y="61050"/>
                </a:lnTo>
                <a:lnTo>
                  <a:pt x="15770" y="61060"/>
                </a:lnTo>
                <a:lnTo>
                  <a:pt x="15750" y="61080"/>
                </a:lnTo>
                <a:lnTo>
                  <a:pt x="15750" y="61090"/>
                </a:lnTo>
                <a:lnTo>
                  <a:pt x="15740" y="61100"/>
                </a:lnTo>
                <a:lnTo>
                  <a:pt x="15740" y="61110"/>
                </a:lnTo>
                <a:lnTo>
                  <a:pt x="15730" y="61130"/>
                </a:lnTo>
                <a:lnTo>
                  <a:pt x="15720" y="61150"/>
                </a:lnTo>
                <a:lnTo>
                  <a:pt x="15700" y="61170"/>
                </a:lnTo>
                <a:lnTo>
                  <a:pt x="15690" y="61180"/>
                </a:lnTo>
                <a:lnTo>
                  <a:pt x="15690" y="61190"/>
                </a:lnTo>
                <a:lnTo>
                  <a:pt x="15680" y="61200"/>
                </a:lnTo>
                <a:lnTo>
                  <a:pt x="15680" y="61210"/>
                </a:lnTo>
                <a:lnTo>
                  <a:pt x="15670" y="61210"/>
                </a:lnTo>
                <a:lnTo>
                  <a:pt x="15660" y="61220"/>
                </a:lnTo>
                <a:lnTo>
                  <a:pt x="15650" y="61220"/>
                </a:lnTo>
                <a:lnTo>
                  <a:pt x="15640" y="61230"/>
                </a:lnTo>
                <a:lnTo>
                  <a:pt x="15630" y="61230"/>
                </a:lnTo>
                <a:lnTo>
                  <a:pt x="15610" y="61230"/>
                </a:lnTo>
                <a:lnTo>
                  <a:pt x="15600" y="61240"/>
                </a:lnTo>
                <a:lnTo>
                  <a:pt x="15590" y="61250"/>
                </a:lnTo>
                <a:lnTo>
                  <a:pt x="15590" y="61260"/>
                </a:lnTo>
                <a:lnTo>
                  <a:pt x="15580" y="61270"/>
                </a:lnTo>
                <a:lnTo>
                  <a:pt x="15580" y="61280"/>
                </a:lnTo>
                <a:lnTo>
                  <a:pt x="15580" y="61290"/>
                </a:lnTo>
                <a:lnTo>
                  <a:pt x="15580" y="61300"/>
                </a:lnTo>
                <a:lnTo>
                  <a:pt x="15580" y="61330"/>
                </a:lnTo>
                <a:lnTo>
                  <a:pt x="15560" y="61350"/>
                </a:lnTo>
                <a:lnTo>
                  <a:pt x="15550" y="61360"/>
                </a:lnTo>
                <a:lnTo>
                  <a:pt x="15540" y="61370"/>
                </a:lnTo>
                <a:lnTo>
                  <a:pt x="15540" y="61380"/>
                </a:lnTo>
                <a:lnTo>
                  <a:pt x="15520" y="61410"/>
                </a:lnTo>
                <a:lnTo>
                  <a:pt x="15510" y="61410"/>
                </a:lnTo>
                <a:lnTo>
                  <a:pt x="15510" y="61420"/>
                </a:lnTo>
                <a:lnTo>
                  <a:pt x="15500" y="61430"/>
                </a:lnTo>
                <a:lnTo>
                  <a:pt x="15500" y="61440"/>
                </a:lnTo>
                <a:lnTo>
                  <a:pt x="15490" y="61450"/>
                </a:lnTo>
                <a:lnTo>
                  <a:pt x="15480" y="61470"/>
                </a:lnTo>
                <a:lnTo>
                  <a:pt x="15480" y="61480"/>
                </a:lnTo>
                <a:lnTo>
                  <a:pt x="15480" y="61490"/>
                </a:lnTo>
                <a:lnTo>
                  <a:pt x="15490" y="61500"/>
                </a:lnTo>
                <a:lnTo>
                  <a:pt x="15490" y="61520"/>
                </a:lnTo>
                <a:lnTo>
                  <a:pt x="15500" y="61540"/>
                </a:lnTo>
                <a:lnTo>
                  <a:pt x="15500" y="61570"/>
                </a:lnTo>
                <a:lnTo>
                  <a:pt x="15510" y="61600"/>
                </a:lnTo>
                <a:lnTo>
                  <a:pt x="15510" y="61610"/>
                </a:lnTo>
                <a:lnTo>
                  <a:pt x="15510" y="61640"/>
                </a:lnTo>
                <a:lnTo>
                  <a:pt x="15510" y="61650"/>
                </a:lnTo>
                <a:lnTo>
                  <a:pt x="15510" y="61660"/>
                </a:lnTo>
                <a:lnTo>
                  <a:pt x="15510" y="61670"/>
                </a:lnTo>
                <a:lnTo>
                  <a:pt x="15500" y="61680"/>
                </a:lnTo>
                <a:lnTo>
                  <a:pt x="15490" y="61700"/>
                </a:lnTo>
                <a:lnTo>
                  <a:pt x="15490" y="61710"/>
                </a:lnTo>
                <a:lnTo>
                  <a:pt x="15490" y="61720"/>
                </a:lnTo>
                <a:lnTo>
                  <a:pt x="15490" y="61730"/>
                </a:lnTo>
                <a:lnTo>
                  <a:pt x="15490" y="61750"/>
                </a:lnTo>
                <a:lnTo>
                  <a:pt x="15490" y="61760"/>
                </a:lnTo>
                <a:lnTo>
                  <a:pt x="15480" y="61790"/>
                </a:lnTo>
                <a:lnTo>
                  <a:pt x="15470" y="61810"/>
                </a:lnTo>
                <a:lnTo>
                  <a:pt x="15460" y="61820"/>
                </a:lnTo>
                <a:lnTo>
                  <a:pt x="15450" y="61830"/>
                </a:lnTo>
                <a:lnTo>
                  <a:pt x="15440" y="61860"/>
                </a:lnTo>
                <a:lnTo>
                  <a:pt x="15440" y="61880"/>
                </a:lnTo>
                <a:lnTo>
                  <a:pt x="15440" y="61890"/>
                </a:lnTo>
                <a:lnTo>
                  <a:pt x="15440" y="61900"/>
                </a:lnTo>
                <a:lnTo>
                  <a:pt x="15430" y="61910"/>
                </a:lnTo>
                <a:lnTo>
                  <a:pt x="15420" y="61930"/>
                </a:lnTo>
                <a:lnTo>
                  <a:pt x="15410" y="61940"/>
                </a:lnTo>
                <a:lnTo>
                  <a:pt x="15400" y="61950"/>
                </a:lnTo>
                <a:lnTo>
                  <a:pt x="15400" y="61970"/>
                </a:lnTo>
                <a:lnTo>
                  <a:pt x="15390" y="62000"/>
                </a:lnTo>
                <a:lnTo>
                  <a:pt x="15390" y="62030"/>
                </a:lnTo>
                <a:lnTo>
                  <a:pt x="15380" y="62040"/>
                </a:lnTo>
                <a:lnTo>
                  <a:pt x="15370" y="62040"/>
                </a:lnTo>
                <a:lnTo>
                  <a:pt x="15370" y="62050"/>
                </a:lnTo>
                <a:lnTo>
                  <a:pt x="15360" y="62060"/>
                </a:lnTo>
                <a:lnTo>
                  <a:pt x="15350" y="62070"/>
                </a:lnTo>
                <a:lnTo>
                  <a:pt x="15330" y="62090"/>
                </a:lnTo>
                <a:lnTo>
                  <a:pt x="15310" y="62110"/>
                </a:lnTo>
                <a:lnTo>
                  <a:pt x="15300" y="62120"/>
                </a:lnTo>
                <a:lnTo>
                  <a:pt x="15290" y="62130"/>
                </a:lnTo>
                <a:lnTo>
                  <a:pt x="15280" y="62140"/>
                </a:lnTo>
                <a:lnTo>
                  <a:pt x="15260" y="62160"/>
                </a:lnTo>
                <a:lnTo>
                  <a:pt x="15230" y="62190"/>
                </a:lnTo>
                <a:lnTo>
                  <a:pt x="15220" y="62190"/>
                </a:lnTo>
                <a:lnTo>
                  <a:pt x="15220" y="62200"/>
                </a:lnTo>
                <a:lnTo>
                  <a:pt x="15210" y="62200"/>
                </a:lnTo>
                <a:lnTo>
                  <a:pt x="15200" y="62210"/>
                </a:lnTo>
                <a:lnTo>
                  <a:pt x="15170" y="62210"/>
                </a:lnTo>
                <a:lnTo>
                  <a:pt x="15160" y="62210"/>
                </a:lnTo>
                <a:lnTo>
                  <a:pt x="15150" y="62220"/>
                </a:lnTo>
                <a:lnTo>
                  <a:pt x="15120" y="62230"/>
                </a:lnTo>
                <a:lnTo>
                  <a:pt x="15110" y="62240"/>
                </a:lnTo>
                <a:lnTo>
                  <a:pt x="15090" y="62250"/>
                </a:lnTo>
                <a:lnTo>
                  <a:pt x="15080" y="62250"/>
                </a:lnTo>
                <a:lnTo>
                  <a:pt x="15070" y="62250"/>
                </a:lnTo>
                <a:lnTo>
                  <a:pt x="15030" y="62260"/>
                </a:lnTo>
                <a:lnTo>
                  <a:pt x="15010" y="62260"/>
                </a:lnTo>
                <a:lnTo>
                  <a:pt x="15000" y="62270"/>
                </a:lnTo>
                <a:lnTo>
                  <a:pt x="15000" y="62280"/>
                </a:lnTo>
                <a:lnTo>
                  <a:pt x="15000" y="62290"/>
                </a:lnTo>
                <a:lnTo>
                  <a:pt x="15000" y="62320"/>
                </a:lnTo>
                <a:lnTo>
                  <a:pt x="15000" y="62330"/>
                </a:lnTo>
                <a:lnTo>
                  <a:pt x="15000" y="62350"/>
                </a:lnTo>
                <a:lnTo>
                  <a:pt x="15000" y="62360"/>
                </a:lnTo>
                <a:lnTo>
                  <a:pt x="14990" y="62400"/>
                </a:lnTo>
                <a:lnTo>
                  <a:pt x="14990" y="62410"/>
                </a:lnTo>
                <a:lnTo>
                  <a:pt x="14990" y="62420"/>
                </a:lnTo>
                <a:lnTo>
                  <a:pt x="14980" y="62430"/>
                </a:lnTo>
                <a:lnTo>
                  <a:pt x="14970" y="62450"/>
                </a:lnTo>
                <a:lnTo>
                  <a:pt x="14960" y="62470"/>
                </a:lnTo>
                <a:lnTo>
                  <a:pt x="14960" y="62480"/>
                </a:lnTo>
                <a:lnTo>
                  <a:pt x="14960" y="62490"/>
                </a:lnTo>
                <a:lnTo>
                  <a:pt x="14970" y="62500"/>
                </a:lnTo>
                <a:lnTo>
                  <a:pt x="14980" y="62510"/>
                </a:lnTo>
                <a:lnTo>
                  <a:pt x="14980" y="62520"/>
                </a:lnTo>
                <a:lnTo>
                  <a:pt x="14980" y="62540"/>
                </a:lnTo>
                <a:lnTo>
                  <a:pt x="14980" y="62560"/>
                </a:lnTo>
                <a:lnTo>
                  <a:pt x="14980" y="62590"/>
                </a:lnTo>
                <a:lnTo>
                  <a:pt x="14970" y="62610"/>
                </a:lnTo>
                <a:lnTo>
                  <a:pt x="14970" y="62620"/>
                </a:lnTo>
                <a:lnTo>
                  <a:pt x="14980" y="62640"/>
                </a:lnTo>
                <a:lnTo>
                  <a:pt x="14990" y="62680"/>
                </a:lnTo>
                <a:lnTo>
                  <a:pt x="14980" y="62700"/>
                </a:lnTo>
                <a:lnTo>
                  <a:pt x="14980" y="62720"/>
                </a:lnTo>
                <a:lnTo>
                  <a:pt x="14980" y="62730"/>
                </a:lnTo>
                <a:lnTo>
                  <a:pt x="14970" y="62740"/>
                </a:lnTo>
                <a:lnTo>
                  <a:pt x="14960" y="62740"/>
                </a:lnTo>
                <a:lnTo>
                  <a:pt x="14960" y="62750"/>
                </a:lnTo>
                <a:lnTo>
                  <a:pt x="14920" y="62750"/>
                </a:lnTo>
                <a:lnTo>
                  <a:pt x="14890" y="62750"/>
                </a:lnTo>
                <a:lnTo>
                  <a:pt x="14870" y="62750"/>
                </a:lnTo>
                <a:lnTo>
                  <a:pt x="14850" y="62750"/>
                </a:lnTo>
                <a:lnTo>
                  <a:pt x="14840" y="62760"/>
                </a:lnTo>
                <a:lnTo>
                  <a:pt x="14830" y="62780"/>
                </a:lnTo>
                <a:lnTo>
                  <a:pt x="14830" y="62810"/>
                </a:lnTo>
                <a:lnTo>
                  <a:pt x="14830" y="62830"/>
                </a:lnTo>
                <a:lnTo>
                  <a:pt x="14830" y="62850"/>
                </a:lnTo>
                <a:lnTo>
                  <a:pt x="14830" y="62860"/>
                </a:lnTo>
                <a:lnTo>
                  <a:pt x="14830" y="62870"/>
                </a:lnTo>
                <a:lnTo>
                  <a:pt x="14820" y="62880"/>
                </a:lnTo>
                <a:lnTo>
                  <a:pt x="14800" y="62890"/>
                </a:lnTo>
                <a:lnTo>
                  <a:pt x="14790" y="62900"/>
                </a:lnTo>
                <a:lnTo>
                  <a:pt x="14770" y="62900"/>
                </a:lnTo>
                <a:lnTo>
                  <a:pt x="14770" y="62910"/>
                </a:lnTo>
                <a:lnTo>
                  <a:pt x="14740" y="62920"/>
                </a:lnTo>
                <a:lnTo>
                  <a:pt x="14730" y="62930"/>
                </a:lnTo>
                <a:lnTo>
                  <a:pt x="14710" y="62940"/>
                </a:lnTo>
                <a:lnTo>
                  <a:pt x="14700" y="62940"/>
                </a:lnTo>
                <a:lnTo>
                  <a:pt x="14690" y="62950"/>
                </a:lnTo>
                <a:lnTo>
                  <a:pt x="14680" y="62950"/>
                </a:lnTo>
                <a:lnTo>
                  <a:pt x="14660" y="62960"/>
                </a:lnTo>
                <a:lnTo>
                  <a:pt x="14650" y="62980"/>
                </a:lnTo>
                <a:lnTo>
                  <a:pt x="14650" y="63000"/>
                </a:lnTo>
                <a:lnTo>
                  <a:pt x="14650" y="63020"/>
                </a:lnTo>
                <a:lnTo>
                  <a:pt x="14650" y="63060"/>
                </a:lnTo>
                <a:lnTo>
                  <a:pt x="14650" y="63070"/>
                </a:lnTo>
                <a:lnTo>
                  <a:pt x="14630" y="63090"/>
                </a:lnTo>
                <a:lnTo>
                  <a:pt x="14630" y="63100"/>
                </a:lnTo>
                <a:lnTo>
                  <a:pt x="14620" y="63110"/>
                </a:lnTo>
                <a:lnTo>
                  <a:pt x="14620" y="63120"/>
                </a:lnTo>
                <a:lnTo>
                  <a:pt x="14640" y="63140"/>
                </a:lnTo>
                <a:lnTo>
                  <a:pt x="14650" y="63160"/>
                </a:lnTo>
                <a:lnTo>
                  <a:pt x="14680" y="63200"/>
                </a:lnTo>
                <a:lnTo>
                  <a:pt x="14680" y="63220"/>
                </a:lnTo>
                <a:lnTo>
                  <a:pt x="14690" y="63220"/>
                </a:lnTo>
                <a:lnTo>
                  <a:pt x="14690" y="63250"/>
                </a:lnTo>
                <a:lnTo>
                  <a:pt x="14670" y="63280"/>
                </a:lnTo>
                <a:lnTo>
                  <a:pt x="14660" y="63300"/>
                </a:lnTo>
                <a:lnTo>
                  <a:pt x="14660" y="63310"/>
                </a:lnTo>
                <a:lnTo>
                  <a:pt x="14650" y="63310"/>
                </a:lnTo>
                <a:lnTo>
                  <a:pt x="14630" y="63350"/>
                </a:lnTo>
                <a:lnTo>
                  <a:pt x="14620" y="63350"/>
                </a:lnTo>
                <a:lnTo>
                  <a:pt x="14610" y="63360"/>
                </a:lnTo>
                <a:lnTo>
                  <a:pt x="14610" y="63380"/>
                </a:lnTo>
                <a:lnTo>
                  <a:pt x="14600" y="63420"/>
                </a:lnTo>
                <a:lnTo>
                  <a:pt x="14600" y="63430"/>
                </a:lnTo>
                <a:lnTo>
                  <a:pt x="14600" y="63470"/>
                </a:lnTo>
                <a:lnTo>
                  <a:pt x="14610" y="63510"/>
                </a:lnTo>
                <a:lnTo>
                  <a:pt x="14610" y="63520"/>
                </a:lnTo>
                <a:lnTo>
                  <a:pt x="14600" y="63530"/>
                </a:lnTo>
                <a:lnTo>
                  <a:pt x="14590" y="63540"/>
                </a:lnTo>
                <a:lnTo>
                  <a:pt x="14580" y="63550"/>
                </a:lnTo>
                <a:lnTo>
                  <a:pt x="14570" y="63570"/>
                </a:lnTo>
                <a:lnTo>
                  <a:pt x="14560" y="63570"/>
                </a:lnTo>
                <a:lnTo>
                  <a:pt x="14550" y="63580"/>
                </a:lnTo>
                <a:lnTo>
                  <a:pt x="14540" y="63590"/>
                </a:lnTo>
                <a:lnTo>
                  <a:pt x="14520" y="63600"/>
                </a:lnTo>
                <a:lnTo>
                  <a:pt x="14520" y="63610"/>
                </a:lnTo>
                <a:lnTo>
                  <a:pt x="14510" y="63610"/>
                </a:lnTo>
                <a:lnTo>
                  <a:pt x="14490" y="63630"/>
                </a:lnTo>
                <a:lnTo>
                  <a:pt x="14470" y="63650"/>
                </a:lnTo>
                <a:lnTo>
                  <a:pt x="14460" y="63650"/>
                </a:lnTo>
                <a:lnTo>
                  <a:pt x="14440" y="63660"/>
                </a:lnTo>
                <a:lnTo>
                  <a:pt x="14430" y="63670"/>
                </a:lnTo>
                <a:lnTo>
                  <a:pt x="14390" y="63670"/>
                </a:lnTo>
                <a:lnTo>
                  <a:pt x="14350" y="63670"/>
                </a:lnTo>
                <a:lnTo>
                  <a:pt x="14340" y="63670"/>
                </a:lnTo>
                <a:lnTo>
                  <a:pt x="14320" y="63680"/>
                </a:lnTo>
                <a:lnTo>
                  <a:pt x="14310" y="63680"/>
                </a:lnTo>
                <a:lnTo>
                  <a:pt x="14300" y="63680"/>
                </a:lnTo>
                <a:lnTo>
                  <a:pt x="14290" y="63690"/>
                </a:lnTo>
                <a:lnTo>
                  <a:pt x="14290" y="63700"/>
                </a:lnTo>
                <a:lnTo>
                  <a:pt x="14280" y="63700"/>
                </a:lnTo>
                <a:lnTo>
                  <a:pt x="14280" y="63720"/>
                </a:lnTo>
                <a:lnTo>
                  <a:pt x="14270" y="63760"/>
                </a:lnTo>
                <a:lnTo>
                  <a:pt x="14260" y="63770"/>
                </a:lnTo>
                <a:lnTo>
                  <a:pt x="14260" y="63780"/>
                </a:lnTo>
                <a:lnTo>
                  <a:pt x="14250" y="63800"/>
                </a:lnTo>
                <a:lnTo>
                  <a:pt x="14240" y="63810"/>
                </a:lnTo>
                <a:lnTo>
                  <a:pt x="14230" y="63820"/>
                </a:lnTo>
                <a:lnTo>
                  <a:pt x="14210" y="63830"/>
                </a:lnTo>
                <a:lnTo>
                  <a:pt x="14210" y="63840"/>
                </a:lnTo>
                <a:lnTo>
                  <a:pt x="14200" y="63850"/>
                </a:lnTo>
                <a:lnTo>
                  <a:pt x="14180" y="63870"/>
                </a:lnTo>
                <a:lnTo>
                  <a:pt x="14170" y="63890"/>
                </a:lnTo>
                <a:lnTo>
                  <a:pt x="14160" y="63890"/>
                </a:lnTo>
                <a:lnTo>
                  <a:pt x="14160" y="63910"/>
                </a:lnTo>
                <a:lnTo>
                  <a:pt x="14160" y="63920"/>
                </a:lnTo>
                <a:lnTo>
                  <a:pt x="14150" y="63940"/>
                </a:lnTo>
                <a:lnTo>
                  <a:pt x="14130" y="63960"/>
                </a:lnTo>
                <a:lnTo>
                  <a:pt x="14120" y="63980"/>
                </a:lnTo>
                <a:lnTo>
                  <a:pt x="14120" y="63990"/>
                </a:lnTo>
                <a:lnTo>
                  <a:pt x="14110" y="64000"/>
                </a:lnTo>
                <a:lnTo>
                  <a:pt x="14110" y="64010"/>
                </a:lnTo>
                <a:lnTo>
                  <a:pt x="14100" y="64010"/>
                </a:lnTo>
                <a:lnTo>
                  <a:pt x="14100" y="64020"/>
                </a:lnTo>
                <a:lnTo>
                  <a:pt x="14100" y="64030"/>
                </a:lnTo>
                <a:lnTo>
                  <a:pt x="14090" y="64030"/>
                </a:lnTo>
                <a:lnTo>
                  <a:pt x="14090" y="64040"/>
                </a:lnTo>
                <a:lnTo>
                  <a:pt x="14100" y="64050"/>
                </a:lnTo>
                <a:lnTo>
                  <a:pt x="14090" y="64050"/>
                </a:lnTo>
                <a:lnTo>
                  <a:pt x="14090" y="64060"/>
                </a:lnTo>
                <a:lnTo>
                  <a:pt x="14090" y="64080"/>
                </a:lnTo>
                <a:lnTo>
                  <a:pt x="14090" y="64090"/>
                </a:lnTo>
                <a:lnTo>
                  <a:pt x="14090" y="64100"/>
                </a:lnTo>
                <a:lnTo>
                  <a:pt x="14080" y="64100"/>
                </a:lnTo>
                <a:lnTo>
                  <a:pt x="14080" y="64110"/>
                </a:lnTo>
                <a:lnTo>
                  <a:pt x="14080" y="64120"/>
                </a:lnTo>
                <a:lnTo>
                  <a:pt x="14070" y="64120"/>
                </a:lnTo>
                <a:lnTo>
                  <a:pt x="14050" y="64130"/>
                </a:lnTo>
                <a:lnTo>
                  <a:pt x="14050" y="64140"/>
                </a:lnTo>
                <a:lnTo>
                  <a:pt x="14040" y="64140"/>
                </a:lnTo>
                <a:lnTo>
                  <a:pt x="14020" y="64150"/>
                </a:lnTo>
                <a:lnTo>
                  <a:pt x="14010" y="64160"/>
                </a:lnTo>
                <a:lnTo>
                  <a:pt x="14000" y="64170"/>
                </a:lnTo>
                <a:lnTo>
                  <a:pt x="13990" y="64170"/>
                </a:lnTo>
                <a:lnTo>
                  <a:pt x="13970" y="64180"/>
                </a:lnTo>
                <a:lnTo>
                  <a:pt x="13950" y="64190"/>
                </a:lnTo>
                <a:lnTo>
                  <a:pt x="13940" y="64190"/>
                </a:lnTo>
                <a:lnTo>
                  <a:pt x="13900" y="64220"/>
                </a:lnTo>
                <a:lnTo>
                  <a:pt x="13860" y="64230"/>
                </a:lnTo>
                <a:lnTo>
                  <a:pt x="13850" y="64240"/>
                </a:lnTo>
                <a:lnTo>
                  <a:pt x="13820" y="64250"/>
                </a:lnTo>
                <a:lnTo>
                  <a:pt x="13800" y="64260"/>
                </a:lnTo>
                <a:lnTo>
                  <a:pt x="13770" y="64280"/>
                </a:lnTo>
                <a:lnTo>
                  <a:pt x="13760" y="64280"/>
                </a:lnTo>
                <a:lnTo>
                  <a:pt x="13750" y="64290"/>
                </a:lnTo>
                <a:lnTo>
                  <a:pt x="13720" y="64310"/>
                </a:lnTo>
                <a:lnTo>
                  <a:pt x="13710" y="64310"/>
                </a:lnTo>
                <a:lnTo>
                  <a:pt x="13690" y="64320"/>
                </a:lnTo>
                <a:lnTo>
                  <a:pt x="13670" y="64330"/>
                </a:lnTo>
                <a:lnTo>
                  <a:pt x="13650" y="64340"/>
                </a:lnTo>
                <a:lnTo>
                  <a:pt x="13640" y="64350"/>
                </a:lnTo>
                <a:lnTo>
                  <a:pt x="13630" y="64350"/>
                </a:lnTo>
                <a:lnTo>
                  <a:pt x="13620" y="64350"/>
                </a:lnTo>
                <a:lnTo>
                  <a:pt x="13620" y="64360"/>
                </a:lnTo>
                <a:lnTo>
                  <a:pt x="13610" y="64360"/>
                </a:lnTo>
                <a:lnTo>
                  <a:pt x="13550" y="64400"/>
                </a:lnTo>
                <a:lnTo>
                  <a:pt x="13540" y="64410"/>
                </a:lnTo>
                <a:lnTo>
                  <a:pt x="13530" y="64410"/>
                </a:lnTo>
                <a:lnTo>
                  <a:pt x="13520" y="64420"/>
                </a:lnTo>
                <a:lnTo>
                  <a:pt x="13510" y="64420"/>
                </a:lnTo>
                <a:lnTo>
                  <a:pt x="13510" y="64430"/>
                </a:lnTo>
                <a:lnTo>
                  <a:pt x="13490" y="64440"/>
                </a:lnTo>
                <a:lnTo>
                  <a:pt x="13490" y="64450"/>
                </a:lnTo>
                <a:lnTo>
                  <a:pt x="13480" y="64440"/>
                </a:lnTo>
                <a:lnTo>
                  <a:pt x="13480" y="64430"/>
                </a:lnTo>
                <a:lnTo>
                  <a:pt x="13470" y="64430"/>
                </a:lnTo>
                <a:lnTo>
                  <a:pt x="13460" y="64440"/>
                </a:lnTo>
                <a:lnTo>
                  <a:pt x="13460" y="64450"/>
                </a:lnTo>
                <a:lnTo>
                  <a:pt x="13450" y="64450"/>
                </a:lnTo>
                <a:lnTo>
                  <a:pt x="13450" y="64460"/>
                </a:lnTo>
                <a:lnTo>
                  <a:pt x="13450" y="64470"/>
                </a:lnTo>
                <a:lnTo>
                  <a:pt x="13440" y="64480"/>
                </a:lnTo>
                <a:lnTo>
                  <a:pt x="13440" y="64490"/>
                </a:lnTo>
                <a:lnTo>
                  <a:pt x="13440" y="64500"/>
                </a:lnTo>
                <a:lnTo>
                  <a:pt x="13430" y="64520"/>
                </a:lnTo>
                <a:lnTo>
                  <a:pt x="13430" y="64530"/>
                </a:lnTo>
                <a:lnTo>
                  <a:pt x="13430" y="64540"/>
                </a:lnTo>
                <a:lnTo>
                  <a:pt x="13410" y="64570"/>
                </a:lnTo>
                <a:lnTo>
                  <a:pt x="13410" y="64580"/>
                </a:lnTo>
                <a:lnTo>
                  <a:pt x="13410" y="64590"/>
                </a:lnTo>
                <a:lnTo>
                  <a:pt x="13400" y="64590"/>
                </a:lnTo>
                <a:lnTo>
                  <a:pt x="13400" y="64600"/>
                </a:lnTo>
                <a:lnTo>
                  <a:pt x="13390" y="64630"/>
                </a:lnTo>
                <a:lnTo>
                  <a:pt x="13380" y="64670"/>
                </a:lnTo>
                <a:lnTo>
                  <a:pt x="13370" y="64700"/>
                </a:lnTo>
                <a:lnTo>
                  <a:pt x="13370" y="64710"/>
                </a:lnTo>
                <a:lnTo>
                  <a:pt x="13370" y="64730"/>
                </a:lnTo>
                <a:lnTo>
                  <a:pt x="13360" y="64750"/>
                </a:lnTo>
                <a:lnTo>
                  <a:pt x="13350" y="64800"/>
                </a:lnTo>
                <a:lnTo>
                  <a:pt x="13350" y="64810"/>
                </a:lnTo>
                <a:lnTo>
                  <a:pt x="13350" y="64830"/>
                </a:lnTo>
                <a:lnTo>
                  <a:pt x="13340" y="64830"/>
                </a:lnTo>
                <a:lnTo>
                  <a:pt x="13330" y="64880"/>
                </a:lnTo>
                <a:lnTo>
                  <a:pt x="13320" y="64910"/>
                </a:lnTo>
                <a:lnTo>
                  <a:pt x="13310" y="64940"/>
                </a:lnTo>
                <a:lnTo>
                  <a:pt x="13300" y="64960"/>
                </a:lnTo>
                <a:lnTo>
                  <a:pt x="13290" y="64980"/>
                </a:lnTo>
                <a:lnTo>
                  <a:pt x="13280" y="65000"/>
                </a:lnTo>
                <a:lnTo>
                  <a:pt x="13270" y="65020"/>
                </a:lnTo>
                <a:lnTo>
                  <a:pt x="13260" y="65050"/>
                </a:lnTo>
                <a:lnTo>
                  <a:pt x="13250" y="65070"/>
                </a:lnTo>
                <a:lnTo>
                  <a:pt x="13230" y="65110"/>
                </a:lnTo>
                <a:lnTo>
                  <a:pt x="13220" y="65130"/>
                </a:lnTo>
                <a:lnTo>
                  <a:pt x="13210" y="65140"/>
                </a:lnTo>
                <a:lnTo>
                  <a:pt x="13190" y="65180"/>
                </a:lnTo>
                <a:lnTo>
                  <a:pt x="13190" y="65190"/>
                </a:lnTo>
                <a:lnTo>
                  <a:pt x="13180" y="65190"/>
                </a:lnTo>
                <a:lnTo>
                  <a:pt x="13160" y="65230"/>
                </a:lnTo>
                <a:lnTo>
                  <a:pt x="13120" y="65280"/>
                </a:lnTo>
                <a:lnTo>
                  <a:pt x="13110" y="65300"/>
                </a:lnTo>
                <a:lnTo>
                  <a:pt x="13100" y="65310"/>
                </a:lnTo>
                <a:lnTo>
                  <a:pt x="13060" y="65350"/>
                </a:lnTo>
                <a:lnTo>
                  <a:pt x="13000" y="65400"/>
                </a:lnTo>
                <a:lnTo>
                  <a:pt x="12980" y="65420"/>
                </a:lnTo>
                <a:lnTo>
                  <a:pt x="12940" y="65450"/>
                </a:lnTo>
                <a:lnTo>
                  <a:pt x="12910" y="65470"/>
                </a:lnTo>
                <a:lnTo>
                  <a:pt x="12870" y="65490"/>
                </a:lnTo>
                <a:lnTo>
                  <a:pt x="12810" y="65530"/>
                </a:lnTo>
                <a:lnTo>
                  <a:pt x="12780" y="65550"/>
                </a:lnTo>
                <a:lnTo>
                  <a:pt x="12760" y="65580"/>
                </a:lnTo>
                <a:lnTo>
                  <a:pt x="12740" y="65590"/>
                </a:lnTo>
                <a:lnTo>
                  <a:pt x="12730" y="65590"/>
                </a:lnTo>
                <a:lnTo>
                  <a:pt x="12720" y="65590"/>
                </a:lnTo>
                <a:lnTo>
                  <a:pt x="12710" y="65590"/>
                </a:lnTo>
                <a:lnTo>
                  <a:pt x="12680" y="65580"/>
                </a:lnTo>
                <a:lnTo>
                  <a:pt x="12650" y="65560"/>
                </a:lnTo>
                <a:lnTo>
                  <a:pt x="12630" y="65550"/>
                </a:lnTo>
                <a:lnTo>
                  <a:pt x="12630" y="65540"/>
                </a:lnTo>
                <a:lnTo>
                  <a:pt x="12610" y="65540"/>
                </a:lnTo>
                <a:lnTo>
                  <a:pt x="12590" y="65520"/>
                </a:lnTo>
                <a:lnTo>
                  <a:pt x="12580" y="65510"/>
                </a:lnTo>
                <a:lnTo>
                  <a:pt x="12720" y="65500"/>
                </a:lnTo>
                <a:lnTo>
                  <a:pt x="12830" y="65480"/>
                </a:lnTo>
                <a:lnTo>
                  <a:pt x="12890" y="65430"/>
                </a:lnTo>
                <a:lnTo>
                  <a:pt x="13030" y="65060"/>
                </a:lnTo>
                <a:lnTo>
                  <a:pt x="13180" y="64690"/>
                </a:lnTo>
                <a:lnTo>
                  <a:pt x="13350" y="64290"/>
                </a:lnTo>
                <a:lnTo>
                  <a:pt x="13360" y="64040"/>
                </a:lnTo>
                <a:lnTo>
                  <a:pt x="13340" y="63510"/>
                </a:lnTo>
                <a:lnTo>
                  <a:pt x="13300" y="63320"/>
                </a:lnTo>
                <a:lnTo>
                  <a:pt x="13180" y="63170"/>
                </a:lnTo>
                <a:lnTo>
                  <a:pt x="13170" y="63120"/>
                </a:lnTo>
                <a:lnTo>
                  <a:pt x="13150" y="63090"/>
                </a:lnTo>
                <a:lnTo>
                  <a:pt x="13090" y="62930"/>
                </a:lnTo>
                <a:lnTo>
                  <a:pt x="13020" y="62760"/>
                </a:lnTo>
                <a:lnTo>
                  <a:pt x="12990" y="62700"/>
                </a:lnTo>
                <a:lnTo>
                  <a:pt x="13000" y="62700"/>
                </a:lnTo>
                <a:lnTo>
                  <a:pt x="13010" y="62700"/>
                </a:lnTo>
                <a:lnTo>
                  <a:pt x="13010" y="62680"/>
                </a:lnTo>
                <a:lnTo>
                  <a:pt x="13020" y="62670"/>
                </a:lnTo>
                <a:lnTo>
                  <a:pt x="13020" y="62660"/>
                </a:lnTo>
                <a:lnTo>
                  <a:pt x="13020" y="62640"/>
                </a:lnTo>
                <a:lnTo>
                  <a:pt x="13020" y="62630"/>
                </a:lnTo>
                <a:lnTo>
                  <a:pt x="13000" y="62620"/>
                </a:lnTo>
                <a:lnTo>
                  <a:pt x="13000" y="62600"/>
                </a:lnTo>
                <a:lnTo>
                  <a:pt x="13000" y="62580"/>
                </a:lnTo>
                <a:lnTo>
                  <a:pt x="13000" y="62560"/>
                </a:lnTo>
                <a:lnTo>
                  <a:pt x="13000" y="62550"/>
                </a:lnTo>
                <a:lnTo>
                  <a:pt x="13000" y="62540"/>
                </a:lnTo>
                <a:lnTo>
                  <a:pt x="13010" y="62540"/>
                </a:lnTo>
                <a:lnTo>
                  <a:pt x="13020" y="62530"/>
                </a:lnTo>
                <a:lnTo>
                  <a:pt x="13020" y="62520"/>
                </a:lnTo>
                <a:lnTo>
                  <a:pt x="13030" y="62500"/>
                </a:lnTo>
                <a:lnTo>
                  <a:pt x="13030" y="62490"/>
                </a:lnTo>
                <a:lnTo>
                  <a:pt x="13030" y="62470"/>
                </a:lnTo>
                <a:lnTo>
                  <a:pt x="13040" y="62460"/>
                </a:lnTo>
                <a:lnTo>
                  <a:pt x="13040" y="62440"/>
                </a:lnTo>
                <a:lnTo>
                  <a:pt x="13040" y="62430"/>
                </a:lnTo>
                <a:lnTo>
                  <a:pt x="13030" y="62420"/>
                </a:lnTo>
                <a:lnTo>
                  <a:pt x="13020" y="62410"/>
                </a:lnTo>
                <a:lnTo>
                  <a:pt x="13020" y="62400"/>
                </a:lnTo>
                <a:lnTo>
                  <a:pt x="13020" y="62390"/>
                </a:lnTo>
                <a:lnTo>
                  <a:pt x="13010" y="62390"/>
                </a:lnTo>
                <a:lnTo>
                  <a:pt x="13000" y="62380"/>
                </a:lnTo>
                <a:lnTo>
                  <a:pt x="13000" y="62360"/>
                </a:lnTo>
                <a:lnTo>
                  <a:pt x="13000" y="62350"/>
                </a:lnTo>
                <a:lnTo>
                  <a:pt x="13000" y="62340"/>
                </a:lnTo>
                <a:lnTo>
                  <a:pt x="12990" y="62330"/>
                </a:lnTo>
                <a:lnTo>
                  <a:pt x="12980" y="62310"/>
                </a:lnTo>
                <a:lnTo>
                  <a:pt x="12970" y="62300"/>
                </a:lnTo>
                <a:lnTo>
                  <a:pt x="12970" y="62290"/>
                </a:lnTo>
                <a:lnTo>
                  <a:pt x="12960" y="62290"/>
                </a:lnTo>
                <a:lnTo>
                  <a:pt x="12960" y="62280"/>
                </a:lnTo>
                <a:lnTo>
                  <a:pt x="12950" y="62270"/>
                </a:lnTo>
                <a:lnTo>
                  <a:pt x="12950" y="62260"/>
                </a:lnTo>
                <a:lnTo>
                  <a:pt x="12940" y="62240"/>
                </a:lnTo>
                <a:lnTo>
                  <a:pt x="12930" y="62230"/>
                </a:lnTo>
                <a:lnTo>
                  <a:pt x="12930" y="62220"/>
                </a:lnTo>
                <a:lnTo>
                  <a:pt x="12920" y="62210"/>
                </a:lnTo>
                <a:lnTo>
                  <a:pt x="12920" y="62200"/>
                </a:lnTo>
                <a:lnTo>
                  <a:pt x="12920" y="62190"/>
                </a:lnTo>
                <a:lnTo>
                  <a:pt x="12910" y="62180"/>
                </a:lnTo>
                <a:lnTo>
                  <a:pt x="12900" y="62170"/>
                </a:lnTo>
                <a:lnTo>
                  <a:pt x="12890" y="62170"/>
                </a:lnTo>
                <a:lnTo>
                  <a:pt x="12880" y="62170"/>
                </a:lnTo>
                <a:lnTo>
                  <a:pt x="12880" y="62150"/>
                </a:lnTo>
                <a:lnTo>
                  <a:pt x="12880" y="62140"/>
                </a:lnTo>
                <a:lnTo>
                  <a:pt x="12890" y="62130"/>
                </a:lnTo>
                <a:lnTo>
                  <a:pt x="12890" y="62120"/>
                </a:lnTo>
                <a:lnTo>
                  <a:pt x="12880" y="62100"/>
                </a:lnTo>
                <a:lnTo>
                  <a:pt x="12870" y="62090"/>
                </a:lnTo>
                <a:lnTo>
                  <a:pt x="12870" y="62080"/>
                </a:lnTo>
                <a:lnTo>
                  <a:pt x="12860" y="62070"/>
                </a:lnTo>
                <a:lnTo>
                  <a:pt x="12850" y="62040"/>
                </a:lnTo>
                <a:lnTo>
                  <a:pt x="12850" y="62030"/>
                </a:lnTo>
                <a:lnTo>
                  <a:pt x="12840" y="62020"/>
                </a:lnTo>
                <a:lnTo>
                  <a:pt x="12830" y="62020"/>
                </a:lnTo>
                <a:lnTo>
                  <a:pt x="12830" y="62010"/>
                </a:lnTo>
                <a:lnTo>
                  <a:pt x="12830" y="61990"/>
                </a:lnTo>
                <a:lnTo>
                  <a:pt x="12830" y="61980"/>
                </a:lnTo>
                <a:lnTo>
                  <a:pt x="12820" y="61970"/>
                </a:lnTo>
                <a:lnTo>
                  <a:pt x="12810" y="61950"/>
                </a:lnTo>
                <a:lnTo>
                  <a:pt x="12800" y="61940"/>
                </a:lnTo>
                <a:lnTo>
                  <a:pt x="12800" y="61930"/>
                </a:lnTo>
                <a:lnTo>
                  <a:pt x="12790" y="61930"/>
                </a:lnTo>
                <a:lnTo>
                  <a:pt x="12780" y="61910"/>
                </a:lnTo>
                <a:lnTo>
                  <a:pt x="12770" y="61900"/>
                </a:lnTo>
                <a:lnTo>
                  <a:pt x="12770" y="61890"/>
                </a:lnTo>
                <a:lnTo>
                  <a:pt x="12770" y="61870"/>
                </a:lnTo>
                <a:lnTo>
                  <a:pt x="12770" y="61860"/>
                </a:lnTo>
                <a:lnTo>
                  <a:pt x="12760" y="61850"/>
                </a:lnTo>
                <a:lnTo>
                  <a:pt x="12760" y="61840"/>
                </a:lnTo>
                <a:lnTo>
                  <a:pt x="12760" y="61830"/>
                </a:lnTo>
                <a:lnTo>
                  <a:pt x="12760" y="61820"/>
                </a:lnTo>
                <a:lnTo>
                  <a:pt x="12770" y="61810"/>
                </a:lnTo>
                <a:lnTo>
                  <a:pt x="12760" y="61810"/>
                </a:lnTo>
                <a:lnTo>
                  <a:pt x="12760" y="61800"/>
                </a:lnTo>
                <a:lnTo>
                  <a:pt x="12770" y="61800"/>
                </a:lnTo>
                <a:lnTo>
                  <a:pt x="12770" y="61790"/>
                </a:lnTo>
                <a:lnTo>
                  <a:pt x="12760" y="61780"/>
                </a:lnTo>
                <a:lnTo>
                  <a:pt x="12760" y="61760"/>
                </a:lnTo>
                <a:lnTo>
                  <a:pt x="12760" y="61740"/>
                </a:lnTo>
                <a:lnTo>
                  <a:pt x="12760" y="61730"/>
                </a:lnTo>
                <a:lnTo>
                  <a:pt x="12770" y="61720"/>
                </a:lnTo>
                <a:lnTo>
                  <a:pt x="12770" y="61700"/>
                </a:lnTo>
                <a:lnTo>
                  <a:pt x="12780" y="61680"/>
                </a:lnTo>
                <a:lnTo>
                  <a:pt x="12780" y="61660"/>
                </a:lnTo>
                <a:lnTo>
                  <a:pt x="12790" y="61640"/>
                </a:lnTo>
                <a:lnTo>
                  <a:pt x="12800" y="61620"/>
                </a:lnTo>
                <a:lnTo>
                  <a:pt x="12800" y="61610"/>
                </a:lnTo>
                <a:lnTo>
                  <a:pt x="12800" y="61590"/>
                </a:lnTo>
                <a:lnTo>
                  <a:pt x="12800" y="61570"/>
                </a:lnTo>
                <a:lnTo>
                  <a:pt x="12790" y="61570"/>
                </a:lnTo>
                <a:lnTo>
                  <a:pt x="12800" y="61550"/>
                </a:lnTo>
                <a:lnTo>
                  <a:pt x="12800" y="61540"/>
                </a:lnTo>
                <a:lnTo>
                  <a:pt x="12800" y="61530"/>
                </a:lnTo>
                <a:lnTo>
                  <a:pt x="12800" y="61520"/>
                </a:lnTo>
                <a:lnTo>
                  <a:pt x="12810" y="61510"/>
                </a:lnTo>
                <a:lnTo>
                  <a:pt x="12820" y="61500"/>
                </a:lnTo>
                <a:lnTo>
                  <a:pt x="12830" y="61490"/>
                </a:lnTo>
                <a:lnTo>
                  <a:pt x="12820" y="61490"/>
                </a:lnTo>
                <a:lnTo>
                  <a:pt x="12830" y="61470"/>
                </a:lnTo>
                <a:lnTo>
                  <a:pt x="12830" y="61460"/>
                </a:lnTo>
                <a:lnTo>
                  <a:pt x="12830" y="61440"/>
                </a:lnTo>
                <a:lnTo>
                  <a:pt x="12840" y="61420"/>
                </a:lnTo>
                <a:lnTo>
                  <a:pt x="12850" y="61410"/>
                </a:lnTo>
                <a:lnTo>
                  <a:pt x="12850" y="61390"/>
                </a:lnTo>
                <a:lnTo>
                  <a:pt x="12870" y="61370"/>
                </a:lnTo>
                <a:lnTo>
                  <a:pt x="12870" y="61360"/>
                </a:lnTo>
                <a:lnTo>
                  <a:pt x="12870" y="61350"/>
                </a:lnTo>
                <a:lnTo>
                  <a:pt x="12870" y="61340"/>
                </a:lnTo>
                <a:lnTo>
                  <a:pt x="12870" y="61320"/>
                </a:lnTo>
                <a:lnTo>
                  <a:pt x="12860" y="61310"/>
                </a:lnTo>
                <a:lnTo>
                  <a:pt x="12860" y="61300"/>
                </a:lnTo>
                <a:lnTo>
                  <a:pt x="12860" y="61290"/>
                </a:lnTo>
                <a:lnTo>
                  <a:pt x="12870" y="61280"/>
                </a:lnTo>
                <a:lnTo>
                  <a:pt x="12880" y="61270"/>
                </a:lnTo>
                <a:lnTo>
                  <a:pt x="12890" y="61260"/>
                </a:lnTo>
                <a:lnTo>
                  <a:pt x="12890" y="61250"/>
                </a:lnTo>
                <a:lnTo>
                  <a:pt x="12890" y="61240"/>
                </a:lnTo>
                <a:lnTo>
                  <a:pt x="12890" y="61230"/>
                </a:lnTo>
                <a:lnTo>
                  <a:pt x="12890" y="61220"/>
                </a:lnTo>
                <a:lnTo>
                  <a:pt x="12880" y="61210"/>
                </a:lnTo>
                <a:lnTo>
                  <a:pt x="12870" y="61200"/>
                </a:lnTo>
                <a:lnTo>
                  <a:pt x="12880" y="61180"/>
                </a:lnTo>
                <a:lnTo>
                  <a:pt x="12880" y="61170"/>
                </a:lnTo>
                <a:lnTo>
                  <a:pt x="12870" y="61160"/>
                </a:lnTo>
                <a:lnTo>
                  <a:pt x="12870" y="61150"/>
                </a:lnTo>
                <a:lnTo>
                  <a:pt x="12880" y="61140"/>
                </a:lnTo>
                <a:lnTo>
                  <a:pt x="12900" y="61140"/>
                </a:lnTo>
                <a:lnTo>
                  <a:pt x="12900" y="61130"/>
                </a:lnTo>
                <a:lnTo>
                  <a:pt x="12900" y="61120"/>
                </a:lnTo>
                <a:lnTo>
                  <a:pt x="12900" y="61110"/>
                </a:lnTo>
                <a:lnTo>
                  <a:pt x="12910" y="61100"/>
                </a:lnTo>
                <a:lnTo>
                  <a:pt x="12920" y="61100"/>
                </a:lnTo>
                <a:lnTo>
                  <a:pt x="12930" y="61100"/>
                </a:lnTo>
                <a:lnTo>
                  <a:pt x="12940" y="61100"/>
                </a:lnTo>
                <a:lnTo>
                  <a:pt x="12940" y="61110"/>
                </a:lnTo>
                <a:lnTo>
                  <a:pt x="12940" y="61100"/>
                </a:lnTo>
                <a:lnTo>
                  <a:pt x="12950" y="61090"/>
                </a:lnTo>
                <a:lnTo>
                  <a:pt x="12950" y="61080"/>
                </a:lnTo>
                <a:lnTo>
                  <a:pt x="12950" y="61070"/>
                </a:lnTo>
                <a:lnTo>
                  <a:pt x="12960" y="61060"/>
                </a:lnTo>
                <a:lnTo>
                  <a:pt x="12950" y="61050"/>
                </a:lnTo>
                <a:lnTo>
                  <a:pt x="12950" y="61040"/>
                </a:lnTo>
                <a:lnTo>
                  <a:pt x="12960" y="61030"/>
                </a:lnTo>
                <a:lnTo>
                  <a:pt x="12960" y="61020"/>
                </a:lnTo>
                <a:lnTo>
                  <a:pt x="12970" y="61020"/>
                </a:lnTo>
                <a:lnTo>
                  <a:pt x="12980" y="61020"/>
                </a:lnTo>
                <a:lnTo>
                  <a:pt x="12990" y="61000"/>
                </a:lnTo>
                <a:lnTo>
                  <a:pt x="12990" y="60980"/>
                </a:lnTo>
                <a:lnTo>
                  <a:pt x="13000" y="60970"/>
                </a:lnTo>
                <a:lnTo>
                  <a:pt x="13010" y="60970"/>
                </a:lnTo>
                <a:lnTo>
                  <a:pt x="13010" y="60950"/>
                </a:lnTo>
                <a:lnTo>
                  <a:pt x="13000" y="60940"/>
                </a:lnTo>
                <a:lnTo>
                  <a:pt x="13020" y="60940"/>
                </a:lnTo>
                <a:lnTo>
                  <a:pt x="13020" y="60920"/>
                </a:lnTo>
                <a:lnTo>
                  <a:pt x="13010" y="60910"/>
                </a:lnTo>
                <a:lnTo>
                  <a:pt x="13020" y="60900"/>
                </a:lnTo>
                <a:lnTo>
                  <a:pt x="13020" y="60890"/>
                </a:lnTo>
                <a:lnTo>
                  <a:pt x="13030" y="60880"/>
                </a:lnTo>
                <a:lnTo>
                  <a:pt x="13030" y="60870"/>
                </a:lnTo>
                <a:lnTo>
                  <a:pt x="13020" y="60860"/>
                </a:lnTo>
                <a:lnTo>
                  <a:pt x="13020" y="60850"/>
                </a:lnTo>
                <a:lnTo>
                  <a:pt x="13010" y="60840"/>
                </a:lnTo>
                <a:lnTo>
                  <a:pt x="13000" y="60830"/>
                </a:lnTo>
                <a:lnTo>
                  <a:pt x="12990" y="60820"/>
                </a:lnTo>
                <a:lnTo>
                  <a:pt x="12980" y="60800"/>
                </a:lnTo>
                <a:lnTo>
                  <a:pt x="12990" y="60780"/>
                </a:lnTo>
                <a:lnTo>
                  <a:pt x="13000" y="60770"/>
                </a:lnTo>
                <a:lnTo>
                  <a:pt x="13000" y="60750"/>
                </a:lnTo>
                <a:lnTo>
                  <a:pt x="13010" y="60750"/>
                </a:lnTo>
                <a:lnTo>
                  <a:pt x="13020" y="60750"/>
                </a:lnTo>
                <a:lnTo>
                  <a:pt x="13020" y="60740"/>
                </a:lnTo>
                <a:lnTo>
                  <a:pt x="13010" y="60730"/>
                </a:lnTo>
                <a:lnTo>
                  <a:pt x="13020" y="60720"/>
                </a:lnTo>
                <a:lnTo>
                  <a:pt x="13020" y="60710"/>
                </a:lnTo>
                <a:lnTo>
                  <a:pt x="13020" y="60700"/>
                </a:lnTo>
                <a:lnTo>
                  <a:pt x="13030" y="60690"/>
                </a:lnTo>
                <a:lnTo>
                  <a:pt x="13030" y="60680"/>
                </a:lnTo>
                <a:lnTo>
                  <a:pt x="13010" y="60690"/>
                </a:lnTo>
                <a:lnTo>
                  <a:pt x="13010" y="60680"/>
                </a:lnTo>
                <a:lnTo>
                  <a:pt x="13000" y="60670"/>
                </a:lnTo>
                <a:lnTo>
                  <a:pt x="13010" y="60670"/>
                </a:lnTo>
                <a:lnTo>
                  <a:pt x="13010" y="60660"/>
                </a:lnTo>
                <a:lnTo>
                  <a:pt x="13000" y="60660"/>
                </a:lnTo>
                <a:lnTo>
                  <a:pt x="13000" y="60650"/>
                </a:lnTo>
                <a:lnTo>
                  <a:pt x="13000" y="60640"/>
                </a:lnTo>
                <a:lnTo>
                  <a:pt x="13000" y="60630"/>
                </a:lnTo>
                <a:lnTo>
                  <a:pt x="12990" y="60630"/>
                </a:lnTo>
                <a:lnTo>
                  <a:pt x="12990" y="60620"/>
                </a:lnTo>
                <a:lnTo>
                  <a:pt x="12980" y="60620"/>
                </a:lnTo>
                <a:lnTo>
                  <a:pt x="12970" y="60630"/>
                </a:lnTo>
                <a:lnTo>
                  <a:pt x="12970" y="60620"/>
                </a:lnTo>
                <a:lnTo>
                  <a:pt x="12970" y="60610"/>
                </a:lnTo>
                <a:lnTo>
                  <a:pt x="12960" y="60610"/>
                </a:lnTo>
                <a:lnTo>
                  <a:pt x="12970" y="60600"/>
                </a:lnTo>
                <a:lnTo>
                  <a:pt x="12960" y="60600"/>
                </a:lnTo>
                <a:lnTo>
                  <a:pt x="12950" y="60600"/>
                </a:lnTo>
                <a:lnTo>
                  <a:pt x="12950" y="60590"/>
                </a:lnTo>
                <a:lnTo>
                  <a:pt x="12960" y="60580"/>
                </a:lnTo>
                <a:lnTo>
                  <a:pt x="12960" y="60570"/>
                </a:lnTo>
                <a:lnTo>
                  <a:pt x="12970" y="60570"/>
                </a:lnTo>
                <a:lnTo>
                  <a:pt x="12980" y="60570"/>
                </a:lnTo>
                <a:lnTo>
                  <a:pt x="12980" y="60560"/>
                </a:lnTo>
                <a:lnTo>
                  <a:pt x="12980" y="60550"/>
                </a:lnTo>
                <a:lnTo>
                  <a:pt x="12970" y="60540"/>
                </a:lnTo>
                <a:lnTo>
                  <a:pt x="12970" y="60530"/>
                </a:lnTo>
                <a:lnTo>
                  <a:pt x="12970" y="60520"/>
                </a:lnTo>
                <a:lnTo>
                  <a:pt x="12970" y="60510"/>
                </a:lnTo>
                <a:lnTo>
                  <a:pt x="12980" y="60510"/>
                </a:lnTo>
                <a:lnTo>
                  <a:pt x="12990" y="60510"/>
                </a:lnTo>
                <a:lnTo>
                  <a:pt x="12990" y="60490"/>
                </a:lnTo>
                <a:lnTo>
                  <a:pt x="12990" y="60470"/>
                </a:lnTo>
                <a:lnTo>
                  <a:pt x="13000" y="60460"/>
                </a:lnTo>
                <a:lnTo>
                  <a:pt x="12980" y="60460"/>
                </a:lnTo>
                <a:lnTo>
                  <a:pt x="12970" y="60450"/>
                </a:lnTo>
                <a:lnTo>
                  <a:pt x="12980" y="60440"/>
                </a:lnTo>
                <a:lnTo>
                  <a:pt x="12990" y="60430"/>
                </a:lnTo>
                <a:lnTo>
                  <a:pt x="13000" y="60430"/>
                </a:lnTo>
                <a:lnTo>
                  <a:pt x="13000" y="60420"/>
                </a:lnTo>
                <a:lnTo>
                  <a:pt x="13010" y="60420"/>
                </a:lnTo>
                <a:lnTo>
                  <a:pt x="13010" y="60430"/>
                </a:lnTo>
                <a:lnTo>
                  <a:pt x="13020" y="60430"/>
                </a:lnTo>
                <a:lnTo>
                  <a:pt x="13020" y="60420"/>
                </a:lnTo>
                <a:lnTo>
                  <a:pt x="13020" y="60400"/>
                </a:lnTo>
                <a:lnTo>
                  <a:pt x="13020" y="60380"/>
                </a:lnTo>
                <a:lnTo>
                  <a:pt x="13020" y="60370"/>
                </a:lnTo>
                <a:lnTo>
                  <a:pt x="13030" y="60380"/>
                </a:lnTo>
                <a:lnTo>
                  <a:pt x="13040" y="60370"/>
                </a:lnTo>
                <a:lnTo>
                  <a:pt x="13050" y="60360"/>
                </a:lnTo>
                <a:lnTo>
                  <a:pt x="13060" y="60360"/>
                </a:lnTo>
                <a:lnTo>
                  <a:pt x="13060" y="60350"/>
                </a:lnTo>
                <a:lnTo>
                  <a:pt x="13040" y="60350"/>
                </a:lnTo>
                <a:lnTo>
                  <a:pt x="13040" y="60340"/>
                </a:lnTo>
                <a:lnTo>
                  <a:pt x="13050" y="60330"/>
                </a:lnTo>
                <a:lnTo>
                  <a:pt x="13050" y="60320"/>
                </a:lnTo>
                <a:lnTo>
                  <a:pt x="13050" y="60310"/>
                </a:lnTo>
                <a:lnTo>
                  <a:pt x="13060" y="60310"/>
                </a:lnTo>
                <a:lnTo>
                  <a:pt x="13060" y="60300"/>
                </a:lnTo>
                <a:lnTo>
                  <a:pt x="13060" y="60290"/>
                </a:lnTo>
                <a:lnTo>
                  <a:pt x="13060" y="60270"/>
                </a:lnTo>
                <a:lnTo>
                  <a:pt x="13060" y="60250"/>
                </a:lnTo>
                <a:lnTo>
                  <a:pt x="13060" y="60240"/>
                </a:lnTo>
                <a:lnTo>
                  <a:pt x="13080" y="60220"/>
                </a:lnTo>
                <a:lnTo>
                  <a:pt x="13090" y="60220"/>
                </a:lnTo>
                <a:lnTo>
                  <a:pt x="13080" y="60220"/>
                </a:lnTo>
                <a:lnTo>
                  <a:pt x="13080" y="60210"/>
                </a:lnTo>
                <a:lnTo>
                  <a:pt x="13080" y="60190"/>
                </a:lnTo>
                <a:lnTo>
                  <a:pt x="13080" y="60180"/>
                </a:lnTo>
                <a:lnTo>
                  <a:pt x="13090" y="60160"/>
                </a:lnTo>
                <a:lnTo>
                  <a:pt x="13090" y="60150"/>
                </a:lnTo>
                <a:lnTo>
                  <a:pt x="13090" y="60140"/>
                </a:lnTo>
                <a:lnTo>
                  <a:pt x="13090" y="60120"/>
                </a:lnTo>
                <a:lnTo>
                  <a:pt x="13080" y="60100"/>
                </a:lnTo>
                <a:lnTo>
                  <a:pt x="13090" y="60090"/>
                </a:lnTo>
                <a:lnTo>
                  <a:pt x="13080" y="60090"/>
                </a:lnTo>
                <a:lnTo>
                  <a:pt x="13070" y="60070"/>
                </a:lnTo>
                <a:lnTo>
                  <a:pt x="13060" y="60070"/>
                </a:lnTo>
                <a:lnTo>
                  <a:pt x="13040" y="60070"/>
                </a:lnTo>
                <a:lnTo>
                  <a:pt x="13040" y="60060"/>
                </a:lnTo>
                <a:lnTo>
                  <a:pt x="13040" y="60050"/>
                </a:lnTo>
                <a:lnTo>
                  <a:pt x="13020" y="60030"/>
                </a:lnTo>
                <a:lnTo>
                  <a:pt x="13020" y="60020"/>
                </a:lnTo>
                <a:lnTo>
                  <a:pt x="13010" y="60000"/>
                </a:lnTo>
                <a:lnTo>
                  <a:pt x="13010" y="59990"/>
                </a:lnTo>
                <a:lnTo>
                  <a:pt x="13030" y="59980"/>
                </a:lnTo>
                <a:lnTo>
                  <a:pt x="13030" y="59970"/>
                </a:lnTo>
                <a:lnTo>
                  <a:pt x="13010" y="59960"/>
                </a:lnTo>
                <a:lnTo>
                  <a:pt x="13010" y="59950"/>
                </a:lnTo>
                <a:lnTo>
                  <a:pt x="13000" y="59930"/>
                </a:lnTo>
                <a:lnTo>
                  <a:pt x="12990" y="59930"/>
                </a:lnTo>
                <a:lnTo>
                  <a:pt x="12990" y="59920"/>
                </a:lnTo>
                <a:lnTo>
                  <a:pt x="12980" y="59910"/>
                </a:lnTo>
                <a:lnTo>
                  <a:pt x="12970" y="59900"/>
                </a:lnTo>
                <a:lnTo>
                  <a:pt x="12970" y="59890"/>
                </a:lnTo>
                <a:lnTo>
                  <a:pt x="12980" y="59890"/>
                </a:lnTo>
                <a:lnTo>
                  <a:pt x="12980" y="59880"/>
                </a:lnTo>
                <a:lnTo>
                  <a:pt x="12960" y="59880"/>
                </a:lnTo>
                <a:lnTo>
                  <a:pt x="12950" y="59890"/>
                </a:lnTo>
                <a:lnTo>
                  <a:pt x="12940" y="59880"/>
                </a:lnTo>
                <a:lnTo>
                  <a:pt x="12930" y="59870"/>
                </a:lnTo>
                <a:lnTo>
                  <a:pt x="12920" y="59870"/>
                </a:lnTo>
                <a:lnTo>
                  <a:pt x="12920" y="59860"/>
                </a:lnTo>
                <a:lnTo>
                  <a:pt x="12920" y="59850"/>
                </a:lnTo>
                <a:lnTo>
                  <a:pt x="12930" y="59840"/>
                </a:lnTo>
                <a:lnTo>
                  <a:pt x="12930" y="59830"/>
                </a:lnTo>
                <a:lnTo>
                  <a:pt x="12940" y="59830"/>
                </a:lnTo>
                <a:lnTo>
                  <a:pt x="12950" y="59810"/>
                </a:lnTo>
                <a:lnTo>
                  <a:pt x="12950" y="59800"/>
                </a:lnTo>
                <a:lnTo>
                  <a:pt x="12930" y="59800"/>
                </a:lnTo>
                <a:lnTo>
                  <a:pt x="12930" y="59790"/>
                </a:lnTo>
                <a:lnTo>
                  <a:pt x="12940" y="59770"/>
                </a:lnTo>
                <a:lnTo>
                  <a:pt x="12940" y="59760"/>
                </a:lnTo>
                <a:lnTo>
                  <a:pt x="12930" y="59770"/>
                </a:lnTo>
                <a:lnTo>
                  <a:pt x="12920" y="59770"/>
                </a:lnTo>
                <a:lnTo>
                  <a:pt x="12920" y="59750"/>
                </a:lnTo>
                <a:lnTo>
                  <a:pt x="12900" y="59750"/>
                </a:lnTo>
                <a:lnTo>
                  <a:pt x="12900" y="59740"/>
                </a:lnTo>
                <a:lnTo>
                  <a:pt x="12910" y="59740"/>
                </a:lnTo>
                <a:lnTo>
                  <a:pt x="12900" y="59730"/>
                </a:lnTo>
                <a:lnTo>
                  <a:pt x="12900" y="59720"/>
                </a:lnTo>
                <a:lnTo>
                  <a:pt x="12910" y="59700"/>
                </a:lnTo>
                <a:lnTo>
                  <a:pt x="12910" y="59690"/>
                </a:lnTo>
                <a:lnTo>
                  <a:pt x="12920" y="59680"/>
                </a:lnTo>
                <a:lnTo>
                  <a:pt x="12910" y="59670"/>
                </a:lnTo>
                <a:lnTo>
                  <a:pt x="12910" y="59650"/>
                </a:lnTo>
                <a:lnTo>
                  <a:pt x="12920" y="59640"/>
                </a:lnTo>
                <a:lnTo>
                  <a:pt x="12910" y="59640"/>
                </a:lnTo>
                <a:lnTo>
                  <a:pt x="12900" y="59640"/>
                </a:lnTo>
                <a:lnTo>
                  <a:pt x="12900" y="59620"/>
                </a:lnTo>
                <a:lnTo>
                  <a:pt x="12890" y="59620"/>
                </a:lnTo>
                <a:lnTo>
                  <a:pt x="12880" y="59630"/>
                </a:lnTo>
                <a:lnTo>
                  <a:pt x="12870" y="59640"/>
                </a:lnTo>
                <a:lnTo>
                  <a:pt x="12870" y="59620"/>
                </a:lnTo>
                <a:lnTo>
                  <a:pt x="12880" y="59600"/>
                </a:lnTo>
                <a:lnTo>
                  <a:pt x="12870" y="59590"/>
                </a:lnTo>
                <a:lnTo>
                  <a:pt x="12870" y="59580"/>
                </a:lnTo>
                <a:lnTo>
                  <a:pt x="12880" y="59560"/>
                </a:lnTo>
                <a:lnTo>
                  <a:pt x="12890" y="59550"/>
                </a:lnTo>
                <a:lnTo>
                  <a:pt x="12890" y="59540"/>
                </a:lnTo>
                <a:lnTo>
                  <a:pt x="12900" y="59550"/>
                </a:lnTo>
                <a:lnTo>
                  <a:pt x="12910" y="59550"/>
                </a:lnTo>
                <a:lnTo>
                  <a:pt x="12910" y="59540"/>
                </a:lnTo>
                <a:lnTo>
                  <a:pt x="12920" y="59530"/>
                </a:lnTo>
                <a:lnTo>
                  <a:pt x="12930" y="59530"/>
                </a:lnTo>
                <a:lnTo>
                  <a:pt x="12930" y="59520"/>
                </a:lnTo>
                <a:lnTo>
                  <a:pt x="12920" y="59510"/>
                </a:lnTo>
                <a:lnTo>
                  <a:pt x="12930" y="59500"/>
                </a:lnTo>
                <a:lnTo>
                  <a:pt x="12940" y="59490"/>
                </a:lnTo>
                <a:lnTo>
                  <a:pt x="12930" y="59490"/>
                </a:lnTo>
                <a:lnTo>
                  <a:pt x="12930" y="59480"/>
                </a:lnTo>
                <a:lnTo>
                  <a:pt x="12940" y="59470"/>
                </a:lnTo>
                <a:lnTo>
                  <a:pt x="12930" y="59460"/>
                </a:lnTo>
                <a:lnTo>
                  <a:pt x="12920" y="59450"/>
                </a:lnTo>
                <a:lnTo>
                  <a:pt x="12920" y="59440"/>
                </a:lnTo>
                <a:lnTo>
                  <a:pt x="12940" y="59440"/>
                </a:lnTo>
                <a:lnTo>
                  <a:pt x="12950" y="59450"/>
                </a:lnTo>
                <a:lnTo>
                  <a:pt x="12950" y="59440"/>
                </a:lnTo>
                <a:lnTo>
                  <a:pt x="12960" y="59420"/>
                </a:lnTo>
                <a:lnTo>
                  <a:pt x="12960" y="59410"/>
                </a:lnTo>
                <a:lnTo>
                  <a:pt x="12950" y="59410"/>
                </a:lnTo>
                <a:lnTo>
                  <a:pt x="12940" y="59400"/>
                </a:lnTo>
                <a:lnTo>
                  <a:pt x="12940" y="59390"/>
                </a:lnTo>
                <a:lnTo>
                  <a:pt x="12930" y="59380"/>
                </a:lnTo>
                <a:lnTo>
                  <a:pt x="12940" y="59370"/>
                </a:lnTo>
                <a:lnTo>
                  <a:pt x="12950" y="59360"/>
                </a:lnTo>
                <a:lnTo>
                  <a:pt x="12960" y="59370"/>
                </a:lnTo>
                <a:lnTo>
                  <a:pt x="12970" y="59350"/>
                </a:lnTo>
                <a:lnTo>
                  <a:pt x="12960" y="59330"/>
                </a:lnTo>
                <a:lnTo>
                  <a:pt x="12970" y="59330"/>
                </a:lnTo>
                <a:lnTo>
                  <a:pt x="12980" y="59330"/>
                </a:lnTo>
                <a:lnTo>
                  <a:pt x="12980" y="59320"/>
                </a:lnTo>
                <a:lnTo>
                  <a:pt x="12990" y="59310"/>
                </a:lnTo>
                <a:lnTo>
                  <a:pt x="12980" y="59300"/>
                </a:lnTo>
                <a:lnTo>
                  <a:pt x="12980" y="59290"/>
                </a:lnTo>
                <a:lnTo>
                  <a:pt x="12970" y="59290"/>
                </a:lnTo>
                <a:lnTo>
                  <a:pt x="12950" y="59290"/>
                </a:lnTo>
                <a:lnTo>
                  <a:pt x="12950" y="59280"/>
                </a:lnTo>
                <a:lnTo>
                  <a:pt x="12970" y="59280"/>
                </a:lnTo>
                <a:lnTo>
                  <a:pt x="12970" y="59260"/>
                </a:lnTo>
                <a:lnTo>
                  <a:pt x="12960" y="59260"/>
                </a:lnTo>
                <a:lnTo>
                  <a:pt x="12980" y="59240"/>
                </a:lnTo>
                <a:lnTo>
                  <a:pt x="12990" y="59250"/>
                </a:lnTo>
                <a:lnTo>
                  <a:pt x="13000" y="59230"/>
                </a:lnTo>
                <a:lnTo>
                  <a:pt x="13000" y="59220"/>
                </a:lnTo>
                <a:lnTo>
                  <a:pt x="13000" y="59210"/>
                </a:lnTo>
                <a:lnTo>
                  <a:pt x="12990" y="59210"/>
                </a:lnTo>
                <a:lnTo>
                  <a:pt x="12990" y="59190"/>
                </a:lnTo>
                <a:lnTo>
                  <a:pt x="13000" y="59190"/>
                </a:lnTo>
                <a:lnTo>
                  <a:pt x="13000" y="59180"/>
                </a:lnTo>
                <a:lnTo>
                  <a:pt x="13000" y="59170"/>
                </a:lnTo>
                <a:lnTo>
                  <a:pt x="13010" y="59170"/>
                </a:lnTo>
                <a:lnTo>
                  <a:pt x="13000" y="59160"/>
                </a:lnTo>
                <a:lnTo>
                  <a:pt x="13000" y="59140"/>
                </a:lnTo>
                <a:lnTo>
                  <a:pt x="13010" y="59120"/>
                </a:lnTo>
                <a:lnTo>
                  <a:pt x="13000" y="59110"/>
                </a:lnTo>
                <a:lnTo>
                  <a:pt x="13000" y="59090"/>
                </a:lnTo>
                <a:lnTo>
                  <a:pt x="13000" y="59070"/>
                </a:lnTo>
                <a:lnTo>
                  <a:pt x="13010" y="59060"/>
                </a:lnTo>
                <a:lnTo>
                  <a:pt x="13020" y="59050"/>
                </a:lnTo>
                <a:lnTo>
                  <a:pt x="13020" y="59040"/>
                </a:lnTo>
                <a:lnTo>
                  <a:pt x="13010" y="59040"/>
                </a:lnTo>
                <a:lnTo>
                  <a:pt x="13010" y="59030"/>
                </a:lnTo>
                <a:lnTo>
                  <a:pt x="13010" y="59020"/>
                </a:lnTo>
                <a:lnTo>
                  <a:pt x="13020" y="59010"/>
                </a:lnTo>
                <a:lnTo>
                  <a:pt x="13020" y="59000"/>
                </a:lnTo>
                <a:lnTo>
                  <a:pt x="13050" y="58980"/>
                </a:lnTo>
                <a:lnTo>
                  <a:pt x="13060" y="58970"/>
                </a:lnTo>
                <a:lnTo>
                  <a:pt x="13260" y="58780"/>
                </a:lnTo>
                <a:lnTo>
                  <a:pt x="13290" y="58700"/>
                </a:lnTo>
                <a:lnTo>
                  <a:pt x="13260" y="58640"/>
                </a:lnTo>
                <a:lnTo>
                  <a:pt x="13270" y="58640"/>
                </a:lnTo>
                <a:lnTo>
                  <a:pt x="13290" y="58620"/>
                </a:lnTo>
                <a:lnTo>
                  <a:pt x="13290" y="58590"/>
                </a:lnTo>
                <a:lnTo>
                  <a:pt x="13290" y="58560"/>
                </a:lnTo>
                <a:lnTo>
                  <a:pt x="13330" y="58530"/>
                </a:lnTo>
                <a:lnTo>
                  <a:pt x="13460" y="58510"/>
                </a:lnTo>
                <a:lnTo>
                  <a:pt x="13480" y="58460"/>
                </a:lnTo>
                <a:lnTo>
                  <a:pt x="13490" y="58450"/>
                </a:lnTo>
                <a:lnTo>
                  <a:pt x="13510" y="58440"/>
                </a:lnTo>
                <a:lnTo>
                  <a:pt x="13520" y="58430"/>
                </a:lnTo>
                <a:lnTo>
                  <a:pt x="13540" y="58420"/>
                </a:lnTo>
                <a:lnTo>
                  <a:pt x="13600" y="58380"/>
                </a:lnTo>
                <a:lnTo>
                  <a:pt x="13630" y="58370"/>
                </a:lnTo>
                <a:lnTo>
                  <a:pt x="13650" y="58370"/>
                </a:lnTo>
                <a:lnTo>
                  <a:pt x="13680" y="58370"/>
                </a:lnTo>
                <a:lnTo>
                  <a:pt x="13690" y="58370"/>
                </a:lnTo>
                <a:lnTo>
                  <a:pt x="13720" y="58370"/>
                </a:lnTo>
                <a:lnTo>
                  <a:pt x="13750" y="58320"/>
                </a:lnTo>
                <a:lnTo>
                  <a:pt x="13770" y="58280"/>
                </a:lnTo>
                <a:lnTo>
                  <a:pt x="13790" y="58250"/>
                </a:lnTo>
                <a:lnTo>
                  <a:pt x="13860" y="58260"/>
                </a:lnTo>
                <a:lnTo>
                  <a:pt x="13870" y="58260"/>
                </a:lnTo>
                <a:lnTo>
                  <a:pt x="13910" y="58270"/>
                </a:lnTo>
                <a:lnTo>
                  <a:pt x="13920" y="58240"/>
                </a:lnTo>
                <a:lnTo>
                  <a:pt x="13930" y="58230"/>
                </a:lnTo>
                <a:lnTo>
                  <a:pt x="13970" y="58190"/>
                </a:lnTo>
                <a:lnTo>
                  <a:pt x="13980" y="58180"/>
                </a:lnTo>
                <a:lnTo>
                  <a:pt x="14050" y="58160"/>
                </a:lnTo>
                <a:lnTo>
                  <a:pt x="14180" y="58090"/>
                </a:lnTo>
                <a:lnTo>
                  <a:pt x="14220" y="58090"/>
                </a:lnTo>
                <a:lnTo>
                  <a:pt x="14260" y="58080"/>
                </a:lnTo>
                <a:lnTo>
                  <a:pt x="14290" y="58080"/>
                </a:lnTo>
                <a:lnTo>
                  <a:pt x="14380" y="58090"/>
                </a:lnTo>
                <a:lnTo>
                  <a:pt x="14400" y="58090"/>
                </a:lnTo>
                <a:lnTo>
                  <a:pt x="14460" y="58100"/>
                </a:lnTo>
                <a:lnTo>
                  <a:pt x="14490" y="58100"/>
                </a:lnTo>
                <a:lnTo>
                  <a:pt x="14550" y="58000"/>
                </a:lnTo>
                <a:lnTo>
                  <a:pt x="14610" y="57950"/>
                </a:lnTo>
                <a:lnTo>
                  <a:pt x="14630" y="57930"/>
                </a:lnTo>
                <a:lnTo>
                  <a:pt x="15010" y="57790"/>
                </a:lnTo>
                <a:lnTo>
                  <a:pt x="15140" y="57740"/>
                </a:lnTo>
                <a:lnTo>
                  <a:pt x="15170" y="57740"/>
                </a:lnTo>
                <a:lnTo>
                  <a:pt x="15220" y="57740"/>
                </a:lnTo>
                <a:lnTo>
                  <a:pt x="15230" y="57740"/>
                </a:lnTo>
                <a:lnTo>
                  <a:pt x="15250" y="57750"/>
                </a:lnTo>
                <a:lnTo>
                  <a:pt x="15260" y="57760"/>
                </a:lnTo>
                <a:lnTo>
                  <a:pt x="15270" y="57770"/>
                </a:lnTo>
                <a:lnTo>
                  <a:pt x="15330" y="57700"/>
                </a:lnTo>
                <a:lnTo>
                  <a:pt x="15370" y="57710"/>
                </a:lnTo>
                <a:lnTo>
                  <a:pt x="15410" y="57710"/>
                </a:lnTo>
                <a:lnTo>
                  <a:pt x="15430" y="57710"/>
                </a:lnTo>
                <a:lnTo>
                  <a:pt x="15540" y="57760"/>
                </a:lnTo>
                <a:lnTo>
                  <a:pt x="15550" y="57760"/>
                </a:lnTo>
                <a:lnTo>
                  <a:pt x="15650" y="57780"/>
                </a:lnTo>
                <a:lnTo>
                  <a:pt x="15690" y="57810"/>
                </a:lnTo>
                <a:lnTo>
                  <a:pt x="15780" y="57870"/>
                </a:lnTo>
                <a:lnTo>
                  <a:pt x="15810" y="57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