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Buliisa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lii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060" y="42500"/>
                </a:moveTo>
                <a:lnTo>
                  <a:pt x="31690" y="41700"/>
                </a:lnTo>
                <a:lnTo>
                  <a:pt x="31780" y="41570"/>
                </a:lnTo>
                <a:lnTo>
                  <a:pt x="31960" y="41400"/>
                </a:lnTo>
                <a:lnTo>
                  <a:pt x="32210" y="41160"/>
                </a:lnTo>
                <a:lnTo>
                  <a:pt x="33300" y="39850"/>
                </a:lnTo>
                <a:lnTo>
                  <a:pt x="33540" y="39400"/>
                </a:lnTo>
                <a:lnTo>
                  <a:pt x="34040" y="38570"/>
                </a:lnTo>
                <a:lnTo>
                  <a:pt x="34250" y="38220"/>
                </a:lnTo>
                <a:lnTo>
                  <a:pt x="34250" y="38150"/>
                </a:lnTo>
                <a:lnTo>
                  <a:pt x="34250" y="38070"/>
                </a:lnTo>
                <a:lnTo>
                  <a:pt x="34250" y="38020"/>
                </a:lnTo>
                <a:lnTo>
                  <a:pt x="34250" y="37650"/>
                </a:lnTo>
                <a:lnTo>
                  <a:pt x="34270" y="37660"/>
                </a:lnTo>
                <a:lnTo>
                  <a:pt x="34300" y="37590"/>
                </a:lnTo>
                <a:lnTo>
                  <a:pt x="34310" y="37580"/>
                </a:lnTo>
                <a:lnTo>
                  <a:pt x="34320" y="37540"/>
                </a:lnTo>
                <a:lnTo>
                  <a:pt x="34330" y="37510"/>
                </a:lnTo>
                <a:lnTo>
                  <a:pt x="34340" y="37450"/>
                </a:lnTo>
                <a:lnTo>
                  <a:pt x="34350" y="37410"/>
                </a:lnTo>
                <a:lnTo>
                  <a:pt x="34360" y="37400"/>
                </a:lnTo>
                <a:lnTo>
                  <a:pt x="34370" y="37360"/>
                </a:lnTo>
                <a:lnTo>
                  <a:pt x="34380" y="37310"/>
                </a:lnTo>
                <a:lnTo>
                  <a:pt x="34400" y="37240"/>
                </a:lnTo>
                <a:lnTo>
                  <a:pt x="34410" y="37220"/>
                </a:lnTo>
                <a:lnTo>
                  <a:pt x="34430" y="37150"/>
                </a:lnTo>
                <a:lnTo>
                  <a:pt x="34460" y="37050"/>
                </a:lnTo>
                <a:lnTo>
                  <a:pt x="34470" y="37020"/>
                </a:lnTo>
                <a:lnTo>
                  <a:pt x="34510" y="36910"/>
                </a:lnTo>
                <a:lnTo>
                  <a:pt x="34540" y="36830"/>
                </a:lnTo>
                <a:lnTo>
                  <a:pt x="34550" y="36770"/>
                </a:lnTo>
                <a:lnTo>
                  <a:pt x="34560" y="36750"/>
                </a:lnTo>
                <a:lnTo>
                  <a:pt x="34560" y="36740"/>
                </a:lnTo>
                <a:lnTo>
                  <a:pt x="34600" y="36640"/>
                </a:lnTo>
                <a:lnTo>
                  <a:pt x="34610" y="36590"/>
                </a:lnTo>
                <a:lnTo>
                  <a:pt x="34630" y="36540"/>
                </a:lnTo>
                <a:lnTo>
                  <a:pt x="34650" y="36480"/>
                </a:lnTo>
                <a:lnTo>
                  <a:pt x="34670" y="36430"/>
                </a:lnTo>
                <a:lnTo>
                  <a:pt x="34680" y="36390"/>
                </a:lnTo>
                <a:lnTo>
                  <a:pt x="34700" y="36330"/>
                </a:lnTo>
                <a:lnTo>
                  <a:pt x="34710" y="36290"/>
                </a:lnTo>
                <a:lnTo>
                  <a:pt x="34720" y="36280"/>
                </a:lnTo>
                <a:lnTo>
                  <a:pt x="34730" y="36250"/>
                </a:lnTo>
                <a:lnTo>
                  <a:pt x="34730" y="36230"/>
                </a:lnTo>
                <a:lnTo>
                  <a:pt x="34730" y="36220"/>
                </a:lnTo>
                <a:lnTo>
                  <a:pt x="34740" y="36210"/>
                </a:lnTo>
                <a:lnTo>
                  <a:pt x="34750" y="36190"/>
                </a:lnTo>
                <a:lnTo>
                  <a:pt x="34750" y="36180"/>
                </a:lnTo>
                <a:lnTo>
                  <a:pt x="34800" y="36190"/>
                </a:lnTo>
                <a:lnTo>
                  <a:pt x="34820" y="36190"/>
                </a:lnTo>
                <a:lnTo>
                  <a:pt x="34830" y="36200"/>
                </a:lnTo>
                <a:lnTo>
                  <a:pt x="34850" y="36200"/>
                </a:lnTo>
                <a:lnTo>
                  <a:pt x="34860" y="36200"/>
                </a:lnTo>
                <a:lnTo>
                  <a:pt x="34890" y="36220"/>
                </a:lnTo>
                <a:lnTo>
                  <a:pt x="34930" y="36200"/>
                </a:lnTo>
                <a:lnTo>
                  <a:pt x="34970" y="36210"/>
                </a:lnTo>
                <a:lnTo>
                  <a:pt x="35000" y="36200"/>
                </a:lnTo>
                <a:lnTo>
                  <a:pt x="35020" y="36190"/>
                </a:lnTo>
                <a:lnTo>
                  <a:pt x="35040" y="36200"/>
                </a:lnTo>
                <a:lnTo>
                  <a:pt x="35060" y="36210"/>
                </a:lnTo>
                <a:lnTo>
                  <a:pt x="35070" y="36220"/>
                </a:lnTo>
                <a:lnTo>
                  <a:pt x="35080" y="36220"/>
                </a:lnTo>
                <a:lnTo>
                  <a:pt x="35120" y="36200"/>
                </a:lnTo>
                <a:lnTo>
                  <a:pt x="35130" y="36200"/>
                </a:lnTo>
                <a:lnTo>
                  <a:pt x="35160" y="36190"/>
                </a:lnTo>
                <a:lnTo>
                  <a:pt x="35200" y="36190"/>
                </a:lnTo>
                <a:lnTo>
                  <a:pt x="35220" y="36190"/>
                </a:lnTo>
                <a:lnTo>
                  <a:pt x="35230" y="36200"/>
                </a:lnTo>
                <a:lnTo>
                  <a:pt x="35260" y="36200"/>
                </a:lnTo>
                <a:lnTo>
                  <a:pt x="35290" y="36190"/>
                </a:lnTo>
                <a:lnTo>
                  <a:pt x="35310" y="36200"/>
                </a:lnTo>
                <a:lnTo>
                  <a:pt x="35330" y="36210"/>
                </a:lnTo>
                <a:lnTo>
                  <a:pt x="35350" y="36220"/>
                </a:lnTo>
                <a:lnTo>
                  <a:pt x="35380" y="36240"/>
                </a:lnTo>
                <a:lnTo>
                  <a:pt x="35400" y="36250"/>
                </a:lnTo>
                <a:lnTo>
                  <a:pt x="35410" y="36260"/>
                </a:lnTo>
                <a:lnTo>
                  <a:pt x="35420" y="36270"/>
                </a:lnTo>
                <a:lnTo>
                  <a:pt x="35450" y="36270"/>
                </a:lnTo>
                <a:lnTo>
                  <a:pt x="35460" y="36290"/>
                </a:lnTo>
                <a:lnTo>
                  <a:pt x="35500" y="36300"/>
                </a:lnTo>
                <a:lnTo>
                  <a:pt x="35530" y="36310"/>
                </a:lnTo>
                <a:lnTo>
                  <a:pt x="35560" y="36310"/>
                </a:lnTo>
                <a:lnTo>
                  <a:pt x="35560" y="36320"/>
                </a:lnTo>
                <a:lnTo>
                  <a:pt x="35570" y="36330"/>
                </a:lnTo>
                <a:lnTo>
                  <a:pt x="35570" y="36340"/>
                </a:lnTo>
                <a:lnTo>
                  <a:pt x="35580" y="36350"/>
                </a:lnTo>
                <a:lnTo>
                  <a:pt x="35590" y="36350"/>
                </a:lnTo>
                <a:lnTo>
                  <a:pt x="35610" y="36350"/>
                </a:lnTo>
                <a:lnTo>
                  <a:pt x="35630" y="36350"/>
                </a:lnTo>
                <a:lnTo>
                  <a:pt x="35660" y="36360"/>
                </a:lnTo>
                <a:lnTo>
                  <a:pt x="35670" y="36360"/>
                </a:lnTo>
                <a:lnTo>
                  <a:pt x="35680" y="36360"/>
                </a:lnTo>
                <a:lnTo>
                  <a:pt x="35700" y="36360"/>
                </a:lnTo>
                <a:lnTo>
                  <a:pt x="35710" y="36360"/>
                </a:lnTo>
                <a:lnTo>
                  <a:pt x="35710" y="36370"/>
                </a:lnTo>
                <a:lnTo>
                  <a:pt x="35730" y="36370"/>
                </a:lnTo>
                <a:lnTo>
                  <a:pt x="35750" y="36370"/>
                </a:lnTo>
                <a:lnTo>
                  <a:pt x="35760" y="36360"/>
                </a:lnTo>
                <a:lnTo>
                  <a:pt x="35770" y="36350"/>
                </a:lnTo>
                <a:lnTo>
                  <a:pt x="35790" y="36340"/>
                </a:lnTo>
                <a:lnTo>
                  <a:pt x="35800" y="36340"/>
                </a:lnTo>
                <a:lnTo>
                  <a:pt x="35800" y="36330"/>
                </a:lnTo>
                <a:lnTo>
                  <a:pt x="35800" y="36320"/>
                </a:lnTo>
                <a:lnTo>
                  <a:pt x="35810" y="36310"/>
                </a:lnTo>
                <a:lnTo>
                  <a:pt x="35810" y="36300"/>
                </a:lnTo>
                <a:lnTo>
                  <a:pt x="35810" y="36310"/>
                </a:lnTo>
                <a:lnTo>
                  <a:pt x="35840" y="36330"/>
                </a:lnTo>
                <a:lnTo>
                  <a:pt x="35870" y="36340"/>
                </a:lnTo>
                <a:lnTo>
                  <a:pt x="35900" y="36350"/>
                </a:lnTo>
                <a:lnTo>
                  <a:pt x="35930" y="36350"/>
                </a:lnTo>
                <a:lnTo>
                  <a:pt x="35950" y="36360"/>
                </a:lnTo>
                <a:lnTo>
                  <a:pt x="35990" y="36360"/>
                </a:lnTo>
                <a:lnTo>
                  <a:pt x="36010" y="36360"/>
                </a:lnTo>
                <a:lnTo>
                  <a:pt x="36040" y="36360"/>
                </a:lnTo>
                <a:lnTo>
                  <a:pt x="36060" y="36360"/>
                </a:lnTo>
                <a:lnTo>
                  <a:pt x="36080" y="36360"/>
                </a:lnTo>
                <a:lnTo>
                  <a:pt x="36110" y="36360"/>
                </a:lnTo>
                <a:lnTo>
                  <a:pt x="36160" y="36340"/>
                </a:lnTo>
                <a:lnTo>
                  <a:pt x="36180" y="36340"/>
                </a:lnTo>
                <a:lnTo>
                  <a:pt x="36210" y="36340"/>
                </a:lnTo>
                <a:lnTo>
                  <a:pt x="36240" y="36340"/>
                </a:lnTo>
                <a:lnTo>
                  <a:pt x="36260" y="36350"/>
                </a:lnTo>
                <a:lnTo>
                  <a:pt x="36270" y="36360"/>
                </a:lnTo>
                <a:lnTo>
                  <a:pt x="36280" y="36380"/>
                </a:lnTo>
                <a:lnTo>
                  <a:pt x="36300" y="36400"/>
                </a:lnTo>
                <a:lnTo>
                  <a:pt x="36310" y="36410"/>
                </a:lnTo>
                <a:lnTo>
                  <a:pt x="36330" y="36410"/>
                </a:lnTo>
                <a:lnTo>
                  <a:pt x="36360" y="36410"/>
                </a:lnTo>
                <a:lnTo>
                  <a:pt x="36390" y="36420"/>
                </a:lnTo>
                <a:lnTo>
                  <a:pt x="36430" y="36430"/>
                </a:lnTo>
                <a:lnTo>
                  <a:pt x="36470" y="36450"/>
                </a:lnTo>
                <a:lnTo>
                  <a:pt x="36500" y="36460"/>
                </a:lnTo>
                <a:lnTo>
                  <a:pt x="36540" y="36470"/>
                </a:lnTo>
                <a:lnTo>
                  <a:pt x="36600" y="36480"/>
                </a:lnTo>
                <a:lnTo>
                  <a:pt x="36610" y="36480"/>
                </a:lnTo>
                <a:lnTo>
                  <a:pt x="36630" y="36480"/>
                </a:lnTo>
                <a:lnTo>
                  <a:pt x="36690" y="36480"/>
                </a:lnTo>
                <a:lnTo>
                  <a:pt x="36750" y="36500"/>
                </a:lnTo>
                <a:lnTo>
                  <a:pt x="36780" y="36500"/>
                </a:lnTo>
                <a:lnTo>
                  <a:pt x="36790" y="36500"/>
                </a:lnTo>
                <a:lnTo>
                  <a:pt x="36830" y="36500"/>
                </a:lnTo>
                <a:lnTo>
                  <a:pt x="36850" y="36500"/>
                </a:lnTo>
                <a:lnTo>
                  <a:pt x="36880" y="36490"/>
                </a:lnTo>
                <a:lnTo>
                  <a:pt x="36900" y="36470"/>
                </a:lnTo>
                <a:lnTo>
                  <a:pt x="36930" y="36450"/>
                </a:lnTo>
                <a:lnTo>
                  <a:pt x="36960" y="36420"/>
                </a:lnTo>
                <a:lnTo>
                  <a:pt x="36990" y="36390"/>
                </a:lnTo>
                <a:lnTo>
                  <a:pt x="37010" y="36380"/>
                </a:lnTo>
                <a:lnTo>
                  <a:pt x="37020" y="36360"/>
                </a:lnTo>
                <a:lnTo>
                  <a:pt x="37050" y="36330"/>
                </a:lnTo>
                <a:lnTo>
                  <a:pt x="37060" y="36310"/>
                </a:lnTo>
                <a:lnTo>
                  <a:pt x="37080" y="36290"/>
                </a:lnTo>
                <a:lnTo>
                  <a:pt x="37100" y="36270"/>
                </a:lnTo>
                <a:lnTo>
                  <a:pt x="37110" y="36250"/>
                </a:lnTo>
                <a:lnTo>
                  <a:pt x="37140" y="36230"/>
                </a:lnTo>
                <a:lnTo>
                  <a:pt x="37160" y="36220"/>
                </a:lnTo>
                <a:lnTo>
                  <a:pt x="37180" y="36200"/>
                </a:lnTo>
                <a:lnTo>
                  <a:pt x="37210" y="36190"/>
                </a:lnTo>
                <a:lnTo>
                  <a:pt x="37230" y="36180"/>
                </a:lnTo>
                <a:lnTo>
                  <a:pt x="37240" y="36170"/>
                </a:lnTo>
                <a:lnTo>
                  <a:pt x="37250" y="36170"/>
                </a:lnTo>
                <a:lnTo>
                  <a:pt x="37270" y="36170"/>
                </a:lnTo>
                <a:lnTo>
                  <a:pt x="37300" y="36160"/>
                </a:lnTo>
                <a:lnTo>
                  <a:pt x="37320" y="36150"/>
                </a:lnTo>
                <a:lnTo>
                  <a:pt x="37330" y="36150"/>
                </a:lnTo>
                <a:lnTo>
                  <a:pt x="37340" y="36150"/>
                </a:lnTo>
                <a:lnTo>
                  <a:pt x="37350" y="36150"/>
                </a:lnTo>
                <a:lnTo>
                  <a:pt x="37360" y="36150"/>
                </a:lnTo>
                <a:lnTo>
                  <a:pt x="37370" y="36150"/>
                </a:lnTo>
                <a:lnTo>
                  <a:pt x="37380" y="36150"/>
                </a:lnTo>
                <a:lnTo>
                  <a:pt x="37390" y="36150"/>
                </a:lnTo>
                <a:lnTo>
                  <a:pt x="37410" y="36150"/>
                </a:lnTo>
                <a:lnTo>
                  <a:pt x="37430" y="36140"/>
                </a:lnTo>
                <a:lnTo>
                  <a:pt x="37490" y="36130"/>
                </a:lnTo>
                <a:lnTo>
                  <a:pt x="37540" y="36130"/>
                </a:lnTo>
                <a:lnTo>
                  <a:pt x="37550" y="36130"/>
                </a:lnTo>
                <a:lnTo>
                  <a:pt x="37580" y="36110"/>
                </a:lnTo>
                <a:lnTo>
                  <a:pt x="37620" y="36100"/>
                </a:lnTo>
                <a:lnTo>
                  <a:pt x="37660" y="36080"/>
                </a:lnTo>
                <a:lnTo>
                  <a:pt x="37680" y="36070"/>
                </a:lnTo>
                <a:lnTo>
                  <a:pt x="37720" y="36060"/>
                </a:lnTo>
                <a:lnTo>
                  <a:pt x="37760" y="36030"/>
                </a:lnTo>
                <a:lnTo>
                  <a:pt x="37800" y="36000"/>
                </a:lnTo>
                <a:lnTo>
                  <a:pt x="37820" y="35970"/>
                </a:lnTo>
                <a:lnTo>
                  <a:pt x="37840" y="35930"/>
                </a:lnTo>
                <a:lnTo>
                  <a:pt x="37870" y="35880"/>
                </a:lnTo>
                <a:lnTo>
                  <a:pt x="37870" y="35870"/>
                </a:lnTo>
                <a:lnTo>
                  <a:pt x="37880" y="35860"/>
                </a:lnTo>
                <a:lnTo>
                  <a:pt x="37900" y="35830"/>
                </a:lnTo>
                <a:lnTo>
                  <a:pt x="37910" y="35810"/>
                </a:lnTo>
                <a:lnTo>
                  <a:pt x="37920" y="35800"/>
                </a:lnTo>
                <a:lnTo>
                  <a:pt x="37940" y="35770"/>
                </a:lnTo>
                <a:lnTo>
                  <a:pt x="37950" y="35770"/>
                </a:lnTo>
                <a:lnTo>
                  <a:pt x="37950" y="35760"/>
                </a:lnTo>
                <a:lnTo>
                  <a:pt x="37950" y="35770"/>
                </a:lnTo>
                <a:lnTo>
                  <a:pt x="37950" y="35800"/>
                </a:lnTo>
                <a:lnTo>
                  <a:pt x="37950" y="35830"/>
                </a:lnTo>
                <a:lnTo>
                  <a:pt x="37950" y="36000"/>
                </a:lnTo>
                <a:lnTo>
                  <a:pt x="37950" y="36040"/>
                </a:lnTo>
                <a:lnTo>
                  <a:pt x="37950" y="36180"/>
                </a:lnTo>
                <a:lnTo>
                  <a:pt x="37950" y="36340"/>
                </a:lnTo>
                <a:lnTo>
                  <a:pt x="37950" y="36450"/>
                </a:lnTo>
                <a:lnTo>
                  <a:pt x="37950" y="36560"/>
                </a:lnTo>
                <a:lnTo>
                  <a:pt x="37960" y="36670"/>
                </a:lnTo>
                <a:lnTo>
                  <a:pt x="37960" y="36710"/>
                </a:lnTo>
                <a:lnTo>
                  <a:pt x="37960" y="36780"/>
                </a:lnTo>
                <a:lnTo>
                  <a:pt x="37960" y="36800"/>
                </a:lnTo>
                <a:lnTo>
                  <a:pt x="37950" y="36910"/>
                </a:lnTo>
                <a:lnTo>
                  <a:pt x="37960" y="37020"/>
                </a:lnTo>
                <a:lnTo>
                  <a:pt x="37960" y="37100"/>
                </a:lnTo>
                <a:lnTo>
                  <a:pt x="37960" y="37130"/>
                </a:lnTo>
                <a:lnTo>
                  <a:pt x="37960" y="37180"/>
                </a:lnTo>
                <a:lnTo>
                  <a:pt x="37960" y="37250"/>
                </a:lnTo>
                <a:lnTo>
                  <a:pt x="37960" y="37300"/>
                </a:lnTo>
                <a:lnTo>
                  <a:pt x="37960" y="37370"/>
                </a:lnTo>
                <a:lnTo>
                  <a:pt x="37960" y="37490"/>
                </a:lnTo>
                <a:lnTo>
                  <a:pt x="37960" y="37530"/>
                </a:lnTo>
                <a:lnTo>
                  <a:pt x="37960" y="37540"/>
                </a:lnTo>
                <a:lnTo>
                  <a:pt x="37960" y="37570"/>
                </a:lnTo>
                <a:lnTo>
                  <a:pt x="37960" y="37610"/>
                </a:lnTo>
                <a:lnTo>
                  <a:pt x="37960" y="37620"/>
                </a:lnTo>
                <a:lnTo>
                  <a:pt x="37960" y="37680"/>
                </a:lnTo>
                <a:lnTo>
                  <a:pt x="37960" y="37730"/>
                </a:lnTo>
                <a:lnTo>
                  <a:pt x="37960" y="37850"/>
                </a:lnTo>
                <a:lnTo>
                  <a:pt x="37960" y="37950"/>
                </a:lnTo>
                <a:lnTo>
                  <a:pt x="37960" y="37980"/>
                </a:lnTo>
                <a:lnTo>
                  <a:pt x="37960" y="38070"/>
                </a:lnTo>
                <a:lnTo>
                  <a:pt x="37960" y="38110"/>
                </a:lnTo>
                <a:lnTo>
                  <a:pt x="37970" y="38180"/>
                </a:lnTo>
                <a:lnTo>
                  <a:pt x="37970" y="38300"/>
                </a:lnTo>
                <a:lnTo>
                  <a:pt x="37970" y="38360"/>
                </a:lnTo>
                <a:lnTo>
                  <a:pt x="37970" y="38420"/>
                </a:lnTo>
                <a:lnTo>
                  <a:pt x="37970" y="38540"/>
                </a:lnTo>
                <a:lnTo>
                  <a:pt x="37970" y="38560"/>
                </a:lnTo>
                <a:lnTo>
                  <a:pt x="37970" y="38640"/>
                </a:lnTo>
                <a:lnTo>
                  <a:pt x="37970" y="38660"/>
                </a:lnTo>
                <a:lnTo>
                  <a:pt x="37970" y="38790"/>
                </a:lnTo>
                <a:lnTo>
                  <a:pt x="37970" y="38810"/>
                </a:lnTo>
                <a:lnTo>
                  <a:pt x="37970" y="38910"/>
                </a:lnTo>
                <a:lnTo>
                  <a:pt x="37970" y="39030"/>
                </a:lnTo>
                <a:lnTo>
                  <a:pt x="37970" y="39050"/>
                </a:lnTo>
                <a:lnTo>
                  <a:pt x="37970" y="39080"/>
                </a:lnTo>
                <a:lnTo>
                  <a:pt x="37970" y="39110"/>
                </a:lnTo>
                <a:lnTo>
                  <a:pt x="37970" y="39150"/>
                </a:lnTo>
                <a:lnTo>
                  <a:pt x="37970" y="39190"/>
                </a:lnTo>
                <a:lnTo>
                  <a:pt x="37970" y="39250"/>
                </a:lnTo>
                <a:lnTo>
                  <a:pt x="37970" y="39270"/>
                </a:lnTo>
                <a:lnTo>
                  <a:pt x="37970" y="39360"/>
                </a:lnTo>
                <a:lnTo>
                  <a:pt x="37970" y="39390"/>
                </a:lnTo>
                <a:lnTo>
                  <a:pt x="37980" y="39510"/>
                </a:lnTo>
                <a:lnTo>
                  <a:pt x="37980" y="39570"/>
                </a:lnTo>
                <a:lnTo>
                  <a:pt x="37980" y="39630"/>
                </a:lnTo>
                <a:lnTo>
                  <a:pt x="37980" y="39730"/>
                </a:lnTo>
                <a:lnTo>
                  <a:pt x="37980" y="39750"/>
                </a:lnTo>
                <a:lnTo>
                  <a:pt x="37980" y="39860"/>
                </a:lnTo>
                <a:lnTo>
                  <a:pt x="37980" y="39870"/>
                </a:lnTo>
                <a:lnTo>
                  <a:pt x="37980" y="39950"/>
                </a:lnTo>
                <a:lnTo>
                  <a:pt x="38000" y="39980"/>
                </a:lnTo>
                <a:lnTo>
                  <a:pt x="38010" y="40000"/>
                </a:lnTo>
                <a:lnTo>
                  <a:pt x="38020" y="40000"/>
                </a:lnTo>
                <a:lnTo>
                  <a:pt x="38020" y="40010"/>
                </a:lnTo>
                <a:lnTo>
                  <a:pt x="38030" y="40020"/>
                </a:lnTo>
                <a:lnTo>
                  <a:pt x="38070" y="40060"/>
                </a:lnTo>
                <a:lnTo>
                  <a:pt x="38090" y="40100"/>
                </a:lnTo>
                <a:lnTo>
                  <a:pt x="38130" y="40150"/>
                </a:lnTo>
                <a:lnTo>
                  <a:pt x="38140" y="40160"/>
                </a:lnTo>
                <a:lnTo>
                  <a:pt x="38150" y="40170"/>
                </a:lnTo>
                <a:lnTo>
                  <a:pt x="38160" y="40190"/>
                </a:lnTo>
                <a:lnTo>
                  <a:pt x="38180" y="40210"/>
                </a:lnTo>
                <a:lnTo>
                  <a:pt x="38240" y="40280"/>
                </a:lnTo>
                <a:lnTo>
                  <a:pt x="38250" y="40300"/>
                </a:lnTo>
                <a:lnTo>
                  <a:pt x="38330" y="40380"/>
                </a:lnTo>
                <a:lnTo>
                  <a:pt x="38340" y="40400"/>
                </a:lnTo>
                <a:lnTo>
                  <a:pt x="38350" y="40410"/>
                </a:lnTo>
                <a:lnTo>
                  <a:pt x="38370" y="40430"/>
                </a:lnTo>
                <a:lnTo>
                  <a:pt x="38380" y="40440"/>
                </a:lnTo>
                <a:lnTo>
                  <a:pt x="38380" y="40450"/>
                </a:lnTo>
                <a:lnTo>
                  <a:pt x="38390" y="40450"/>
                </a:lnTo>
                <a:lnTo>
                  <a:pt x="38400" y="40460"/>
                </a:lnTo>
                <a:lnTo>
                  <a:pt x="38410" y="40460"/>
                </a:lnTo>
                <a:lnTo>
                  <a:pt x="38420" y="40460"/>
                </a:lnTo>
                <a:lnTo>
                  <a:pt x="38420" y="40470"/>
                </a:lnTo>
                <a:lnTo>
                  <a:pt x="38430" y="40470"/>
                </a:lnTo>
                <a:lnTo>
                  <a:pt x="38430" y="40480"/>
                </a:lnTo>
                <a:lnTo>
                  <a:pt x="38440" y="40470"/>
                </a:lnTo>
                <a:lnTo>
                  <a:pt x="38450" y="40470"/>
                </a:lnTo>
                <a:lnTo>
                  <a:pt x="38450" y="40480"/>
                </a:lnTo>
                <a:lnTo>
                  <a:pt x="38460" y="40480"/>
                </a:lnTo>
                <a:lnTo>
                  <a:pt x="38470" y="40490"/>
                </a:lnTo>
                <a:lnTo>
                  <a:pt x="38480" y="40490"/>
                </a:lnTo>
                <a:lnTo>
                  <a:pt x="38490" y="40490"/>
                </a:lnTo>
                <a:lnTo>
                  <a:pt x="38500" y="40500"/>
                </a:lnTo>
                <a:lnTo>
                  <a:pt x="38510" y="40500"/>
                </a:lnTo>
                <a:lnTo>
                  <a:pt x="38510" y="40490"/>
                </a:lnTo>
                <a:lnTo>
                  <a:pt x="38520" y="40490"/>
                </a:lnTo>
                <a:lnTo>
                  <a:pt x="38530" y="40490"/>
                </a:lnTo>
                <a:lnTo>
                  <a:pt x="38540" y="40490"/>
                </a:lnTo>
                <a:lnTo>
                  <a:pt x="38550" y="40480"/>
                </a:lnTo>
                <a:lnTo>
                  <a:pt x="38550" y="40490"/>
                </a:lnTo>
                <a:lnTo>
                  <a:pt x="38560" y="40490"/>
                </a:lnTo>
                <a:lnTo>
                  <a:pt x="38570" y="40490"/>
                </a:lnTo>
                <a:lnTo>
                  <a:pt x="38570" y="40500"/>
                </a:lnTo>
                <a:lnTo>
                  <a:pt x="38580" y="40500"/>
                </a:lnTo>
                <a:lnTo>
                  <a:pt x="38590" y="40500"/>
                </a:lnTo>
                <a:lnTo>
                  <a:pt x="38590" y="40510"/>
                </a:lnTo>
                <a:lnTo>
                  <a:pt x="38600" y="40520"/>
                </a:lnTo>
                <a:lnTo>
                  <a:pt x="38610" y="40520"/>
                </a:lnTo>
                <a:lnTo>
                  <a:pt x="38620" y="40520"/>
                </a:lnTo>
                <a:lnTo>
                  <a:pt x="38630" y="40520"/>
                </a:lnTo>
                <a:lnTo>
                  <a:pt x="38640" y="40520"/>
                </a:lnTo>
                <a:lnTo>
                  <a:pt x="38640" y="40530"/>
                </a:lnTo>
                <a:lnTo>
                  <a:pt x="38650" y="40520"/>
                </a:lnTo>
                <a:lnTo>
                  <a:pt x="38660" y="40520"/>
                </a:lnTo>
                <a:lnTo>
                  <a:pt x="38670" y="40520"/>
                </a:lnTo>
                <a:lnTo>
                  <a:pt x="38680" y="40520"/>
                </a:lnTo>
                <a:lnTo>
                  <a:pt x="38680" y="40530"/>
                </a:lnTo>
                <a:lnTo>
                  <a:pt x="38690" y="40530"/>
                </a:lnTo>
                <a:lnTo>
                  <a:pt x="38700" y="40540"/>
                </a:lnTo>
                <a:lnTo>
                  <a:pt x="38710" y="40540"/>
                </a:lnTo>
                <a:lnTo>
                  <a:pt x="38720" y="40540"/>
                </a:lnTo>
                <a:lnTo>
                  <a:pt x="38730" y="40540"/>
                </a:lnTo>
                <a:lnTo>
                  <a:pt x="38740" y="40540"/>
                </a:lnTo>
                <a:lnTo>
                  <a:pt x="38740" y="40550"/>
                </a:lnTo>
                <a:lnTo>
                  <a:pt x="38750" y="40550"/>
                </a:lnTo>
                <a:lnTo>
                  <a:pt x="38750" y="40560"/>
                </a:lnTo>
                <a:lnTo>
                  <a:pt x="38760" y="40560"/>
                </a:lnTo>
                <a:lnTo>
                  <a:pt x="38760" y="40570"/>
                </a:lnTo>
                <a:lnTo>
                  <a:pt x="38770" y="40570"/>
                </a:lnTo>
                <a:lnTo>
                  <a:pt x="38770" y="40580"/>
                </a:lnTo>
                <a:lnTo>
                  <a:pt x="38780" y="40580"/>
                </a:lnTo>
                <a:lnTo>
                  <a:pt x="38780" y="40590"/>
                </a:lnTo>
                <a:lnTo>
                  <a:pt x="38790" y="40590"/>
                </a:lnTo>
                <a:lnTo>
                  <a:pt x="38800" y="40590"/>
                </a:lnTo>
                <a:lnTo>
                  <a:pt x="38800" y="40600"/>
                </a:lnTo>
                <a:lnTo>
                  <a:pt x="38810" y="40600"/>
                </a:lnTo>
                <a:lnTo>
                  <a:pt x="38820" y="40610"/>
                </a:lnTo>
                <a:lnTo>
                  <a:pt x="38830" y="40620"/>
                </a:lnTo>
                <a:lnTo>
                  <a:pt x="38840" y="40620"/>
                </a:lnTo>
                <a:lnTo>
                  <a:pt x="38840" y="40630"/>
                </a:lnTo>
                <a:lnTo>
                  <a:pt x="38850" y="40630"/>
                </a:lnTo>
                <a:lnTo>
                  <a:pt x="38860" y="40630"/>
                </a:lnTo>
                <a:lnTo>
                  <a:pt x="38870" y="40630"/>
                </a:lnTo>
                <a:lnTo>
                  <a:pt x="38880" y="40630"/>
                </a:lnTo>
                <a:lnTo>
                  <a:pt x="38890" y="40640"/>
                </a:lnTo>
                <a:lnTo>
                  <a:pt x="38890" y="40650"/>
                </a:lnTo>
                <a:lnTo>
                  <a:pt x="38900" y="40650"/>
                </a:lnTo>
                <a:lnTo>
                  <a:pt x="38900" y="40660"/>
                </a:lnTo>
                <a:lnTo>
                  <a:pt x="38910" y="40660"/>
                </a:lnTo>
                <a:lnTo>
                  <a:pt x="38910" y="40670"/>
                </a:lnTo>
                <a:lnTo>
                  <a:pt x="38920" y="40670"/>
                </a:lnTo>
                <a:lnTo>
                  <a:pt x="38930" y="40660"/>
                </a:lnTo>
                <a:lnTo>
                  <a:pt x="38940" y="40660"/>
                </a:lnTo>
                <a:lnTo>
                  <a:pt x="38940" y="40650"/>
                </a:lnTo>
                <a:lnTo>
                  <a:pt x="38950" y="40650"/>
                </a:lnTo>
                <a:lnTo>
                  <a:pt x="38960" y="40640"/>
                </a:lnTo>
                <a:lnTo>
                  <a:pt x="38960" y="40650"/>
                </a:lnTo>
                <a:lnTo>
                  <a:pt x="38970" y="40650"/>
                </a:lnTo>
                <a:lnTo>
                  <a:pt x="38980" y="40650"/>
                </a:lnTo>
                <a:lnTo>
                  <a:pt x="38990" y="40650"/>
                </a:lnTo>
                <a:lnTo>
                  <a:pt x="38990" y="40660"/>
                </a:lnTo>
                <a:lnTo>
                  <a:pt x="39000" y="40660"/>
                </a:lnTo>
                <a:lnTo>
                  <a:pt x="39010" y="40660"/>
                </a:lnTo>
                <a:lnTo>
                  <a:pt x="39010" y="40670"/>
                </a:lnTo>
                <a:lnTo>
                  <a:pt x="39020" y="40670"/>
                </a:lnTo>
                <a:lnTo>
                  <a:pt x="39020" y="40680"/>
                </a:lnTo>
                <a:lnTo>
                  <a:pt x="39020" y="40690"/>
                </a:lnTo>
                <a:lnTo>
                  <a:pt x="39020" y="40700"/>
                </a:lnTo>
                <a:lnTo>
                  <a:pt x="39030" y="40700"/>
                </a:lnTo>
                <a:lnTo>
                  <a:pt x="39040" y="40700"/>
                </a:lnTo>
                <a:lnTo>
                  <a:pt x="39050" y="40710"/>
                </a:lnTo>
                <a:lnTo>
                  <a:pt x="39050" y="40720"/>
                </a:lnTo>
                <a:lnTo>
                  <a:pt x="39060" y="40720"/>
                </a:lnTo>
                <a:lnTo>
                  <a:pt x="39070" y="40720"/>
                </a:lnTo>
                <a:lnTo>
                  <a:pt x="39070" y="40710"/>
                </a:lnTo>
                <a:lnTo>
                  <a:pt x="39080" y="40710"/>
                </a:lnTo>
                <a:lnTo>
                  <a:pt x="39090" y="40710"/>
                </a:lnTo>
                <a:lnTo>
                  <a:pt x="39090" y="40720"/>
                </a:lnTo>
                <a:lnTo>
                  <a:pt x="39100" y="40730"/>
                </a:lnTo>
                <a:lnTo>
                  <a:pt x="39110" y="40750"/>
                </a:lnTo>
                <a:lnTo>
                  <a:pt x="39120" y="40750"/>
                </a:lnTo>
                <a:lnTo>
                  <a:pt x="39130" y="40750"/>
                </a:lnTo>
                <a:lnTo>
                  <a:pt x="39130" y="40740"/>
                </a:lnTo>
                <a:lnTo>
                  <a:pt x="39140" y="40740"/>
                </a:lnTo>
                <a:lnTo>
                  <a:pt x="39150" y="40740"/>
                </a:lnTo>
                <a:lnTo>
                  <a:pt x="39150" y="40730"/>
                </a:lnTo>
                <a:lnTo>
                  <a:pt x="39160" y="40720"/>
                </a:lnTo>
                <a:lnTo>
                  <a:pt x="39170" y="40720"/>
                </a:lnTo>
                <a:lnTo>
                  <a:pt x="39180" y="40710"/>
                </a:lnTo>
                <a:lnTo>
                  <a:pt x="39190" y="40710"/>
                </a:lnTo>
                <a:lnTo>
                  <a:pt x="39200" y="40710"/>
                </a:lnTo>
                <a:lnTo>
                  <a:pt x="39200" y="40700"/>
                </a:lnTo>
                <a:lnTo>
                  <a:pt x="39210" y="40700"/>
                </a:lnTo>
                <a:lnTo>
                  <a:pt x="39220" y="40700"/>
                </a:lnTo>
                <a:lnTo>
                  <a:pt x="39230" y="40700"/>
                </a:lnTo>
                <a:lnTo>
                  <a:pt x="39240" y="40690"/>
                </a:lnTo>
                <a:lnTo>
                  <a:pt x="39240" y="40700"/>
                </a:lnTo>
                <a:lnTo>
                  <a:pt x="39250" y="40710"/>
                </a:lnTo>
                <a:lnTo>
                  <a:pt x="39260" y="40710"/>
                </a:lnTo>
                <a:lnTo>
                  <a:pt x="39270" y="40700"/>
                </a:lnTo>
                <a:lnTo>
                  <a:pt x="39280" y="40700"/>
                </a:lnTo>
                <a:lnTo>
                  <a:pt x="39290" y="40700"/>
                </a:lnTo>
                <a:lnTo>
                  <a:pt x="39300" y="40700"/>
                </a:lnTo>
                <a:lnTo>
                  <a:pt x="39310" y="40700"/>
                </a:lnTo>
                <a:lnTo>
                  <a:pt x="39310" y="40710"/>
                </a:lnTo>
                <a:lnTo>
                  <a:pt x="39310" y="40720"/>
                </a:lnTo>
                <a:lnTo>
                  <a:pt x="39310" y="40730"/>
                </a:lnTo>
                <a:lnTo>
                  <a:pt x="39290" y="40750"/>
                </a:lnTo>
                <a:lnTo>
                  <a:pt x="39270" y="40770"/>
                </a:lnTo>
                <a:lnTo>
                  <a:pt x="39230" y="40790"/>
                </a:lnTo>
                <a:lnTo>
                  <a:pt x="39210" y="40800"/>
                </a:lnTo>
                <a:lnTo>
                  <a:pt x="39200" y="40800"/>
                </a:lnTo>
                <a:lnTo>
                  <a:pt x="39190" y="40810"/>
                </a:lnTo>
                <a:lnTo>
                  <a:pt x="39180" y="40810"/>
                </a:lnTo>
                <a:lnTo>
                  <a:pt x="39170" y="40820"/>
                </a:lnTo>
                <a:lnTo>
                  <a:pt x="39160" y="40820"/>
                </a:lnTo>
                <a:lnTo>
                  <a:pt x="39150" y="40820"/>
                </a:lnTo>
                <a:lnTo>
                  <a:pt x="39140" y="40830"/>
                </a:lnTo>
                <a:lnTo>
                  <a:pt x="39140" y="40840"/>
                </a:lnTo>
                <a:lnTo>
                  <a:pt x="39120" y="40850"/>
                </a:lnTo>
                <a:lnTo>
                  <a:pt x="39090" y="40870"/>
                </a:lnTo>
                <a:lnTo>
                  <a:pt x="39060" y="40890"/>
                </a:lnTo>
                <a:lnTo>
                  <a:pt x="39050" y="40900"/>
                </a:lnTo>
                <a:lnTo>
                  <a:pt x="39020" y="40910"/>
                </a:lnTo>
                <a:lnTo>
                  <a:pt x="39000" y="40930"/>
                </a:lnTo>
                <a:lnTo>
                  <a:pt x="38970" y="40940"/>
                </a:lnTo>
                <a:lnTo>
                  <a:pt x="38930" y="40960"/>
                </a:lnTo>
                <a:lnTo>
                  <a:pt x="38910" y="40980"/>
                </a:lnTo>
                <a:lnTo>
                  <a:pt x="38900" y="40980"/>
                </a:lnTo>
                <a:lnTo>
                  <a:pt x="38890" y="40990"/>
                </a:lnTo>
                <a:lnTo>
                  <a:pt x="38880" y="41000"/>
                </a:lnTo>
                <a:lnTo>
                  <a:pt x="38860" y="41010"/>
                </a:lnTo>
                <a:lnTo>
                  <a:pt x="38860" y="41020"/>
                </a:lnTo>
                <a:lnTo>
                  <a:pt x="38850" y="41020"/>
                </a:lnTo>
                <a:lnTo>
                  <a:pt x="38840" y="41010"/>
                </a:lnTo>
                <a:lnTo>
                  <a:pt x="38830" y="41010"/>
                </a:lnTo>
                <a:lnTo>
                  <a:pt x="38830" y="41020"/>
                </a:lnTo>
                <a:lnTo>
                  <a:pt x="38820" y="41030"/>
                </a:lnTo>
                <a:lnTo>
                  <a:pt x="38810" y="41040"/>
                </a:lnTo>
                <a:lnTo>
                  <a:pt x="38800" y="41040"/>
                </a:lnTo>
                <a:lnTo>
                  <a:pt x="38790" y="41040"/>
                </a:lnTo>
                <a:lnTo>
                  <a:pt x="38780" y="41040"/>
                </a:lnTo>
                <a:lnTo>
                  <a:pt x="38760" y="41050"/>
                </a:lnTo>
                <a:lnTo>
                  <a:pt x="38740" y="41070"/>
                </a:lnTo>
                <a:lnTo>
                  <a:pt x="38730" y="41080"/>
                </a:lnTo>
                <a:lnTo>
                  <a:pt x="38720" y="41100"/>
                </a:lnTo>
                <a:lnTo>
                  <a:pt x="38710" y="41110"/>
                </a:lnTo>
                <a:lnTo>
                  <a:pt x="38680" y="41150"/>
                </a:lnTo>
                <a:lnTo>
                  <a:pt x="38670" y="41160"/>
                </a:lnTo>
                <a:lnTo>
                  <a:pt x="38660" y="41180"/>
                </a:lnTo>
                <a:lnTo>
                  <a:pt x="38650" y="41190"/>
                </a:lnTo>
                <a:lnTo>
                  <a:pt x="38640" y="41190"/>
                </a:lnTo>
                <a:lnTo>
                  <a:pt x="38640" y="41200"/>
                </a:lnTo>
                <a:lnTo>
                  <a:pt x="38640" y="41210"/>
                </a:lnTo>
                <a:lnTo>
                  <a:pt x="38630" y="41220"/>
                </a:lnTo>
                <a:lnTo>
                  <a:pt x="38630" y="41260"/>
                </a:lnTo>
                <a:lnTo>
                  <a:pt x="38620" y="41260"/>
                </a:lnTo>
                <a:lnTo>
                  <a:pt x="38620" y="41270"/>
                </a:lnTo>
                <a:lnTo>
                  <a:pt x="38600" y="41290"/>
                </a:lnTo>
                <a:lnTo>
                  <a:pt x="38590" y="41300"/>
                </a:lnTo>
                <a:lnTo>
                  <a:pt x="38580" y="41310"/>
                </a:lnTo>
                <a:lnTo>
                  <a:pt x="38570" y="41320"/>
                </a:lnTo>
                <a:lnTo>
                  <a:pt x="38530" y="41350"/>
                </a:lnTo>
                <a:lnTo>
                  <a:pt x="38520" y="41360"/>
                </a:lnTo>
                <a:lnTo>
                  <a:pt x="38510" y="41370"/>
                </a:lnTo>
                <a:lnTo>
                  <a:pt x="38500" y="41380"/>
                </a:lnTo>
                <a:lnTo>
                  <a:pt x="38500" y="41390"/>
                </a:lnTo>
                <a:lnTo>
                  <a:pt x="38490" y="41390"/>
                </a:lnTo>
                <a:lnTo>
                  <a:pt x="38470" y="41410"/>
                </a:lnTo>
                <a:lnTo>
                  <a:pt x="38460" y="41410"/>
                </a:lnTo>
                <a:lnTo>
                  <a:pt x="38460" y="41420"/>
                </a:lnTo>
                <a:lnTo>
                  <a:pt x="38450" y="41420"/>
                </a:lnTo>
                <a:lnTo>
                  <a:pt x="38450" y="41430"/>
                </a:lnTo>
                <a:lnTo>
                  <a:pt x="38440" y="41430"/>
                </a:lnTo>
                <a:lnTo>
                  <a:pt x="38420" y="41460"/>
                </a:lnTo>
                <a:lnTo>
                  <a:pt x="38410" y="41460"/>
                </a:lnTo>
                <a:lnTo>
                  <a:pt x="38400" y="41470"/>
                </a:lnTo>
                <a:lnTo>
                  <a:pt x="38390" y="41480"/>
                </a:lnTo>
                <a:lnTo>
                  <a:pt x="38370" y="41490"/>
                </a:lnTo>
                <a:lnTo>
                  <a:pt x="38360" y="41500"/>
                </a:lnTo>
                <a:lnTo>
                  <a:pt x="38350" y="41500"/>
                </a:lnTo>
                <a:lnTo>
                  <a:pt x="38340" y="41520"/>
                </a:lnTo>
                <a:lnTo>
                  <a:pt x="38330" y="41520"/>
                </a:lnTo>
                <a:lnTo>
                  <a:pt x="38320" y="41530"/>
                </a:lnTo>
                <a:lnTo>
                  <a:pt x="38320" y="41540"/>
                </a:lnTo>
                <a:lnTo>
                  <a:pt x="38310" y="41550"/>
                </a:lnTo>
                <a:lnTo>
                  <a:pt x="38310" y="41560"/>
                </a:lnTo>
                <a:lnTo>
                  <a:pt x="38300" y="41560"/>
                </a:lnTo>
                <a:lnTo>
                  <a:pt x="38290" y="41560"/>
                </a:lnTo>
                <a:lnTo>
                  <a:pt x="38280" y="41560"/>
                </a:lnTo>
                <a:lnTo>
                  <a:pt x="38270" y="41560"/>
                </a:lnTo>
                <a:lnTo>
                  <a:pt x="38260" y="41550"/>
                </a:lnTo>
                <a:lnTo>
                  <a:pt x="38250" y="41550"/>
                </a:lnTo>
                <a:lnTo>
                  <a:pt x="38250" y="41560"/>
                </a:lnTo>
                <a:lnTo>
                  <a:pt x="38240" y="41560"/>
                </a:lnTo>
                <a:lnTo>
                  <a:pt x="38230" y="41570"/>
                </a:lnTo>
                <a:lnTo>
                  <a:pt x="38220" y="41570"/>
                </a:lnTo>
                <a:lnTo>
                  <a:pt x="38210" y="41570"/>
                </a:lnTo>
                <a:lnTo>
                  <a:pt x="38200" y="41570"/>
                </a:lnTo>
                <a:lnTo>
                  <a:pt x="38190" y="41570"/>
                </a:lnTo>
                <a:lnTo>
                  <a:pt x="38160" y="41580"/>
                </a:lnTo>
                <a:lnTo>
                  <a:pt x="38150" y="41580"/>
                </a:lnTo>
                <a:lnTo>
                  <a:pt x="38140" y="41580"/>
                </a:lnTo>
                <a:lnTo>
                  <a:pt x="38140" y="41590"/>
                </a:lnTo>
                <a:lnTo>
                  <a:pt x="38110" y="41600"/>
                </a:lnTo>
                <a:lnTo>
                  <a:pt x="38080" y="41610"/>
                </a:lnTo>
                <a:lnTo>
                  <a:pt x="38070" y="41620"/>
                </a:lnTo>
                <a:lnTo>
                  <a:pt x="38040" y="41630"/>
                </a:lnTo>
                <a:lnTo>
                  <a:pt x="38030" y="41630"/>
                </a:lnTo>
                <a:lnTo>
                  <a:pt x="38020" y="41640"/>
                </a:lnTo>
                <a:lnTo>
                  <a:pt x="38010" y="41650"/>
                </a:lnTo>
                <a:lnTo>
                  <a:pt x="38000" y="41660"/>
                </a:lnTo>
                <a:lnTo>
                  <a:pt x="37990" y="41670"/>
                </a:lnTo>
                <a:lnTo>
                  <a:pt x="37980" y="41670"/>
                </a:lnTo>
                <a:lnTo>
                  <a:pt x="37980" y="41680"/>
                </a:lnTo>
                <a:lnTo>
                  <a:pt x="37970" y="41680"/>
                </a:lnTo>
                <a:lnTo>
                  <a:pt x="37970" y="41690"/>
                </a:lnTo>
                <a:lnTo>
                  <a:pt x="37980" y="41690"/>
                </a:lnTo>
                <a:lnTo>
                  <a:pt x="37980" y="41700"/>
                </a:lnTo>
                <a:lnTo>
                  <a:pt x="37980" y="41710"/>
                </a:lnTo>
                <a:lnTo>
                  <a:pt x="37980" y="41720"/>
                </a:lnTo>
                <a:lnTo>
                  <a:pt x="37990" y="41730"/>
                </a:lnTo>
                <a:lnTo>
                  <a:pt x="38000" y="41740"/>
                </a:lnTo>
                <a:lnTo>
                  <a:pt x="38010" y="41740"/>
                </a:lnTo>
                <a:lnTo>
                  <a:pt x="38020" y="41750"/>
                </a:lnTo>
                <a:lnTo>
                  <a:pt x="38030" y="41750"/>
                </a:lnTo>
                <a:lnTo>
                  <a:pt x="38050" y="41750"/>
                </a:lnTo>
                <a:lnTo>
                  <a:pt x="38060" y="41750"/>
                </a:lnTo>
                <a:lnTo>
                  <a:pt x="38070" y="41750"/>
                </a:lnTo>
                <a:lnTo>
                  <a:pt x="38080" y="41750"/>
                </a:lnTo>
                <a:lnTo>
                  <a:pt x="38080" y="41740"/>
                </a:lnTo>
                <a:lnTo>
                  <a:pt x="38090" y="41740"/>
                </a:lnTo>
                <a:lnTo>
                  <a:pt x="38090" y="41730"/>
                </a:lnTo>
                <a:lnTo>
                  <a:pt x="38100" y="41730"/>
                </a:lnTo>
                <a:lnTo>
                  <a:pt x="38110" y="41730"/>
                </a:lnTo>
                <a:lnTo>
                  <a:pt x="38120" y="41730"/>
                </a:lnTo>
                <a:lnTo>
                  <a:pt x="38120" y="41720"/>
                </a:lnTo>
                <a:lnTo>
                  <a:pt x="38130" y="41720"/>
                </a:lnTo>
                <a:lnTo>
                  <a:pt x="38130" y="41730"/>
                </a:lnTo>
                <a:lnTo>
                  <a:pt x="38130" y="41740"/>
                </a:lnTo>
                <a:lnTo>
                  <a:pt x="38140" y="41740"/>
                </a:lnTo>
                <a:lnTo>
                  <a:pt x="38140" y="41750"/>
                </a:lnTo>
                <a:lnTo>
                  <a:pt x="38150" y="41750"/>
                </a:lnTo>
                <a:lnTo>
                  <a:pt x="38150" y="41760"/>
                </a:lnTo>
                <a:lnTo>
                  <a:pt x="38160" y="41760"/>
                </a:lnTo>
                <a:lnTo>
                  <a:pt x="38160" y="41770"/>
                </a:lnTo>
                <a:lnTo>
                  <a:pt x="38170" y="41780"/>
                </a:lnTo>
                <a:lnTo>
                  <a:pt x="38170" y="41790"/>
                </a:lnTo>
                <a:lnTo>
                  <a:pt x="38180" y="41790"/>
                </a:lnTo>
                <a:lnTo>
                  <a:pt x="38180" y="41800"/>
                </a:lnTo>
                <a:lnTo>
                  <a:pt x="38180" y="41810"/>
                </a:lnTo>
                <a:lnTo>
                  <a:pt x="38190" y="41810"/>
                </a:lnTo>
                <a:lnTo>
                  <a:pt x="38200" y="41810"/>
                </a:lnTo>
                <a:lnTo>
                  <a:pt x="38200" y="41820"/>
                </a:lnTo>
                <a:lnTo>
                  <a:pt x="38200" y="41830"/>
                </a:lnTo>
                <a:lnTo>
                  <a:pt x="38190" y="41840"/>
                </a:lnTo>
                <a:lnTo>
                  <a:pt x="38190" y="41850"/>
                </a:lnTo>
                <a:lnTo>
                  <a:pt x="38190" y="41860"/>
                </a:lnTo>
                <a:lnTo>
                  <a:pt x="38200" y="41860"/>
                </a:lnTo>
                <a:lnTo>
                  <a:pt x="38210" y="41860"/>
                </a:lnTo>
                <a:lnTo>
                  <a:pt x="38210" y="41870"/>
                </a:lnTo>
                <a:lnTo>
                  <a:pt x="38200" y="41870"/>
                </a:lnTo>
                <a:lnTo>
                  <a:pt x="38200" y="41880"/>
                </a:lnTo>
                <a:lnTo>
                  <a:pt x="38200" y="41890"/>
                </a:lnTo>
                <a:lnTo>
                  <a:pt x="38190" y="41890"/>
                </a:lnTo>
                <a:lnTo>
                  <a:pt x="38190" y="41900"/>
                </a:lnTo>
                <a:lnTo>
                  <a:pt x="38180" y="41900"/>
                </a:lnTo>
                <a:lnTo>
                  <a:pt x="38180" y="41910"/>
                </a:lnTo>
                <a:lnTo>
                  <a:pt x="38170" y="41910"/>
                </a:lnTo>
                <a:lnTo>
                  <a:pt x="38160" y="41910"/>
                </a:lnTo>
                <a:lnTo>
                  <a:pt x="38160" y="41920"/>
                </a:lnTo>
                <a:lnTo>
                  <a:pt x="38160" y="41930"/>
                </a:lnTo>
                <a:lnTo>
                  <a:pt x="38150" y="41940"/>
                </a:lnTo>
                <a:lnTo>
                  <a:pt x="38150" y="41950"/>
                </a:lnTo>
                <a:lnTo>
                  <a:pt x="38160" y="41950"/>
                </a:lnTo>
                <a:lnTo>
                  <a:pt x="38170" y="41960"/>
                </a:lnTo>
                <a:lnTo>
                  <a:pt x="38170" y="41970"/>
                </a:lnTo>
                <a:lnTo>
                  <a:pt x="38180" y="41980"/>
                </a:lnTo>
                <a:lnTo>
                  <a:pt x="38190" y="41980"/>
                </a:lnTo>
                <a:lnTo>
                  <a:pt x="38190" y="41990"/>
                </a:lnTo>
                <a:lnTo>
                  <a:pt x="38190" y="42000"/>
                </a:lnTo>
                <a:lnTo>
                  <a:pt x="38180" y="42000"/>
                </a:lnTo>
                <a:lnTo>
                  <a:pt x="38170" y="42000"/>
                </a:lnTo>
                <a:lnTo>
                  <a:pt x="38170" y="42010"/>
                </a:lnTo>
                <a:lnTo>
                  <a:pt x="38170" y="42020"/>
                </a:lnTo>
                <a:lnTo>
                  <a:pt x="38170" y="42030"/>
                </a:lnTo>
                <a:lnTo>
                  <a:pt x="38180" y="42030"/>
                </a:lnTo>
                <a:lnTo>
                  <a:pt x="38180" y="42040"/>
                </a:lnTo>
                <a:lnTo>
                  <a:pt x="38190" y="42040"/>
                </a:lnTo>
                <a:lnTo>
                  <a:pt x="38200" y="42040"/>
                </a:lnTo>
                <a:lnTo>
                  <a:pt x="38210" y="42040"/>
                </a:lnTo>
                <a:lnTo>
                  <a:pt x="38220" y="42040"/>
                </a:lnTo>
                <a:lnTo>
                  <a:pt x="38220" y="42050"/>
                </a:lnTo>
                <a:lnTo>
                  <a:pt x="38230" y="42060"/>
                </a:lnTo>
                <a:lnTo>
                  <a:pt x="38230" y="42070"/>
                </a:lnTo>
                <a:lnTo>
                  <a:pt x="38240" y="42080"/>
                </a:lnTo>
                <a:lnTo>
                  <a:pt x="38250" y="42090"/>
                </a:lnTo>
                <a:lnTo>
                  <a:pt x="38250" y="42100"/>
                </a:lnTo>
                <a:lnTo>
                  <a:pt x="38250" y="42110"/>
                </a:lnTo>
                <a:lnTo>
                  <a:pt x="38260" y="42110"/>
                </a:lnTo>
                <a:lnTo>
                  <a:pt x="38260" y="42100"/>
                </a:lnTo>
                <a:lnTo>
                  <a:pt x="38270" y="42100"/>
                </a:lnTo>
                <a:lnTo>
                  <a:pt x="38280" y="42100"/>
                </a:lnTo>
                <a:lnTo>
                  <a:pt x="38290" y="42100"/>
                </a:lnTo>
                <a:lnTo>
                  <a:pt x="38290" y="42090"/>
                </a:lnTo>
                <a:lnTo>
                  <a:pt x="38290" y="42080"/>
                </a:lnTo>
                <a:lnTo>
                  <a:pt x="38300" y="42070"/>
                </a:lnTo>
                <a:lnTo>
                  <a:pt x="38310" y="42080"/>
                </a:lnTo>
                <a:lnTo>
                  <a:pt x="38310" y="42090"/>
                </a:lnTo>
                <a:lnTo>
                  <a:pt x="38320" y="42090"/>
                </a:lnTo>
                <a:lnTo>
                  <a:pt x="38320" y="42100"/>
                </a:lnTo>
                <a:lnTo>
                  <a:pt x="38320" y="42110"/>
                </a:lnTo>
                <a:lnTo>
                  <a:pt x="38310" y="42110"/>
                </a:lnTo>
                <a:lnTo>
                  <a:pt x="38300" y="42120"/>
                </a:lnTo>
                <a:lnTo>
                  <a:pt x="38290" y="42130"/>
                </a:lnTo>
                <a:lnTo>
                  <a:pt x="38280" y="42140"/>
                </a:lnTo>
                <a:lnTo>
                  <a:pt x="38280" y="42150"/>
                </a:lnTo>
                <a:lnTo>
                  <a:pt x="38270" y="42160"/>
                </a:lnTo>
                <a:lnTo>
                  <a:pt x="38270" y="42170"/>
                </a:lnTo>
                <a:lnTo>
                  <a:pt x="38280" y="42170"/>
                </a:lnTo>
                <a:lnTo>
                  <a:pt x="38290" y="42170"/>
                </a:lnTo>
                <a:lnTo>
                  <a:pt x="38300" y="42170"/>
                </a:lnTo>
                <a:lnTo>
                  <a:pt x="38300" y="42180"/>
                </a:lnTo>
                <a:lnTo>
                  <a:pt x="38300" y="42200"/>
                </a:lnTo>
                <a:lnTo>
                  <a:pt x="38310" y="42210"/>
                </a:lnTo>
                <a:lnTo>
                  <a:pt x="38310" y="42220"/>
                </a:lnTo>
                <a:lnTo>
                  <a:pt x="38320" y="42230"/>
                </a:lnTo>
                <a:lnTo>
                  <a:pt x="38330" y="42240"/>
                </a:lnTo>
                <a:lnTo>
                  <a:pt x="38340" y="42250"/>
                </a:lnTo>
                <a:lnTo>
                  <a:pt x="38350" y="42260"/>
                </a:lnTo>
                <a:lnTo>
                  <a:pt x="38360" y="42260"/>
                </a:lnTo>
                <a:lnTo>
                  <a:pt x="38360" y="42270"/>
                </a:lnTo>
                <a:lnTo>
                  <a:pt x="38360" y="42280"/>
                </a:lnTo>
                <a:lnTo>
                  <a:pt x="38370" y="42290"/>
                </a:lnTo>
                <a:lnTo>
                  <a:pt x="38380" y="42290"/>
                </a:lnTo>
                <a:lnTo>
                  <a:pt x="38380" y="42300"/>
                </a:lnTo>
                <a:lnTo>
                  <a:pt x="38390" y="42300"/>
                </a:lnTo>
                <a:lnTo>
                  <a:pt x="38400" y="42300"/>
                </a:lnTo>
                <a:lnTo>
                  <a:pt x="38400" y="42310"/>
                </a:lnTo>
                <a:lnTo>
                  <a:pt x="38400" y="42320"/>
                </a:lnTo>
                <a:lnTo>
                  <a:pt x="38410" y="42320"/>
                </a:lnTo>
                <a:lnTo>
                  <a:pt x="38410" y="42330"/>
                </a:lnTo>
                <a:lnTo>
                  <a:pt x="38420" y="42330"/>
                </a:lnTo>
                <a:lnTo>
                  <a:pt x="38420" y="42340"/>
                </a:lnTo>
                <a:lnTo>
                  <a:pt x="38440" y="42340"/>
                </a:lnTo>
                <a:lnTo>
                  <a:pt x="38450" y="42340"/>
                </a:lnTo>
                <a:lnTo>
                  <a:pt x="38450" y="42350"/>
                </a:lnTo>
                <a:lnTo>
                  <a:pt x="38460" y="42350"/>
                </a:lnTo>
                <a:lnTo>
                  <a:pt x="38470" y="42340"/>
                </a:lnTo>
                <a:lnTo>
                  <a:pt x="38470" y="42330"/>
                </a:lnTo>
                <a:lnTo>
                  <a:pt x="38480" y="42320"/>
                </a:lnTo>
                <a:lnTo>
                  <a:pt x="38480" y="42310"/>
                </a:lnTo>
                <a:lnTo>
                  <a:pt x="38480" y="42300"/>
                </a:lnTo>
                <a:lnTo>
                  <a:pt x="38490" y="42300"/>
                </a:lnTo>
                <a:lnTo>
                  <a:pt x="38500" y="42300"/>
                </a:lnTo>
                <a:lnTo>
                  <a:pt x="38500" y="42310"/>
                </a:lnTo>
                <a:lnTo>
                  <a:pt x="38510" y="42310"/>
                </a:lnTo>
                <a:lnTo>
                  <a:pt x="38510" y="42320"/>
                </a:lnTo>
                <a:lnTo>
                  <a:pt x="38520" y="42320"/>
                </a:lnTo>
                <a:lnTo>
                  <a:pt x="38530" y="42330"/>
                </a:lnTo>
                <a:lnTo>
                  <a:pt x="38530" y="42340"/>
                </a:lnTo>
                <a:lnTo>
                  <a:pt x="38540" y="42340"/>
                </a:lnTo>
                <a:lnTo>
                  <a:pt x="38550" y="42340"/>
                </a:lnTo>
                <a:lnTo>
                  <a:pt x="38550" y="42330"/>
                </a:lnTo>
                <a:lnTo>
                  <a:pt x="38560" y="42320"/>
                </a:lnTo>
                <a:lnTo>
                  <a:pt x="38570" y="42320"/>
                </a:lnTo>
                <a:lnTo>
                  <a:pt x="38570" y="42310"/>
                </a:lnTo>
                <a:lnTo>
                  <a:pt x="38570" y="42300"/>
                </a:lnTo>
                <a:lnTo>
                  <a:pt x="38580" y="42300"/>
                </a:lnTo>
                <a:lnTo>
                  <a:pt x="38590" y="42310"/>
                </a:lnTo>
                <a:lnTo>
                  <a:pt x="38600" y="42320"/>
                </a:lnTo>
                <a:lnTo>
                  <a:pt x="38610" y="42330"/>
                </a:lnTo>
                <a:lnTo>
                  <a:pt x="38630" y="42330"/>
                </a:lnTo>
                <a:lnTo>
                  <a:pt x="38660" y="42340"/>
                </a:lnTo>
                <a:lnTo>
                  <a:pt x="38670" y="42340"/>
                </a:lnTo>
                <a:lnTo>
                  <a:pt x="38670" y="42330"/>
                </a:lnTo>
                <a:lnTo>
                  <a:pt x="38680" y="42330"/>
                </a:lnTo>
                <a:lnTo>
                  <a:pt x="38690" y="42340"/>
                </a:lnTo>
                <a:lnTo>
                  <a:pt x="38690" y="42350"/>
                </a:lnTo>
                <a:lnTo>
                  <a:pt x="38680" y="42350"/>
                </a:lnTo>
                <a:lnTo>
                  <a:pt x="38680" y="42360"/>
                </a:lnTo>
                <a:lnTo>
                  <a:pt x="38670" y="42370"/>
                </a:lnTo>
                <a:lnTo>
                  <a:pt x="38670" y="42380"/>
                </a:lnTo>
                <a:lnTo>
                  <a:pt x="38680" y="42390"/>
                </a:lnTo>
                <a:lnTo>
                  <a:pt x="38680" y="42420"/>
                </a:lnTo>
                <a:lnTo>
                  <a:pt x="38670" y="42430"/>
                </a:lnTo>
                <a:lnTo>
                  <a:pt x="38670" y="42440"/>
                </a:lnTo>
                <a:lnTo>
                  <a:pt x="38660" y="42440"/>
                </a:lnTo>
                <a:lnTo>
                  <a:pt x="38650" y="42440"/>
                </a:lnTo>
                <a:lnTo>
                  <a:pt x="38650" y="42450"/>
                </a:lnTo>
                <a:lnTo>
                  <a:pt x="38660" y="42460"/>
                </a:lnTo>
                <a:lnTo>
                  <a:pt x="38660" y="42470"/>
                </a:lnTo>
                <a:lnTo>
                  <a:pt x="38660" y="42480"/>
                </a:lnTo>
                <a:lnTo>
                  <a:pt x="38670" y="42500"/>
                </a:lnTo>
                <a:lnTo>
                  <a:pt x="38670" y="42510"/>
                </a:lnTo>
                <a:lnTo>
                  <a:pt x="38660" y="42530"/>
                </a:lnTo>
                <a:lnTo>
                  <a:pt x="38660" y="42540"/>
                </a:lnTo>
                <a:lnTo>
                  <a:pt x="38650" y="42550"/>
                </a:lnTo>
                <a:lnTo>
                  <a:pt x="38640" y="42560"/>
                </a:lnTo>
                <a:lnTo>
                  <a:pt x="38640" y="42570"/>
                </a:lnTo>
                <a:lnTo>
                  <a:pt x="38640" y="42580"/>
                </a:lnTo>
                <a:lnTo>
                  <a:pt x="38640" y="42590"/>
                </a:lnTo>
                <a:lnTo>
                  <a:pt x="38640" y="42600"/>
                </a:lnTo>
                <a:lnTo>
                  <a:pt x="38640" y="42610"/>
                </a:lnTo>
                <a:lnTo>
                  <a:pt x="38650" y="42620"/>
                </a:lnTo>
                <a:lnTo>
                  <a:pt x="38650" y="42630"/>
                </a:lnTo>
                <a:lnTo>
                  <a:pt x="38650" y="42640"/>
                </a:lnTo>
                <a:lnTo>
                  <a:pt x="38640" y="42650"/>
                </a:lnTo>
                <a:lnTo>
                  <a:pt x="38630" y="42660"/>
                </a:lnTo>
                <a:lnTo>
                  <a:pt x="38630" y="42670"/>
                </a:lnTo>
                <a:lnTo>
                  <a:pt x="38630" y="42680"/>
                </a:lnTo>
                <a:lnTo>
                  <a:pt x="38630" y="42690"/>
                </a:lnTo>
                <a:lnTo>
                  <a:pt x="38630" y="42710"/>
                </a:lnTo>
                <a:lnTo>
                  <a:pt x="38620" y="42710"/>
                </a:lnTo>
                <a:lnTo>
                  <a:pt x="38610" y="42710"/>
                </a:lnTo>
                <a:lnTo>
                  <a:pt x="38600" y="42710"/>
                </a:lnTo>
                <a:lnTo>
                  <a:pt x="38590" y="42710"/>
                </a:lnTo>
                <a:lnTo>
                  <a:pt x="38580" y="42720"/>
                </a:lnTo>
                <a:lnTo>
                  <a:pt x="38580" y="42730"/>
                </a:lnTo>
                <a:lnTo>
                  <a:pt x="38570" y="42740"/>
                </a:lnTo>
                <a:lnTo>
                  <a:pt x="38570" y="42750"/>
                </a:lnTo>
                <a:lnTo>
                  <a:pt x="38580" y="42750"/>
                </a:lnTo>
                <a:lnTo>
                  <a:pt x="38580" y="42760"/>
                </a:lnTo>
                <a:lnTo>
                  <a:pt x="38580" y="42770"/>
                </a:lnTo>
                <a:lnTo>
                  <a:pt x="38590" y="42800"/>
                </a:lnTo>
                <a:lnTo>
                  <a:pt x="38600" y="42800"/>
                </a:lnTo>
                <a:lnTo>
                  <a:pt x="38600" y="42810"/>
                </a:lnTo>
                <a:lnTo>
                  <a:pt x="38600" y="42820"/>
                </a:lnTo>
                <a:lnTo>
                  <a:pt x="38610" y="42830"/>
                </a:lnTo>
                <a:lnTo>
                  <a:pt x="38610" y="42840"/>
                </a:lnTo>
                <a:lnTo>
                  <a:pt x="38620" y="42860"/>
                </a:lnTo>
                <a:lnTo>
                  <a:pt x="38620" y="42870"/>
                </a:lnTo>
                <a:lnTo>
                  <a:pt x="38630" y="42880"/>
                </a:lnTo>
                <a:lnTo>
                  <a:pt x="38630" y="42890"/>
                </a:lnTo>
                <a:lnTo>
                  <a:pt x="38640" y="42890"/>
                </a:lnTo>
                <a:lnTo>
                  <a:pt x="38640" y="42900"/>
                </a:lnTo>
                <a:lnTo>
                  <a:pt x="38640" y="42910"/>
                </a:lnTo>
                <a:lnTo>
                  <a:pt x="38650" y="42910"/>
                </a:lnTo>
                <a:lnTo>
                  <a:pt x="38650" y="42930"/>
                </a:lnTo>
                <a:lnTo>
                  <a:pt x="38640" y="42940"/>
                </a:lnTo>
                <a:lnTo>
                  <a:pt x="38640" y="42950"/>
                </a:lnTo>
                <a:lnTo>
                  <a:pt x="38640" y="42960"/>
                </a:lnTo>
                <a:lnTo>
                  <a:pt x="38640" y="42970"/>
                </a:lnTo>
                <a:lnTo>
                  <a:pt x="38640" y="42980"/>
                </a:lnTo>
                <a:lnTo>
                  <a:pt x="38630" y="42990"/>
                </a:lnTo>
                <a:lnTo>
                  <a:pt x="38630" y="43000"/>
                </a:lnTo>
                <a:lnTo>
                  <a:pt x="38630" y="43010"/>
                </a:lnTo>
                <a:lnTo>
                  <a:pt x="38630" y="43020"/>
                </a:lnTo>
                <a:lnTo>
                  <a:pt x="38620" y="43030"/>
                </a:lnTo>
                <a:lnTo>
                  <a:pt x="38630" y="43050"/>
                </a:lnTo>
                <a:lnTo>
                  <a:pt x="38650" y="43050"/>
                </a:lnTo>
                <a:lnTo>
                  <a:pt x="38660" y="43060"/>
                </a:lnTo>
                <a:lnTo>
                  <a:pt x="38670" y="43070"/>
                </a:lnTo>
                <a:lnTo>
                  <a:pt x="38680" y="43070"/>
                </a:lnTo>
                <a:lnTo>
                  <a:pt x="38680" y="43060"/>
                </a:lnTo>
                <a:lnTo>
                  <a:pt x="38690" y="43060"/>
                </a:lnTo>
                <a:lnTo>
                  <a:pt x="38700" y="43060"/>
                </a:lnTo>
                <a:lnTo>
                  <a:pt x="38710" y="43050"/>
                </a:lnTo>
                <a:lnTo>
                  <a:pt x="38710" y="43060"/>
                </a:lnTo>
                <a:lnTo>
                  <a:pt x="38720" y="43060"/>
                </a:lnTo>
                <a:lnTo>
                  <a:pt x="38730" y="43070"/>
                </a:lnTo>
                <a:lnTo>
                  <a:pt x="38730" y="43080"/>
                </a:lnTo>
                <a:lnTo>
                  <a:pt x="38730" y="43090"/>
                </a:lnTo>
                <a:lnTo>
                  <a:pt x="38730" y="43110"/>
                </a:lnTo>
                <a:lnTo>
                  <a:pt x="38730" y="43120"/>
                </a:lnTo>
                <a:lnTo>
                  <a:pt x="38720" y="43140"/>
                </a:lnTo>
                <a:lnTo>
                  <a:pt x="38720" y="43160"/>
                </a:lnTo>
                <a:lnTo>
                  <a:pt x="38710" y="43170"/>
                </a:lnTo>
                <a:lnTo>
                  <a:pt x="38710" y="43180"/>
                </a:lnTo>
                <a:lnTo>
                  <a:pt x="38700" y="43190"/>
                </a:lnTo>
                <a:lnTo>
                  <a:pt x="38700" y="43200"/>
                </a:lnTo>
                <a:lnTo>
                  <a:pt x="38700" y="43210"/>
                </a:lnTo>
                <a:lnTo>
                  <a:pt x="38710" y="43210"/>
                </a:lnTo>
                <a:lnTo>
                  <a:pt x="38720" y="43210"/>
                </a:lnTo>
                <a:lnTo>
                  <a:pt x="38720" y="43220"/>
                </a:lnTo>
                <a:lnTo>
                  <a:pt x="38730" y="43220"/>
                </a:lnTo>
                <a:lnTo>
                  <a:pt x="38730" y="43230"/>
                </a:lnTo>
                <a:lnTo>
                  <a:pt x="38730" y="43250"/>
                </a:lnTo>
                <a:lnTo>
                  <a:pt x="38740" y="43280"/>
                </a:lnTo>
                <a:lnTo>
                  <a:pt x="38740" y="43310"/>
                </a:lnTo>
                <a:lnTo>
                  <a:pt x="38740" y="43320"/>
                </a:lnTo>
                <a:lnTo>
                  <a:pt x="38730" y="43320"/>
                </a:lnTo>
                <a:lnTo>
                  <a:pt x="38720" y="43330"/>
                </a:lnTo>
                <a:lnTo>
                  <a:pt x="38710" y="43330"/>
                </a:lnTo>
                <a:lnTo>
                  <a:pt x="38690" y="43340"/>
                </a:lnTo>
                <a:lnTo>
                  <a:pt x="38690" y="43350"/>
                </a:lnTo>
                <a:lnTo>
                  <a:pt x="38680" y="43350"/>
                </a:lnTo>
                <a:lnTo>
                  <a:pt x="38680" y="43360"/>
                </a:lnTo>
                <a:lnTo>
                  <a:pt x="38680" y="43370"/>
                </a:lnTo>
                <a:lnTo>
                  <a:pt x="38690" y="43380"/>
                </a:lnTo>
                <a:lnTo>
                  <a:pt x="38690" y="43390"/>
                </a:lnTo>
                <a:lnTo>
                  <a:pt x="38700" y="43390"/>
                </a:lnTo>
                <a:lnTo>
                  <a:pt x="38710" y="43400"/>
                </a:lnTo>
                <a:lnTo>
                  <a:pt x="38710" y="43410"/>
                </a:lnTo>
                <a:lnTo>
                  <a:pt x="38710" y="43420"/>
                </a:lnTo>
                <a:lnTo>
                  <a:pt x="38700" y="43430"/>
                </a:lnTo>
                <a:lnTo>
                  <a:pt x="38700" y="43440"/>
                </a:lnTo>
                <a:lnTo>
                  <a:pt x="38700" y="43450"/>
                </a:lnTo>
                <a:lnTo>
                  <a:pt x="38700" y="43460"/>
                </a:lnTo>
                <a:lnTo>
                  <a:pt x="38710" y="43470"/>
                </a:lnTo>
                <a:lnTo>
                  <a:pt x="38720" y="43470"/>
                </a:lnTo>
                <a:lnTo>
                  <a:pt x="38730" y="43470"/>
                </a:lnTo>
                <a:lnTo>
                  <a:pt x="38740" y="43480"/>
                </a:lnTo>
                <a:lnTo>
                  <a:pt x="38750" y="43480"/>
                </a:lnTo>
                <a:lnTo>
                  <a:pt x="38760" y="43490"/>
                </a:lnTo>
                <a:lnTo>
                  <a:pt x="38780" y="43510"/>
                </a:lnTo>
                <a:lnTo>
                  <a:pt x="38790" y="43520"/>
                </a:lnTo>
                <a:lnTo>
                  <a:pt x="38790" y="43530"/>
                </a:lnTo>
                <a:lnTo>
                  <a:pt x="38790" y="43540"/>
                </a:lnTo>
                <a:lnTo>
                  <a:pt x="38790" y="43550"/>
                </a:lnTo>
                <a:lnTo>
                  <a:pt x="38780" y="43550"/>
                </a:lnTo>
                <a:lnTo>
                  <a:pt x="38770" y="43560"/>
                </a:lnTo>
                <a:lnTo>
                  <a:pt x="38750" y="43570"/>
                </a:lnTo>
                <a:lnTo>
                  <a:pt x="38740" y="43570"/>
                </a:lnTo>
                <a:lnTo>
                  <a:pt x="38720" y="43580"/>
                </a:lnTo>
                <a:lnTo>
                  <a:pt x="38720" y="43590"/>
                </a:lnTo>
                <a:lnTo>
                  <a:pt x="38700" y="43610"/>
                </a:lnTo>
                <a:lnTo>
                  <a:pt x="38690" y="43620"/>
                </a:lnTo>
                <a:lnTo>
                  <a:pt x="38690" y="43630"/>
                </a:lnTo>
                <a:lnTo>
                  <a:pt x="38680" y="43640"/>
                </a:lnTo>
                <a:lnTo>
                  <a:pt x="38680" y="43650"/>
                </a:lnTo>
                <a:lnTo>
                  <a:pt x="38680" y="43660"/>
                </a:lnTo>
                <a:lnTo>
                  <a:pt x="38690" y="43660"/>
                </a:lnTo>
                <a:lnTo>
                  <a:pt x="38700" y="43670"/>
                </a:lnTo>
                <a:lnTo>
                  <a:pt x="38710" y="43670"/>
                </a:lnTo>
                <a:lnTo>
                  <a:pt x="38710" y="43680"/>
                </a:lnTo>
                <a:lnTo>
                  <a:pt x="38730" y="43680"/>
                </a:lnTo>
                <a:lnTo>
                  <a:pt x="38740" y="43690"/>
                </a:lnTo>
                <a:lnTo>
                  <a:pt x="38750" y="43690"/>
                </a:lnTo>
                <a:lnTo>
                  <a:pt x="38750" y="43700"/>
                </a:lnTo>
                <a:lnTo>
                  <a:pt x="38760" y="43700"/>
                </a:lnTo>
                <a:lnTo>
                  <a:pt x="38750" y="43710"/>
                </a:lnTo>
                <a:lnTo>
                  <a:pt x="38750" y="43720"/>
                </a:lnTo>
                <a:lnTo>
                  <a:pt x="38750" y="43730"/>
                </a:lnTo>
                <a:lnTo>
                  <a:pt x="38750" y="43750"/>
                </a:lnTo>
                <a:lnTo>
                  <a:pt x="38750" y="43760"/>
                </a:lnTo>
                <a:lnTo>
                  <a:pt x="38750" y="43770"/>
                </a:lnTo>
                <a:lnTo>
                  <a:pt x="38750" y="43780"/>
                </a:lnTo>
                <a:lnTo>
                  <a:pt x="38750" y="43790"/>
                </a:lnTo>
                <a:lnTo>
                  <a:pt x="38740" y="43800"/>
                </a:lnTo>
                <a:lnTo>
                  <a:pt x="38740" y="43810"/>
                </a:lnTo>
                <a:lnTo>
                  <a:pt x="38730" y="43820"/>
                </a:lnTo>
                <a:lnTo>
                  <a:pt x="38730" y="43830"/>
                </a:lnTo>
                <a:lnTo>
                  <a:pt x="38720" y="43830"/>
                </a:lnTo>
                <a:lnTo>
                  <a:pt x="38710" y="43830"/>
                </a:lnTo>
                <a:lnTo>
                  <a:pt x="38710" y="43840"/>
                </a:lnTo>
                <a:lnTo>
                  <a:pt x="38710" y="43850"/>
                </a:lnTo>
                <a:lnTo>
                  <a:pt x="38700" y="43860"/>
                </a:lnTo>
                <a:lnTo>
                  <a:pt x="38700" y="43870"/>
                </a:lnTo>
                <a:lnTo>
                  <a:pt x="38710" y="43880"/>
                </a:lnTo>
                <a:lnTo>
                  <a:pt x="38720" y="43890"/>
                </a:lnTo>
                <a:lnTo>
                  <a:pt x="38740" y="43890"/>
                </a:lnTo>
                <a:lnTo>
                  <a:pt x="38750" y="43910"/>
                </a:lnTo>
                <a:lnTo>
                  <a:pt x="38760" y="43910"/>
                </a:lnTo>
                <a:lnTo>
                  <a:pt x="38760" y="43920"/>
                </a:lnTo>
                <a:lnTo>
                  <a:pt x="38770" y="43930"/>
                </a:lnTo>
                <a:lnTo>
                  <a:pt x="38770" y="43940"/>
                </a:lnTo>
                <a:lnTo>
                  <a:pt x="38770" y="43950"/>
                </a:lnTo>
                <a:lnTo>
                  <a:pt x="38760" y="43970"/>
                </a:lnTo>
                <a:lnTo>
                  <a:pt x="38760" y="43980"/>
                </a:lnTo>
                <a:lnTo>
                  <a:pt x="38760" y="43990"/>
                </a:lnTo>
                <a:lnTo>
                  <a:pt x="38720" y="43980"/>
                </a:lnTo>
                <a:lnTo>
                  <a:pt x="38680" y="43980"/>
                </a:lnTo>
                <a:lnTo>
                  <a:pt x="38640" y="43970"/>
                </a:lnTo>
                <a:lnTo>
                  <a:pt x="38570" y="43960"/>
                </a:lnTo>
                <a:lnTo>
                  <a:pt x="38560" y="43960"/>
                </a:lnTo>
                <a:lnTo>
                  <a:pt x="38550" y="43960"/>
                </a:lnTo>
                <a:lnTo>
                  <a:pt x="38540" y="43960"/>
                </a:lnTo>
                <a:lnTo>
                  <a:pt x="38500" y="43960"/>
                </a:lnTo>
                <a:lnTo>
                  <a:pt x="38490" y="43960"/>
                </a:lnTo>
                <a:lnTo>
                  <a:pt x="38470" y="43960"/>
                </a:lnTo>
                <a:lnTo>
                  <a:pt x="38460" y="43960"/>
                </a:lnTo>
                <a:lnTo>
                  <a:pt x="38450" y="43970"/>
                </a:lnTo>
                <a:lnTo>
                  <a:pt x="38440" y="43970"/>
                </a:lnTo>
                <a:lnTo>
                  <a:pt x="38430" y="43980"/>
                </a:lnTo>
                <a:lnTo>
                  <a:pt x="38420" y="43980"/>
                </a:lnTo>
                <a:lnTo>
                  <a:pt x="38410" y="43980"/>
                </a:lnTo>
                <a:lnTo>
                  <a:pt x="38400" y="43990"/>
                </a:lnTo>
                <a:lnTo>
                  <a:pt x="38370" y="43990"/>
                </a:lnTo>
                <a:lnTo>
                  <a:pt x="38290" y="43990"/>
                </a:lnTo>
                <a:lnTo>
                  <a:pt x="38250" y="44000"/>
                </a:lnTo>
                <a:lnTo>
                  <a:pt x="38250" y="44050"/>
                </a:lnTo>
                <a:lnTo>
                  <a:pt x="38250" y="44080"/>
                </a:lnTo>
                <a:lnTo>
                  <a:pt x="38250" y="44100"/>
                </a:lnTo>
                <a:lnTo>
                  <a:pt x="38260" y="44140"/>
                </a:lnTo>
                <a:lnTo>
                  <a:pt x="38260" y="44150"/>
                </a:lnTo>
                <a:lnTo>
                  <a:pt x="38250" y="44170"/>
                </a:lnTo>
                <a:lnTo>
                  <a:pt x="38240" y="44190"/>
                </a:lnTo>
                <a:lnTo>
                  <a:pt x="38220" y="44200"/>
                </a:lnTo>
                <a:lnTo>
                  <a:pt x="38210" y="44200"/>
                </a:lnTo>
                <a:lnTo>
                  <a:pt x="38190" y="44210"/>
                </a:lnTo>
                <a:lnTo>
                  <a:pt x="38180" y="44210"/>
                </a:lnTo>
                <a:lnTo>
                  <a:pt x="38170" y="44220"/>
                </a:lnTo>
                <a:lnTo>
                  <a:pt x="38160" y="44220"/>
                </a:lnTo>
                <a:lnTo>
                  <a:pt x="38150" y="44220"/>
                </a:lnTo>
                <a:lnTo>
                  <a:pt x="38150" y="44230"/>
                </a:lnTo>
                <a:lnTo>
                  <a:pt x="38130" y="44240"/>
                </a:lnTo>
                <a:lnTo>
                  <a:pt x="38120" y="44250"/>
                </a:lnTo>
                <a:lnTo>
                  <a:pt x="38110" y="44260"/>
                </a:lnTo>
                <a:lnTo>
                  <a:pt x="38090" y="44270"/>
                </a:lnTo>
                <a:lnTo>
                  <a:pt x="38080" y="44280"/>
                </a:lnTo>
                <a:lnTo>
                  <a:pt x="38070" y="44300"/>
                </a:lnTo>
                <a:lnTo>
                  <a:pt x="38060" y="44300"/>
                </a:lnTo>
                <a:lnTo>
                  <a:pt x="38050" y="44300"/>
                </a:lnTo>
                <a:lnTo>
                  <a:pt x="38040" y="44310"/>
                </a:lnTo>
                <a:lnTo>
                  <a:pt x="38040" y="44320"/>
                </a:lnTo>
                <a:lnTo>
                  <a:pt x="38030" y="44320"/>
                </a:lnTo>
                <a:lnTo>
                  <a:pt x="38020" y="44320"/>
                </a:lnTo>
                <a:lnTo>
                  <a:pt x="38010" y="44320"/>
                </a:lnTo>
                <a:lnTo>
                  <a:pt x="38000" y="44320"/>
                </a:lnTo>
                <a:lnTo>
                  <a:pt x="37990" y="44320"/>
                </a:lnTo>
                <a:lnTo>
                  <a:pt x="37970" y="44320"/>
                </a:lnTo>
                <a:lnTo>
                  <a:pt x="37960" y="44320"/>
                </a:lnTo>
                <a:lnTo>
                  <a:pt x="37950" y="44320"/>
                </a:lnTo>
                <a:lnTo>
                  <a:pt x="37940" y="44330"/>
                </a:lnTo>
                <a:lnTo>
                  <a:pt x="37930" y="44330"/>
                </a:lnTo>
                <a:lnTo>
                  <a:pt x="37910" y="44350"/>
                </a:lnTo>
                <a:lnTo>
                  <a:pt x="37890" y="44360"/>
                </a:lnTo>
                <a:lnTo>
                  <a:pt x="37870" y="44370"/>
                </a:lnTo>
                <a:lnTo>
                  <a:pt x="37860" y="44380"/>
                </a:lnTo>
                <a:lnTo>
                  <a:pt x="37850" y="44380"/>
                </a:lnTo>
                <a:lnTo>
                  <a:pt x="37840" y="44390"/>
                </a:lnTo>
                <a:lnTo>
                  <a:pt x="37830" y="44400"/>
                </a:lnTo>
                <a:lnTo>
                  <a:pt x="37820" y="44410"/>
                </a:lnTo>
                <a:lnTo>
                  <a:pt x="37810" y="44410"/>
                </a:lnTo>
                <a:lnTo>
                  <a:pt x="37810" y="44420"/>
                </a:lnTo>
                <a:lnTo>
                  <a:pt x="37790" y="44440"/>
                </a:lnTo>
                <a:lnTo>
                  <a:pt x="37780" y="44440"/>
                </a:lnTo>
                <a:lnTo>
                  <a:pt x="37770" y="44440"/>
                </a:lnTo>
                <a:lnTo>
                  <a:pt x="37760" y="44440"/>
                </a:lnTo>
                <a:lnTo>
                  <a:pt x="37750" y="44440"/>
                </a:lnTo>
                <a:lnTo>
                  <a:pt x="37740" y="44430"/>
                </a:lnTo>
                <a:lnTo>
                  <a:pt x="37730" y="44420"/>
                </a:lnTo>
                <a:lnTo>
                  <a:pt x="37720" y="44400"/>
                </a:lnTo>
                <a:lnTo>
                  <a:pt x="37710" y="44390"/>
                </a:lnTo>
                <a:lnTo>
                  <a:pt x="37700" y="44390"/>
                </a:lnTo>
                <a:lnTo>
                  <a:pt x="37700" y="44380"/>
                </a:lnTo>
                <a:lnTo>
                  <a:pt x="37680" y="44370"/>
                </a:lnTo>
                <a:lnTo>
                  <a:pt x="37670" y="44370"/>
                </a:lnTo>
                <a:lnTo>
                  <a:pt x="37660" y="44370"/>
                </a:lnTo>
                <a:lnTo>
                  <a:pt x="37650" y="44370"/>
                </a:lnTo>
                <a:lnTo>
                  <a:pt x="37630" y="44370"/>
                </a:lnTo>
                <a:lnTo>
                  <a:pt x="37620" y="44360"/>
                </a:lnTo>
                <a:lnTo>
                  <a:pt x="37610" y="44360"/>
                </a:lnTo>
                <a:lnTo>
                  <a:pt x="37600" y="44360"/>
                </a:lnTo>
                <a:lnTo>
                  <a:pt x="37600" y="44370"/>
                </a:lnTo>
                <a:lnTo>
                  <a:pt x="37590" y="44370"/>
                </a:lnTo>
                <a:lnTo>
                  <a:pt x="37580" y="44360"/>
                </a:lnTo>
                <a:lnTo>
                  <a:pt x="37570" y="44370"/>
                </a:lnTo>
                <a:lnTo>
                  <a:pt x="37560" y="44370"/>
                </a:lnTo>
                <a:lnTo>
                  <a:pt x="37550" y="44370"/>
                </a:lnTo>
                <a:lnTo>
                  <a:pt x="37540" y="44370"/>
                </a:lnTo>
                <a:lnTo>
                  <a:pt x="37540" y="44380"/>
                </a:lnTo>
                <a:lnTo>
                  <a:pt x="37550" y="44410"/>
                </a:lnTo>
                <a:lnTo>
                  <a:pt x="37550" y="44420"/>
                </a:lnTo>
                <a:lnTo>
                  <a:pt x="37560" y="44420"/>
                </a:lnTo>
                <a:lnTo>
                  <a:pt x="37560" y="44430"/>
                </a:lnTo>
                <a:lnTo>
                  <a:pt x="37570" y="44440"/>
                </a:lnTo>
                <a:lnTo>
                  <a:pt x="37580" y="44450"/>
                </a:lnTo>
                <a:lnTo>
                  <a:pt x="37590" y="44460"/>
                </a:lnTo>
                <a:lnTo>
                  <a:pt x="37600" y="44480"/>
                </a:lnTo>
                <a:lnTo>
                  <a:pt x="37600" y="44490"/>
                </a:lnTo>
                <a:lnTo>
                  <a:pt x="37600" y="44500"/>
                </a:lnTo>
                <a:lnTo>
                  <a:pt x="37610" y="44510"/>
                </a:lnTo>
                <a:lnTo>
                  <a:pt x="37610" y="44520"/>
                </a:lnTo>
                <a:lnTo>
                  <a:pt x="37610" y="44530"/>
                </a:lnTo>
                <a:lnTo>
                  <a:pt x="37610" y="44540"/>
                </a:lnTo>
                <a:lnTo>
                  <a:pt x="37610" y="44560"/>
                </a:lnTo>
                <a:lnTo>
                  <a:pt x="37600" y="44580"/>
                </a:lnTo>
                <a:lnTo>
                  <a:pt x="37600" y="44610"/>
                </a:lnTo>
                <a:lnTo>
                  <a:pt x="37590" y="44630"/>
                </a:lnTo>
                <a:lnTo>
                  <a:pt x="37580" y="44640"/>
                </a:lnTo>
                <a:lnTo>
                  <a:pt x="37570" y="44640"/>
                </a:lnTo>
                <a:lnTo>
                  <a:pt x="37560" y="44650"/>
                </a:lnTo>
                <a:lnTo>
                  <a:pt x="37550" y="44650"/>
                </a:lnTo>
                <a:lnTo>
                  <a:pt x="37540" y="44660"/>
                </a:lnTo>
                <a:lnTo>
                  <a:pt x="37520" y="44670"/>
                </a:lnTo>
                <a:lnTo>
                  <a:pt x="37510" y="44670"/>
                </a:lnTo>
                <a:lnTo>
                  <a:pt x="37500" y="44680"/>
                </a:lnTo>
                <a:lnTo>
                  <a:pt x="37490" y="44680"/>
                </a:lnTo>
                <a:lnTo>
                  <a:pt x="37480" y="44680"/>
                </a:lnTo>
                <a:lnTo>
                  <a:pt x="37470" y="44690"/>
                </a:lnTo>
                <a:lnTo>
                  <a:pt x="37460" y="44690"/>
                </a:lnTo>
                <a:lnTo>
                  <a:pt x="37460" y="44700"/>
                </a:lnTo>
                <a:lnTo>
                  <a:pt x="37450" y="44700"/>
                </a:lnTo>
                <a:lnTo>
                  <a:pt x="37450" y="44710"/>
                </a:lnTo>
                <a:lnTo>
                  <a:pt x="37460" y="44720"/>
                </a:lnTo>
                <a:lnTo>
                  <a:pt x="37450" y="44730"/>
                </a:lnTo>
                <a:lnTo>
                  <a:pt x="37450" y="44750"/>
                </a:lnTo>
                <a:lnTo>
                  <a:pt x="37450" y="44760"/>
                </a:lnTo>
                <a:lnTo>
                  <a:pt x="37450" y="44770"/>
                </a:lnTo>
                <a:lnTo>
                  <a:pt x="37440" y="44770"/>
                </a:lnTo>
                <a:lnTo>
                  <a:pt x="37440" y="44780"/>
                </a:lnTo>
                <a:lnTo>
                  <a:pt x="37430" y="44780"/>
                </a:lnTo>
                <a:lnTo>
                  <a:pt x="37420" y="44790"/>
                </a:lnTo>
                <a:lnTo>
                  <a:pt x="37410" y="44800"/>
                </a:lnTo>
                <a:lnTo>
                  <a:pt x="37410" y="44810"/>
                </a:lnTo>
                <a:lnTo>
                  <a:pt x="37410" y="44830"/>
                </a:lnTo>
                <a:lnTo>
                  <a:pt x="37400" y="44840"/>
                </a:lnTo>
                <a:lnTo>
                  <a:pt x="37410" y="44850"/>
                </a:lnTo>
                <a:lnTo>
                  <a:pt x="37410" y="44870"/>
                </a:lnTo>
                <a:lnTo>
                  <a:pt x="37400" y="44890"/>
                </a:lnTo>
                <a:lnTo>
                  <a:pt x="37410" y="44900"/>
                </a:lnTo>
                <a:lnTo>
                  <a:pt x="37400" y="44920"/>
                </a:lnTo>
                <a:lnTo>
                  <a:pt x="37400" y="44930"/>
                </a:lnTo>
                <a:lnTo>
                  <a:pt x="37390" y="44940"/>
                </a:lnTo>
                <a:lnTo>
                  <a:pt x="37380" y="44950"/>
                </a:lnTo>
                <a:lnTo>
                  <a:pt x="37370" y="44970"/>
                </a:lnTo>
                <a:lnTo>
                  <a:pt x="37360" y="44980"/>
                </a:lnTo>
                <a:lnTo>
                  <a:pt x="37320" y="45000"/>
                </a:lnTo>
                <a:lnTo>
                  <a:pt x="37300" y="45000"/>
                </a:lnTo>
                <a:lnTo>
                  <a:pt x="37290" y="45000"/>
                </a:lnTo>
                <a:lnTo>
                  <a:pt x="37270" y="45000"/>
                </a:lnTo>
                <a:lnTo>
                  <a:pt x="37240" y="45000"/>
                </a:lnTo>
                <a:lnTo>
                  <a:pt x="37230" y="45000"/>
                </a:lnTo>
                <a:lnTo>
                  <a:pt x="37210" y="45000"/>
                </a:lnTo>
                <a:lnTo>
                  <a:pt x="37190" y="44990"/>
                </a:lnTo>
                <a:lnTo>
                  <a:pt x="37180" y="44990"/>
                </a:lnTo>
                <a:lnTo>
                  <a:pt x="37160" y="44990"/>
                </a:lnTo>
                <a:lnTo>
                  <a:pt x="37150" y="44970"/>
                </a:lnTo>
                <a:lnTo>
                  <a:pt x="37140" y="44970"/>
                </a:lnTo>
                <a:lnTo>
                  <a:pt x="37130" y="44960"/>
                </a:lnTo>
                <a:lnTo>
                  <a:pt x="37130" y="44950"/>
                </a:lnTo>
                <a:lnTo>
                  <a:pt x="37120" y="44950"/>
                </a:lnTo>
                <a:lnTo>
                  <a:pt x="37120" y="44940"/>
                </a:lnTo>
                <a:lnTo>
                  <a:pt x="37110" y="44930"/>
                </a:lnTo>
                <a:lnTo>
                  <a:pt x="37090" y="44920"/>
                </a:lnTo>
                <a:lnTo>
                  <a:pt x="37070" y="44910"/>
                </a:lnTo>
                <a:lnTo>
                  <a:pt x="37060" y="44920"/>
                </a:lnTo>
                <a:lnTo>
                  <a:pt x="37040" y="44920"/>
                </a:lnTo>
                <a:lnTo>
                  <a:pt x="37020" y="44920"/>
                </a:lnTo>
                <a:lnTo>
                  <a:pt x="37010" y="44920"/>
                </a:lnTo>
                <a:lnTo>
                  <a:pt x="37000" y="44920"/>
                </a:lnTo>
                <a:lnTo>
                  <a:pt x="36990" y="44930"/>
                </a:lnTo>
                <a:lnTo>
                  <a:pt x="36980" y="44930"/>
                </a:lnTo>
                <a:lnTo>
                  <a:pt x="36970" y="44940"/>
                </a:lnTo>
                <a:lnTo>
                  <a:pt x="36960" y="44940"/>
                </a:lnTo>
                <a:lnTo>
                  <a:pt x="36950" y="44940"/>
                </a:lnTo>
                <a:lnTo>
                  <a:pt x="36940" y="44940"/>
                </a:lnTo>
                <a:lnTo>
                  <a:pt x="36930" y="44940"/>
                </a:lnTo>
                <a:lnTo>
                  <a:pt x="36920" y="44930"/>
                </a:lnTo>
                <a:lnTo>
                  <a:pt x="36910" y="44930"/>
                </a:lnTo>
                <a:lnTo>
                  <a:pt x="36900" y="44930"/>
                </a:lnTo>
                <a:lnTo>
                  <a:pt x="36890" y="44940"/>
                </a:lnTo>
                <a:lnTo>
                  <a:pt x="36880" y="44950"/>
                </a:lnTo>
                <a:lnTo>
                  <a:pt x="36870" y="44960"/>
                </a:lnTo>
                <a:lnTo>
                  <a:pt x="36860" y="44970"/>
                </a:lnTo>
                <a:lnTo>
                  <a:pt x="36850" y="44980"/>
                </a:lnTo>
                <a:lnTo>
                  <a:pt x="36840" y="44980"/>
                </a:lnTo>
                <a:lnTo>
                  <a:pt x="36830" y="44980"/>
                </a:lnTo>
                <a:lnTo>
                  <a:pt x="36820" y="44980"/>
                </a:lnTo>
                <a:lnTo>
                  <a:pt x="36790" y="44980"/>
                </a:lnTo>
                <a:lnTo>
                  <a:pt x="36780" y="44980"/>
                </a:lnTo>
                <a:lnTo>
                  <a:pt x="36760" y="44980"/>
                </a:lnTo>
                <a:lnTo>
                  <a:pt x="36750" y="44980"/>
                </a:lnTo>
                <a:lnTo>
                  <a:pt x="36740" y="44980"/>
                </a:lnTo>
                <a:lnTo>
                  <a:pt x="36720" y="44990"/>
                </a:lnTo>
                <a:lnTo>
                  <a:pt x="36710" y="44990"/>
                </a:lnTo>
                <a:lnTo>
                  <a:pt x="36700" y="44990"/>
                </a:lnTo>
                <a:lnTo>
                  <a:pt x="36690" y="45000"/>
                </a:lnTo>
                <a:lnTo>
                  <a:pt x="36670" y="45000"/>
                </a:lnTo>
                <a:lnTo>
                  <a:pt x="36650" y="45010"/>
                </a:lnTo>
                <a:lnTo>
                  <a:pt x="36640" y="45010"/>
                </a:lnTo>
                <a:lnTo>
                  <a:pt x="36630" y="45020"/>
                </a:lnTo>
                <a:lnTo>
                  <a:pt x="36620" y="45020"/>
                </a:lnTo>
                <a:lnTo>
                  <a:pt x="36610" y="45030"/>
                </a:lnTo>
                <a:lnTo>
                  <a:pt x="36600" y="45040"/>
                </a:lnTo>
                <a:lnTo>
                  <a:pt x="36580" y="45060"/>
                </a:lnTo>
                <a:lnTo>
                  <a:pt x="36570" y="45060"/>
                </a:lnTo>
                <a:lnTo>
                  <a:pt x="36570" y="45070"/>
                </a:lnTo>
                <a:lnTo>
                  <a:pt x="36560" y="45070"/>
                </a:lnTo>
                <a:lnTo>
                  <a:pt x="36540" y="45080"/>
                </a:lnTo>
                <a:lnTo>
                  <a:pt x="36540" y="45090"/>
                </a:lnTo>
                <a:lnTo>
                  <a:pt x="36530" y="45090"/>
                </a:lnTo>
                <a:lnTo>
                  <a:pt x="36510" y="45100"/>
                </a:lnTo>
                <a:lnTo>
                  <a:pt x="36500" y="45110"/>
                </a:lnTo>
                <a:lnTo>
                  <a:pt x="36490" y="45130"/>
                </a:lnTo>
                <a:lnTo>
                  <a:pt x="36480" y="45140"/>
                </a:lnTo>
                <a:lnTo>
                  <a:pt x="36470" y="45160"/>
                </a:lnTo>
                <a:lnTo>
                  <a:pt x="36460" y="45180"/>
                </a:lnTo>
                <a:lnTo>
                  <a:pt x="36450" y="45180"/>
                </a:lnTo>
                <a:lnTo>
                  <a:pt x="36450" y="45190"/>
                </a:lnTo>
                <a:lnTo>
                  <a:pt x="36440" y="45190"/>
                </a:lnTo>
                <a:lnTo>
                  <a:pt x="36430" y="45190"/>
                </a:lnTo>
                <a:lnTo>
                  <a:pt x="36410" y="45190"/>
                </a:lnTo>
                <a:lnTo>
                  <a:pt x="36370" y="45200"/>
                </a:lnTo>
                <a:lnTo>
                  <a:pt x="36340" y="45200"/>
                </a:lnTo>
                <a:lnTo>
                  <a:pt x="36330" y="45200"/>
                </a:lnTo>
                <a:lnTo>
                  <a:pt x="36320" y="45200"/>
                </a:lnTo>
                <a:lnTo>
                  <a:pt x="36300" y="45200"/>
                </a:lnTo>
                <a:lnTo>
                  <a:pt x="36290" y="45200"/>
                </a:lnTo>
                <a:lnTo>
                  <a:pt x="36270" y="45200"/>
                </a:lnTo>
                <a:lnTo>
                  <a:pt x="36260" y="45200"/>
                </a:lnTo>
                <a:lnTo>
                  <a:pt x="36250" y="45210"/>
                </a:lnTo>
                <a:lnTo>
                  <a:pt x="36240" y="45210"/>
                </a:lnTo>
                <a:lnTo>
                  <a:pt x="36220" y="45210"/>
                </a:lnTo>
                <a:lnTo>
                  <a:pt x="36190" y="45220"/>
                </a:lnTo>
                <a:lnTo>
                  <a:pt x="36170" y="45230"/>
                </a:lnTo>
                <a:lnTo>
                  <a:pt x="36140" y="45250"/>
                </a:lnTo>
                <a:lnTo>
                  <a:pt x="36140" y="45260"/>
                </a:lnTo>
                <a:lnTo>
                  <a:pt x="36110" y="45270"/>
                </a:lnTo>
                <a:lnTo>
                  <a:pt x="36100" y="45270"/>
                </a:lnTo>
                <a:lnTo>
                  <a:pt x="36080" y="45270"/>
                </a:lnTo>
                <a:lnTo>
                  <a:pt x="36050" y="45270"/>
                </a:lnTo>
                <a:lnTo>
                  <a:pt x="36030" y="45270"/>
                </a:lnTo>
                <a:lnTo>
                  <a:pt x="36020" y="45260"/>
                </a:lnTo>
                <a:lnTo>
                  <a:pt x="36010" y="45260"/>
                </a:lnTo>
                <a:lnTo>
                  <a:pt x="36000" y="45260"/>
                </a:lnTo>
                <a:lnTo>
                  <a:pt x="35990" y="45270"/>
                </a:lnTo>
                <a:lnTo>
                  <a:pt x="35980" y="45270"/>
                </a:lnTo>
                <a:lnTo>
                  <a:pt x="35970" y="45280"/>
                </a:lnTo>
                <a:lnTo>
                  <a:pt x="35950" y="45290"/>
                </a:lnTo>
                <a:lnTo>
                  <a:pt x="35940" y="45290"/>
                </a:lnTo>
                <a:lnTo>
                  <a:pt x="35930" y="45290"/>
                </a:lnTo>
                <a:lnTo>
                  <a:pt x="35910" y="45290"/>
                </a:lnTo>
                <a:lnTo>
                  <a:pt x="35890" y="45290"/>
                </a:lnTo>
                <a:lnTo>
                  <a:pt x="35870" y="45300"/>
                </a:lnTo>
                <a:lnTo>
                  <a:pt x="35860" y="45300"/>
                </a:lnTo>
                <a:lnTo>
                  <a:pt x="35850" y="45300"/>
                </a:lnTo>
                <a:lnTo>
                  <a:pt x="35820" y="45300"/>
                </a:lnTo>
                <a:lnTo>
                  <a:pt x="35810" y="45300"/>
                </a:lnTo>
                <a:lnTo>
                  <a:pt x="35810" y="45280"/>
                </a:lnTo>
                <a:lnTo>
                  <a:pt x="35810" y="45260"/>
                </a:lnTo>
                <a:lnTo>
                  <a:pt x="35820" y="45240"/>
                </a:lnTo>
                <a:lnTo>
                  <a:pt x="35820" y="45230"/>
                </a:lnTo>
                <a:lnTo>
                  <a:pt x="35830" y="45210"/>
                </a:lnTo>
                <a:lnTo>
                  <a:pt x="35840" y="45210"/>
                </a:lnTo>
                <a:lnTo>
                  <a:pt x="35850" y="45200"/>
                </a:lnTo>
                <a:lnTo>
                  <a:pt x="35870" y="45200"/>
                </a:lnTo>
                <a:lnTo>
                  <a:pt x="35880" y="45190"/>
                </a:lnTo>
                <a:lnTo>
                  <a:pt x="35900" y="45170"/>
                </a:lnTo>
                <a:lnTo>
                  <a:pt x="35910" y="45160"/>
                </a:lnTo>
                <a:lnTo>
                  <a:pt x="35920" y="45160"/>
                </a:lnTo>
                <a:lnTo>
                  <a:pt x="35930" y="45150"/>
                </a:lnTo>
                <a:lnTo>
                  <a:pt x="35930" y="45140"/>
                </a:lnTo>
                <a:lnTo>
                  <a:pt x="35940" y="45130"/>
                </a:lnTo>
                <a:lnTo>
                  <a:pt x="35940" y="45120"/>
                </a:lnTo>
                <a:lnTo>
                  <a:pt x="35940" y="45100"/>
                </a:lnTo>
                <a:lnTo>
                  <a:pt x="35930" y="45100"/>
                </a:lnTo>
                <a:lnTo>
                  <a:pt x="35930" y="45090"/>
                </a:lnTo>
                <a:lnTo>
                  <a:pt x="35930" y="45080"/>
                </a:lnTo>
                <a:lnTo>
                  <a:pt x="35920" y="45070"/>
                </a:lnTo>
                <a:lnTo>
                  <a:pt x="35910" y="45070"/>
                </a:lnTo>
                <a:lnTo>
                  <a:pt x="35900" y="45060"/>
                </a:lnTo>
                <a:lnTo>
                  <a:pt x="35900" y="45050"/>
                </a:lnTo>
                <a:lnTo>
                  <a:pt x="35890" y="45040"/>
                </a:lnTo>
                <a:lnTo>
                  <a:pt x="35890" y="45030"/>
                </a:lnTo>
                <a:lnTo>
                  <a:pt x="35880" y="45010"/>
                </a:lnTo>
                <a:lnTo>
                  <a:pt x="35870" y="45000"/>
                </a:lnTo>
                <a:lnTo>
                  <a:pt x="35860" y="45010"/>
                </a:lnTo>
                <a:lnTo>
                  <a:pt x="35850" y="45020"/>
                </a:lnTo>
                <a:lnTo>
                  <a:pt x="35840" y="45020"/>
                </a:lnTo>
                <a:lnTo>
                  <a:pt x="35830" y="45020"/>
                </a:lnTo>
                <a:lnTo>
                  <a:pt x="35820" y="45020"/>
                </a:lnTo>
                <a:lnTo>
                  <a:pt x="35800" y="45020"/>
                </a:lnTo>
                <a:lnTo>
                  <a:pt x="35780" y="45010"/>
                </a:lnTo>
                <a:lnTo>
                  <a:pt x="35770" y="45010"/>
                </a:lnTo>
                <a:lnTo>
                  <a:pt x="35750" y="45010"/>
                </a:lnTo>
                <a:lnTo>
                  <a:pt x="35740" y="45010"/>
                </a:lnTo>
                <a:lnTo>
                  <a:pt x="35730" y="45020"/>
                </a:lnTo>
                <a:lnTo>
                  <a:pt x="35710" y="45020"/>
                </a:lnTo>
                <a:lnTo>
                  <a:pt x="35680" y="45010"/>
                </a:lnTo>
                <a:lnTo>
                  <a:pt x="35660" y="45010"/>
                </a:lnTo>
                <a:lnTo>
                  <a:pt x="35650" y="45000"/>
                </a:lnTo>
                <a:lnTo>
                  <a:pt x="35640" y="44990"/>
                </a:lnTo>
                <a:lnTo>
                  <a:pt x="35630" y="44990"/>
                </a:lnTo>
                <a:lnTo>
                  <a:pt x="35620" y="44970"/>
                </a:lnTo>
                <a:lnTo>
                  <a:pt x="35610" y="44960"/>
                </a:lnTo>
                <a:lnTo>
                  <a:pt x="35600" y="44960"/>
                </a:lnTo>
                <a:lnTo>
                  <a:pt x="35600" y="44950"/>
                </a:lnTo>
                <a:lnTo>
                  <a:pt x="35600" y="44940"/>
                </a:lnTo>
                <a:lnTo>
                  <a:pt x="35600" y="44930"/>
                </a:lnTo>
                <a:lnTo>
                  <a:pt x="35610" y="44920"/>
                </a:lnTo>
                <a:lnTo>
                  <a:pt x="35610" y="44910"/>
                </a:lnTo>
                <a:lnTo>
                  <a:pt x="35610" y="44900"/>
                </a:lnTo>
                <a:lnTo>
                  <a:pt x="35610" y="44890"/>
                </a:lnTo>
                <a:lnTo>
                  <a:pt x="35610" y="44880"/>
                </a:lnTo>
                <a:lnTo>
                  <a:pt x="35610" y="44870"/>
                </a:lnTo>
                <a:lnTo>
                  <a:pt x="35610" y="44860"/>
                </a:lnTo>
                <a:lnTo>
                  <a:pt x="35600" y="44860"/>
                </a:lnTo>
                <a:lnTo>
                  <a:pt x="35600" y="44850"/>
                </a:lnTo>
                <a:lnTo>
                  <a:pt x="35590" y="44850"/>
                </a:lnTo>
                <a:lnTo>
                  <a:pt x="35580" y="44840"/>
                </a:lnTo>
                <a:lnTo>
                  <a:pt x="35570" y="44840"/>
                </a:lnTo>
                <a:lnTo>
                  <a:pt x="35560" y="44830"/>
                </a:lnTo>
                <a:lnTo>
                  <a:pt x="35550" y="44830"/>
                </a:lnTo>
                <a:lnTo>
                  <a:pt x="35540" y="44830"/>
                </a:lnTo>
                <a:lnTo>
                  <a:pt x="35540" y="44820"/>
                </a:lnTo>
                <a:lnTo>
                  <a:pt x="35530" y="44820"/>
                </a:lnTo>
                <a:lnTo>
                  <a:pt x="35520" y="44810"/>
                </a:lnTo>
                <a:lnTo>
                  <a:pt x="35510" y="44810"/>
                </a:lnTo>
                <a:lnTo>
                  <a:pt x="35500" y="44800"/>
                </a:lnTo>
                <a:lnTo>
                  <a:pt x="35490" y="44790"/>
                </a:lnTo>
                <a:lnTo>
                  <a:pt x="35480" y="44780"/>
                </a:lnTo>
                <a:lnTo>
                  <a:pt x="35470" y="44780"/>
                </a:lnTo>
                <a:lnTo>
                  <a:pt x="35460" y="44770"/>
                </a:lnTo>
                <a:lnTo>
                  <a:pt x="35450" y="44770"/>
                </a:lnTo>
                <a:lnTo>
                  <a:pt x="35440" y="44770"/>
                </a:lnTo>
                <a:lnTo>
                  <a:pt x="35440" y="44760"/>
                </a:lnTo>
                <a:lnTo>
                  <a:pt x="35430" y="44760"/>
                </a:lnTo>
                <a:lnTo>
                  <a:pt x="35420" y="44770"/>
                </a:lnTo>
                <a:lnTo>
                  <a:pt x="35410" y="44770"/>
                </a:lnTo>
                <a:lnTo>
                  <a:pt x="35400" y="44770"/>
                </a:lnTo>
                <a:lnTo>
                  <a:pt x="35400" y="44780"/>
                </a:lnTo>
                <a:lnTo>
                  <a:pt x="35390" y="44780"/>
                </a:lnTo>
                <a:lnTo>
                  <a:pt x="35390" y="44770"/>
                </a:lnTo>
                <a:lnTo>
                  <a:pt x="35380" y="44770"/>
                </a:lnTo>
                <a:lnTo>
                  <a:pt x="35380" y="44760"/>
                </a:lnTo>
                <a:lnTo>
                  <a:pt x="35390" y="44760"/>
                </a:lnTo>
                <a:lnTo>
                  <a:pt x="35390" y="44750"/>
                </a:lnTo>
                <a:lnTo>
                  <a:pt x="35380" y="44740"/>
                </a:lnTo>
                <a:lnTo>
                  <a:pt x="35380" y="44730"/>
                </a:lnTo>
                <a:lnTo>
                  <a:pt x="35370" y="44720"/>
                </a:lnTo>
                <a:lnTo>
                  <a:pt x="35360" y="44720"/>
                </a:lnTo>
                <a:lnTo>
                  <a:pt x="35360" y="44710"/>
                </a:lnTo>
                <a:lnTo>
                  <a:pt x="35360" y="44700"/>
                </a:lnTo>
                <a:lnTo>
                  <a:pt x="35360" y="44690"/>
                </a:lnTo>
                <a:lnTo>
                  <a:pt x="35370" y="44690"/>
                </a:lnTo>
                <a:lnTo>
                  <a:pt x="35370" y="44680"/>
                </a:lnTo>
                <a:lnTo>
                  <a:pt x="35370" y="44670"/>
                </a:lnTo>
                <a:lnTo>
                  <a:pt x="35370" y="44660"/>
                </a:lnTo>
                <a:lnTo>
                  <a:pt x="35360" y="44650"/>
                </a:lnTo>
                <a:lnTo>
                  <a:pt x="35350" y="44650"/>
                </a:lnTo>
                <a:lnTo>
                  <a:pt x="35350" y="44640"/>
                </a:lnTo>
                <a:lnTo>
                  <a:pt x="35360" y="44640"/>
                </a:lnTo>
                <a:lnTo>
                  <a:pt x="35360" y="44630"/>
                </a:lnTo>
                <a:lnTo>
                  <a:pt x="35370" y="44620"/>
                </a:lnTo>
                <a:lnTo>
                  <a:pt x="35380" y="44620"/>
                </a:lnTo>
                <a:lnTo>
                  <a:pt x="35380" y="44610"/>
                </a:lnTo>
                <a:lnTo>
                  <a:pt x="35370" y="44610"/>
                </a:lnTo>
                <a:lnTo>
                  <a:pt x="35360" y="44610"/>
                </a:lnTo>
                <a:lnTo>
                  <a:pt x="35350" y="44610"/>
                </a:lnTo>
                <a:lnTo>
                  <a:pt x="35350" y="44600"/>
                </a:lnTo>
                <a:lnTo>
                  <a:pt x="35340" y="44590"/>
                </a:lnTo>
                <a:lnTo>
                  <a:pt x="35340" y="44580"/>
                </a:lnTo>
                <a:lnTo>
                  <a:pt x="35340" y="44570"/>
                </a:lnTo>
                <a:lnTo>
                  <a:pt x="35350" y="44570"/>
                </a:lnTo>
                <a:lnTo>
                  <a:pt x="35350" y="44560"/>
                </a:lnTo>
                <a:lnTo>
                  <a:pt x="35360" y="44560"/>
                </a:lnTo>
                <a:lnTo>
                  <a:pt x="35360" y="44550"/>
                </a:lnTo>
                <a:lnTo>
                  <a:pt x="35350" y="44540"/>
                </a:lnTo>
                <a:lnTo>
                  <a:pt x="35350" y="44530"/>
                </a:lnTo>
                <a:lnTo>
                  <a:pt x="35360" y="44530"/>
                </a:lnTo>
                <a:lnTo>
                  <a:pt x="35360" y="44520"/>
                </a:lnTo>
                <a:lnTo>
                  <a:pt x="35370" y="44510"/>
                </a:lnTo>
                <a:lnTo>
                  <a:pt x="35380" y="44510"/>
                </a:lnTo>
                <a:lnTo>
                  <a:pt x="35380" y="44520"/>
                </a:lnTo>
                <a:lnTo>
                  <a:pt x="35380" y="44530"/>
                </a:lnTo>
                <a:lnTo>
                  <a:pt x="35390" y="44530"/>
                </a:lnTo>
                <a:lnTo>
                  <a:pt x="35400" y="44530"/>
                </a:lnTo>
                <a:lnTo>
                  <a:pt x="35400" y="44520"/>
                </a:lnTo>
                <a:lnTo>
                  <a:pt x="35410" y="44520"/>
                </a:lnTo>
                <a:lnTo>
                  <a:pt x="35420" y="44510"/>
                </a:lnTo>
                <a:lnTo>
                  <a:pt x="35420" y="44500"/>
                </a:lnTo>
                <a:lnTo>
                  <a:pt x="35420" y="44490"/>
                </a:lnTo>
                <a:lnTo>
                  <a:pt x="35420" y="44480"/>
                </a:lnTo>
                <a:lnTo>
                  <a:pt x="35420" y="44470"/>
                </a:lnTo>
                <a:lnTo>
                  <a:pt x="35410" y="44470"/>
                </a:lnTo>
                <a:lnTo>
                  <a:pt x="35410" y="44460"/>
                </a:lnTo>
                <a:lnTo>
                  <a:pt x="35400" y="44460"/>
                </a:lnTo>
                <a:lnTo>
                  <a:pt x="35400" y="44450"/>
                </a:lnTo>
                <a:lnTo>
                  <a:pt x="35390" y="44450"/>
                </a:lnTo>
                <a:lnTo>
                  <a:pt x="35380" y="44450"/>
                </a:lnTo>
                <a:lnTo>
                  <a:pt x="35370" y="44450"/>
                </a:lnTo>
                <a:lnTo>
                  <a:pt x="35360" y="44450"/>
                </a:lnTo>
                <a:lnTo>
                  <a:pt x="35360" y="44440"/>
                </a:lnTo>
                <a:lnTo>
                  <a:pt x="35350" y="44440"/>
                </a:lnTo>
                <a:lnTo>
                  <a:pt x="35350" y="44430"/>
                </a:lnTo>
                <a:lnTo>
                  <a:pt x="35350" y="44420"/>
                </a:lnTo>
                <a:lnTo>
                  <a:pt x="35350" y="44410"/>
                </a:lnTo>
                <a:lnTo>
                  <a:pt x="35340" y="44400"/>
                </a:lnTo>
                <a:lnTo>
                  <a:pt x="35350" y="44400"/>
                </a:lnTo>
                <a:lnTo>
                  <a:pt x="35350" y="44390"/>
                </a:lnTo>
                <a:lnTo>
                  <a:pt x="35360" y="44390"/>
                </a:lnTo>
                <a:lnTo>
                  <a:pt x="35360" y="44380"/>
                </a:lnTo>
                <a:lnTo>
                  <a:pt x="35360" y="44370"/>
                </a:lnTo>
                <a:lnTo>
                  <a:pt x="35370" y="44370"/>
                </a:lnTo>
                <a:lnTo>
                  <a:pt x="35370" y="44380"/>
                </a:lnTo>
                <a:lnTo>
                  <a:pt x="35370" y="44390"/>
                </a:lnTo>
                <a:lnTo>
                  <a:pt x="35380" y="44390"/>
                </a:lnTo>
                <a:lnTo>
                  <a:pt x="35380" y="44400"/>
                </a:lnTo>
                <a:lnTo>
                  <a:pt x="35390" y="44400"/>
                </a:lnTo>
                <a:lnTo>
                  <a:pt x="35400" y="44400"/>
                </a:lnTo>
                <a:lnTo>
                  <a:pt x="35400" y="44390"/>
                </a:lnTo>
                <a:lnTo>
                  <a:pt x="35410" y="44390"/>
                </a:lnTo>
                <a:lnTo>
                  <a:pt x="35410" y="44380"/>
                </a:lnTo>
                <a:lnTo>
                  <a:pt x="35410" y="44370"/>
                </a:lnTo>
                <a:lnTo>
                  <a:pt x="35410" y="44360"/>
                </a:lnTo>
                <a:lnTo>
                  <a:pt x="35410" y="44350"/>
                </a:lnTo>
                <a:lnTo>
                  <a:pt x="35410" y="44340"/>
                </a:lnTo>
                <a:lnTo>
                  <a:pt x="35410" y="44330"/>
                </a:lnTo>
                <a:lnTo>
                  <a:pt x="35410" y="44320"/>
                </a:lnTo>
                <a:lnTo>
                  <a:pt x="35410" y="44310"/>
                </a:lnTo>
                <a:lnTo>
                  <a:pt x="35420" y="44300"/>
                </a:lnTo>
                <a:lnTo>
                  <a:pt x="35430" y="44300"/>
                </a:lnTo>
                <a:lnTo>
                  <a:pt x="35430" y="44290"/>
                </a:lnTo>
                <a:lnTo>
                  <a:pt x="35420" y="44290"/>
                </a:lnTo>
                <a:lnTo>
                  <a:pt x="35420" y="44280"/>
                </a:lnTo>
                <a:lnTo>
                  <a:pt x="35420" y="44270"/>
                </a:lnTo>
                <a:lnTo>
                  <a:pt x="35420" y="44260"/>
                </a:lnTo>
                <a:lnTo>
                  <a:pt x="35420" y="44250"/>
                </a:lnTo>
                <a:lnTo>
                  <a:pt x="35420" y="44240"/>
                </a:lnTo>
                <a:lnTo>
                  <a:pt x="35420" y="44230"/>
                </a:lnTo>
                <a:lnTo>
                  <a:pt x="35410" y="44230"/>
                </a:lnTo>
                <a:lnTo>
                  <a:pt x="35410" y="44220"/>
                </a:lnTo>
                <a:lnTo>
                  <a:pt x="35410" y="44210"/>
                </a:lnTo>
                <a:lnTo>
                  <a:pt x="35400" y="44210"/>
                </a:lnTo>
                <a:lnTo>
                  <a:pt x="35390" y="44200"/>
                </a:lnTo>
                <a:lnTo>
                  <a:pt x="35380" y="44200"/>
                </a:lnTo>
                <a:lnTo>
                  <a:pt x="35370" y="44200"/>
                </a:lnTo>
                <a:lnTo>
                  <a:pt x="35360" y="44200"/>
                </a:lnTo>
                <a:lnTo>
                  <a:pt x="35360" y="44210"/>
                </a:lnTo>
                <a:lnTo>
                  <a:pt x="35350" y="44210"/>
                </a:lnTo>
                <a:lnTo>
                  <a:pt x="35350" y="44200"/>
                </a:lnTo>
                <a:lnTo>
                  <a:pt x="35350" y="44190"/>
                </a:lnTo>
                <a:lnTo>
                  <a:pt x="35350" y="44180"/>
                </a:lnTo>
                <a:lnTo>
                  <a:pt x="35340" y="44180"/>
                </a:lnTo>
                <a:lnTo>
                  <a:pt x="35330" y="44180"/>
                </a:lnTo>
                <a:lnTo>
                  <a:pt x="35320" y="44180"/>
                </a:lnTo>
                <a:lnTo>
                  <a:pt x="35310" y="44180"/>
                </a:lnTo>
                <a:lnTo>
                  <a:pt x="35310" y="44170"/>
                </a:lnTo>
                <a:lnTo>
                  <a:pt x="35300" y="44170"/>
                </a:lnTo>
                <a:lnTo>
                  <a:pt x="35300" y="44160"/>
                </a:lnTo>
                <a:lnTo>
                  <a:pt x="35290" y="44160"/>
                </a:lnTo>
                <a:lnTo>
                  <a:pt x="35290" y="44150"/>
                </a:lnTo>
                <a:lnTo>
                  <a:pt x="35280" y="44150"/>
                </a:lnTo>
                <a:lnTo>
                  <a:pt x="35280" y="44140"/>
                </a:lnTo>
                <a:lnTo>
                  <a:pt x="35290" y="44130"/>
                </a:lnTo>
                <a:lnTo>
                  <a:pt x="35280" y="44130"/>
                </a:lnTo>
                <a:lnTo>
                  <a:pt x="35280" y="44120"/>
                </a:lnTo>
                <a:lnTo>
                  <a:pt x="35270" y="44120"/>
                </a:lnTo>
                <a:lnTo>
                  <a:pt x="35270" y="44130"/>
                </a:lnTo>
                <a:lnTo>
                  <a:pt x="35260" y="44130"/>
                </a:lnTo>
                <a:lnTo>
                  <a:pt x="35250" y="44120"/>
                </a:lnTo>
                <a:lnTo>
                  <a:pt x="35250" y="44110"/>
                </a:lnTo>
                <a:lnTo>
                  <a:pt x="35260" y="44110"/>
                </a:lnTo>
                <a:lnTo>
                  <a:pt x="35260" y="44100"/>
                </a:lnTo>
                <a:lnTo>
                  <a:pt x="35280" y="44100"/>
                </a:lnTo>
                <a:lnTo>
                  <a:pt x="35290" y="44090"/>
                </a:lnTo>
                <a:lnTo>
                  <a:pt x="35280" y="44090"/>
                </a:lnTo>
                <a:lnTo>
                  <a:pt x="35270" y="44080"/>
                </a:lnTo>
                <a:lnTo>
                  <a:pt x="35270" y="44070"/>
                </a:lnTo>
                <a:lnTo>
                  <a:pt x="35270" y="44060"/>
                </a:lnTo>
                <a:lnTo>
                  <a:pt x="35290" y="44050"/>
                </a:lnTo>
                <a:lnTo>
                  <a:pt x="35290" y="44040"/>
                </a:lnTo>
                <a:lnTo>
                  <a:pt x="35280" y="44030"/>
                </a:lnTo>
                <a:lnTo>
                  <a:pt x="35270" y="44030"/>
                </a:lnTo>
                <a:lnTo>
                  <a:pt x="35270" y="44020"/>
                </a:lnTo>
                <a:lnTo>
                  <a:pt x="35270" y="44010"/>
                </a:lnTo>
                <a:lnTo>
                  <a:pt x="35260" y="44010"/>
                </a:lnTo>
                <a:lnTo>
                  <a:pt x="35260" y="44000"/>
                </a:lnTo>
                <a:lnTo>
                  <a:pt x="35260" y="44010"/>
                </a:lnTo>
                <a:lnTo>
                  <a:pt x="35250" y="44010"/>
                </a:lnTo>
                <a:lnTo>
                  <a:pt x="35240" y="44000"/>
                </a:lnTo>
                <a:lnTo>
                  <a:pt x="35230" y="43990"/>
                </a:lnTo>
                <a:lnTo>
                  <a:pt x="35230" y="43980"/>
                </a:lnTo>
                <a:lnTo>
                  <a:pt x="35220" y="43970"/>
                </a:lnTo>
                <a:lnTo>
                  <a:pt x="35220" y="43960"/>
                </a:lnTo>
                <a:lnTo>
                  <a:pt x="35220" y="43950"/>
                </a:lnTo>
                <a:lnTo>
                  <a:pt x="35220" y="43940"/>
                </a:lnTo>
                <a:lnTo>
                  <a:pt x="35230" y="43930"/>
                </a:lnTo>
                <a:lnTo>
                  <a:pt x="35230" y="43920"/>
                </a:lnTo>
                <a:lnTo>
                  <a:pt x="35230" y="43910"/>
                </a:lnTo>
                <a:lnTo>
                  <a:pt x="35230" y="43900"/>
                </a:lnTo>
                <a:lnTo>
                  <a:pt x="35240" y="43880"/>
                </a:lnTo>
                <a:lnTo>
                  <a:pt x="35240" y="43870"/>
                </a:lnTo>
                <a:lnTo>
                  <a:pt x="35240" y="43860"/>
                </a:lnTo>
                <a:lnTo>
                  <a:pt x="35230" y="43860"/>
                </a:lnTo>
                <a:lnTo>
                  <a:pt x="35230" y="43850"/>
                </a:lnTo>
                <a:lnTo>
                  <a:pt x="35230" y="43840"/>
                </a:lnTo>
                <a:lnTo>
                  <a:pt x="35240" y="43840"/>
                </a:lnTo>
                <a:lnTo>
                  <a:pt x="35250" y="43840"/>
                </a:lnTo>
                <a:lnTo>
                  <a:pt x="35260" y="43830"/>
                </a:lnTo>
                <a:lnTo>
                  <a:pt x="35260" y="43820"/>
                </a:lnTo>
                <a:lnTo>
                  <a:pt x="35270" y="43810"/>
                </a:lnTo>
                <a:lnTo>
                  <a:pt x="35260" y="43800"/>
                </a:lnTo>
                <a:lnTo>
                  <a:pt x="35260" y="43790"/>
                </a:lnTo>
                <a:lnTo>
                  <a:pt x="35260" y="43780"/>
                </a:lnTo>
                <a:lnTo>
                  <a:pt x="35260" y="43770"/>
                </a:lnTo>
                <a:lnTo>
                  <a:pt x="35250" y="43770"/>
                </a:lnTo>
                <a:lnTo>
                  <a:pt x="35240" y="43760"/>
                </a:lnTo>
                <a:lnTo>
                  <a:pt x="35240" y="43750"/>
                </a:lnTo>
                <a:lnTo>
                  <a:pt x="35230" y="43750"/>
                </a:lnTo>
                <a:lnTo>
                  <a:pt x="35220" y="43740"/>
                </a:lnTo>
                <a:lnTo>
                  <a:pt x="35210" y="43740"/>
                </a:lnTo>
                <a:lnTo>
                  <a:pt x="35210" y="43750"/>
                </a:lnTo>
                <a:lnTo>
                  <a:pt x="35200" y="43750"/>
                </a:lnTo>
                <a:lnTo>
                  <a:pt x="35190" y="43750"/>
                </a:lnTo>
                <a:lnTo>
                  <a:pt x="35170" y="43760"/>
                </a:lnTo>
                <a:lnTo>
                  <a:pt x="35160" y="43760"/>
                </a:lnTo>
                <a:lnTo>
                  <a:pt x="35160" y="43750"/>
                </a:lnTo>
                <a:lnTo>
                  <a:pt x="35140" y="43740"/>
                </a:lnTo>
                <a:lnTo>
                  <a:pt x="35130" y="43740"/>
                </a:lnTo>
                <a:lnTo>
                  <a:pt x="35130" y="43730"/>
                </a:lnTo>
                <a:lnTo>
                  <a:pt x="35120" y="43730"/>
                </a:lnTo>
                <a:lnTo>
                  <a:pt x="35120" y="43720"/>
                </a:lnTo>
                <a:lnTo>
                  <a:pt x="35100" y="43710"/>
                </a:lnTo>
                <a:lnTo>
                  <a:pt x="35090" y="43710"/>
                </a:lnTo>
                <a:lnTo>
                  <a:pt x="35080" y="43710"/>
                </a:lnTo>
                <a:lnTo>
                  <a:pt x="35070" y="43710"/>
                </a:lnTo>
                <a:lnTo>
                  <a:pt x="35070" y="43700"/>
                </a:lnTo>
                <a:lnTo>
                  <a:pt x="35060" y="43700"/>
                </a:lnTo>
                <a:lnTo>
                  <a:pt x="35060" y="43690"/>
                </a:lnTo>
                <a:lnTo>
                  <a:pt x="35060" y="43680"/>
                </a:lnTo>
                <a:lnTo>
                  <a:pt x="35050" y="43680"/>
                </a:lnTo>
                <a:lnTo>
                  <a:pt x="35040" y="43690"/>
                </a:lnTo>
                <a:lnTo>
                  <a:pt x="35030" y="43690"/>
                </a:lnTo>
                <a:lnTo>
                  <a:pt x="35020" y="43670"/>
                </a:lnTo>
                <a:lnTo>
                  <a:pt x="35010" y="43670"/>
                </a:lnTo>
                <a:lnTo>
                  <a:pt x="35010" y="43660"/>
                </a:lnTo>
                <a:lnTo>
                  <a:pt x="35010" y="43650"/>
                </a:lnTo>
                <a:lnTo>
                  <a:pt x="35010" y="43640"/>
                </a:lnTo>
                <a:lnTo>
                  <a:pt x="35010" y="43630"/>
                </a:lnTo>
                <a:lnTo>
                  <a:pt x="35010" y="43620"/>
                </a:lnTo>
                <a:lnTo>
                  <a:pt x="35000" y="43610"/>
                </a:lnTo>
                <a:lnTo>
                  <a:pt x="34990" y="43590"/>
                </a:lnTo>
                <a:lnTo>
                  <a:pt x="34990" y="43580"/>
                </a:lnTo>
                <a:lnTo>
                  <a:pt x="34990" y="43570"/>
                </a:lnTo>
                <a:lnTo>
                  <a:pt x="34990" y="43560"/>
                </a:lnTo>
                <a:lnTo>
                  <a:pt x="34980" y="43560"/>
                </a:lnTo>
                <a:lnTo>
                  <a:pt x="34970" y="43550"/>
                </a:lnTo>
                <a:lnTo>
                  <a:pt x="34960" y="43540"/>
                </a:lnTo>
                <a:lnTo>
                  <a:pt x="34940" y="43530"/>
                </a:lnTo>
                <a:lnTo>
                  <a:pt x="34930" y="43530"/>
                </a:lnTo>
                <a:lnTo>
                  <a:pt x="34920" y="43530"/>
                </a:lnTo>
                <a:lnTo>
                  <a:pt x="34910" y="43530"/>
                </a:lnTo>
                <a:lnTo>
                  <a:pt x="34910" y="43520"/>
                </a:lnTo>
                <a:lnTo>
                  <a:pt x="34900" y="43510"/>
                </a:lnTo>
                <a:lnTo>
                  <a:pt x="34900" y="43520"/>
                </a:lnTo>
                <a:lnTo>
                  <a:pt x="34880" y="43510"/>
                </a:lnTo>
                <a:lnTo>
                  <a:pt x="34870" y="43510"/>
                </a:lnTo>
                <a:lnTo>
                  <a:pt x="34860" y="43520"/>
                </a:lnTo>
                <a:lnTo>
                  <a:pt x="34860" y="43530"/>
                </a:lnTo>
                <a:lnTo>
                  <a:pt x="34870" y="43530"/>
                </a:lnTo>
                <a:lnTo>
                  <a:pt x="34870" y="43540"/>
                </a:lnTo>
                <a:lnTo>
                  <a:pt x="34860" y="43540"/>
                </a:lnTo>
                <a:lnTo>
                  <a:pt x="34850" y="43550"/>
                </a:lnTo>
                <a:lnTo>
                  <a:pt x="34850" y="43560"/>
                </a:lnTo>
                <a:lnTo>
                  <a:pt x="34850" y="43570"/>
                </a:lnTo>
                <a:lnTo>
                  <a:pt x="34840" y="43570"/>
                </a:lnTo>
                <a:lnTo>
                  <a:pt x="34830" y="43570"/>
                </a:lnTo>
                <a:lnTo>
                  <a:pt x="34820" y="43570"/>
                </a:lnTo>
                <a:lnTo>
                  <a:pt x="34810" y="43570"/>
                </a:lnTo>
                <a:lnTo>
                  <a:pt x="34800" y="43570"/>
                </a:lnTo>
                <a:lnTo>
                  <a:pt x="34780" y="43570"/>
                </a:lnTo>
                <a:lnTo>
                  <a:pt x="34770" y="43570"/>
                </a:lnTo>
                <a:lnTo>
                  <a:pt x="34760" y="43570"/>
                </a:lnTo>
                <a:lnTo>
                  <a:pt x="34740" y="43570"/>
                </a:lnTo>
                <a:lnTo>
                  <a:pt x="34730" y="43570"/>
                </a:lnTo>
                <a:lnTo>
                  <a:pt x="34710" y="43570"/>
                </a:lnTo>
                <a:lnTo>
                  <a:pt x="34700" y="43560"/>
                </a:lnTo>
                <a:lnTo>
                  <a:pt x="34700" y="43550"/>
                </a:lnTo>
                <a:lnTo>
                  <a:pt x="34690" y="43540"/>
                </a:lnTo>
                <a:lnTo>
                  <a:pt x="34690" y="43530"/>
                </a:lnTo>
                <a:lnTo>
                  <a:pt x="34700" y="43540"/>
                </a:lnTo>
                <a:lnTo>
                  <a:pt x="34700" y="43530"/>
                </a:lnTo>
                <a:lnTo>
                  <a:pt x="34700" y="43520"/>
                </a:lnTo>
                <a:lnTo>
                  <a:pt x="34690" y="43520"/>
                </a:lnTo>
                <a:lnTo>
                  <a:pt x="34680" y="43510"/>
                </a:lnTo>
                <a:lnTo>
                  <a:pt x="34680" y="43500"/>
                </a:lnTo>
                <a:lnTo>
                  <a:pt x="34670" y="43500"/>
                </a:lnTo>
                <a:lnTo>
                  <a:pt x="34660" y="43490"/>
                </a:lnTo>
                <a:lnTo>
                  <a:pt x="34650" y="43500"/>
                </a:lnTo>
                <a:lnTo>
                  <a:pt x="34650" y="43490"/>
                </a:lnTo>
                <a:lnTo>
                  <a:pt x="34640" y="43490"/>
                </a:lnTo>
                <a:lnTo>
                  <a:pt x="34630" y="43490"/>
                </a:lnTo>
                <a:lnTo>
                  <a:pt x="34620" y="43480"/>
                </a:lnTo>
                <a:lnTo>
                  <a:pt x="34610" y="43480"/>
                </a:lnTo>
                <a:lnTo>
                  <a:pt x="34590" y="43480"/>
                </a:lnTo>
                <a:lnTo>
                  <a:pt x="34580" y="43480"/>
                </a:lnTo>
                <a:lnTo>
                  <a:pt x="34580" y="43470"/>
                </a:lnTo>
                <a:lnTo>
                  <a:pt x="34570" y="43470"/>
                </a:lnTo>
                <a:lnTo>
                  <a:pt x="34560" y="43470"/>
                </a:lnTo>
                <a:lnTo>
                  <a:pt x="34550" y="43470"/>
                </a:lnTo>
                <a:lnTo>
                  <a:pt x="34540" y="43470"/>
                </a:lnTo>
                <a:lnTo>
                  <a:pt x="34510" y="43440"/>
                </a:lnTo>
                <a:lnTo>
                  <a:pt x="34500" y="43440"/>
                </a:lnTo>
                <a:lnTo>
                  <a:pt x="34490" y="43440"/>
                </a:lnTo>
                <a:lnTo>
                  <a:pt x="34410" y="43390"/>
                </a:lnTo>
                <a:lnTo>
                  <a:pt x="34360" y="43360"/>
                </a:lnTo>
                <a:lnTo>
                  <a:pt x="34330" y="43340"/>
                </a:lnTo>
                <a:lnTo>
                  <a:pt x="34310" y="43330"/>
                </a:lnTo>
                <a:lnTo>
                  <a:pt x="34130" y="43300"/>
                </a:lnTo>
                <a:lnTo>
                  <a:pt x="33690" y="43200"/>
                </a:lnTo>
                <a:lnTo>
                  <a:pt x="33420" y="43150"/>
                </a:lnTo>
                <a:lnTo>
                  <a:pt x="33390" y="43140"/>
                </a:lnTo>
                <a:lnTo>
                  <a:pt x="33340" y="43130"/>
                </a:lnTo>
                <a:lnTo>
                  <a:pt x="32960" y="43020"/>
                </a:lnTo>
                <a:lnTo>
                  <a:pt x="32570" y="42920"/>
                </a:lnTo>
                <a:lnTo>
                  <a:pt x="32460" y="42890"/>
                </a:lnTo>
                <a:lnTo>
                  <a:pt x="32460" y="42880"/>
                </a:lnTo>
                <a:lnTo>
                  <a:pt x="32350" y="42860"/>
                </a:lnTo>
                <a:lnTo>
                  <a:pt x="32060" y="42770"/>
                </a:lnTo>
                <a:lnTo>
                  <a:pt x="31110" y="42510"/>
                </a:lnTo>
                <a:lnTo>
                  <a:pt x="31060" y="4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